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 Razi" initials="TR" lastIdx="1" clrIdx="0">
    <p:extLst>
      <p:ext uri="{19B8F6BF-5375-455C-9EA6-DF929625EA0E}">
        <p15:presenceInfo xmlns:p15="http://schemas.microsoft.com/office/powerpoint/2012/main" userId="S::Tamarr@sapir.ac.il::4aef55ea-09dc-471e-9abd-d592e11b19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6T10:14:50.8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D4E6-C6FC-4013-9EDB-D3619330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C2B1D-2DF6-4F5E-A7C7-8F8B88D82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2BBF-2315-4A2B-AAAA-206B5026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A6D2-7A67-40E5-AFA0-3D33EE6A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3FF1-CAC8-4AD5-B483-9038B14E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74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CC5A-BA24-42EE-B8CE-D3926C45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00DFA-014B-4A56-A651-A8C694AB8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B8C3-6F36-4632-A402-D5561720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6A71F-1F8C-4112-9BD6-AF2E0DB8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22AFA-3346-43F5-B57C-B9B70743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49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61BBC4-7D70-47FD-8C58-39BDFC278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AD92C-897B-45CB-91BE-8080521D2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D0351-2495-4EB2-BC4A-75ABA0AB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28D0-7471-4606-A17D-2400A78D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3896-7907-45C9-B0C0-63042110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68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04B5-9385-4753-B881-8E2E8664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DA2D-3E12-4CAB-8707-EBAF582F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1ADEB-E766-47A1-B6BD-878D0895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74F9F-44A5-4E9A-9F0E-5B017103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4DAF-4E56-4E91-9747-E5A7F6BA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357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6BE1-97C0-4D7D-AAC2-3E3DBB93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CB11A-8E98-496E-B857-1327F714A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0C0D3-DF57-4E9B-A594-1ED99DF0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3DCD-EE0E-4B00-98A8-225C4858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578B1-6AFD-4BBE-A99E-0623E648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507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81C9-2807-4D8C-864B-3098FE9B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5C2E-3DF5-452D-A1EF-244AC9A5B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BCA24-24B2-4EE1-81E6-6B3364C88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643BE-4B26-423B-AF56-8B7DDDDE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1947C-D571-436C-8DD2-4BEFD3D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3F642-3C81-4711-A126-84060595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041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0A4E-8668-49EC-AEB3-E835474A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7B66E-A3A0-4B08-9396-A41AF937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28AA1-C196-4524-A770-CCE11E418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BCCED-E632-4351-9D90-69041E10E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C94D-4C7E-4C0D-BB70-104C8FA38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BA63D-FE65-47CB-A455-76C1D532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CDD2F-D7CE-41BE-93ED-3E5019B7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88DDA-3F91-4634-B5AE-606B224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2190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74C1-2108-4B48-882D-1F5A0920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42AE5-1465-4A5F-8DDF-14485DC7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DFD9-A276-42A7-AFDF-05591C05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0D58F-16F1-4175-AB55-E810F643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219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CC2CF-0776-4C64-925B-0F89648E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D7E27-871E-4806-B535-EA415205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2A56-D30C-4803-93A4-58EDBA9D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891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6035-A0F6-491A-A772-BCD5AC1D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440D-FC27-4D7A-9EE6-0939F7047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A6F9A-A220-4028-B028-11683232E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60D30-ECE7-464E-B402-C8F6BC0A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AE984-E8AB-4AE9-BC5E-E255676F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E6793-7600-4C93-97D4-9969DFB7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856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758F-95A5-4E74-B7BC-9ACD3B6E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75F5C-A6F9-4DA5-AF30-6D0F5577A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30F59-9FCD-4238-A79F-F55C8E419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1FD9A-B3FA-4908-AEFE-0158557D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523C3-1F85-419D-9642-583C0446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AE78E-EEF3-4AF4-B368-494645EF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982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9C509-B30E-41EC-A808-75FE3BFC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D92DB-FA46-4B36-92DA-B0EB8888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695B5-98D2-4D04-A72D-B65B9A352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BA72-A0A3-4CA2-83DF-3BBE0300B049}" type="datetimeFigureOut">
              <a:rPr lang="en-IL" smtClean="0"/>
              <a:t>07/08/2019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2DC9-DED7-43EA-A705-7A2FD71CD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D9B1F-E39E-440C-B06B-E8B750526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F272-177C-4490-AEAB-34090F26C8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213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D567A26-9BF7-40E7-B5A4-A36E01C3B7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531" y="746620"/>
            <a:ext cx="7071919" cy="4932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8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E1C7-09FD-4E38-BD77-B658B475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שלב רביעי סיכום והצגת התוצרים</a:t>
            </a:r>
            <a:endParaRPr lang="en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AF28C76E-3A47-4BF5-8181-09C1E2844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889398"/>
            <a:ext cx="6249668" cy="4351338"/>
          </a:xfr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D33EF4F-3E90-4145-8A89-0A1A9336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7" y="2183363"/>
            <a:ext cx="5800530" cy="3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3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ckathon images">
            <a:extLst>
              <a:ext uri="{FF2B5EF4-FFF2-40B4-BE49-F238E27FC236}">
                <a16:creationId xmlns:a16="http://schemas.microsoft.com/office/drawing/2014/main" id="{DC5278D9-BD28-4E46-9870-330F01138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" b="1"/>
          <a:stretch/>
        </p:blipFill>
        <p:spPr bwMode="auto">
          <a:xfrm>
            <a:off x="-317918" y="118882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DEF1-C11E-4CA3-B77D-EC4F6F37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/>
              <a:t>סטודנתון - האקתון על חוויית הסטודנטים</a:t>
            </a:r>
            <a:r>
              <a:rPr lang="en-US" sz="3400"/>
              <a:t/>
            </a:r>
            <a:br>
              <a:rPr lang="en-US" sz="3400"/>
            </a:br>
            <a:r>
              <a:rPr lang="en-US" sz="3400"/>
              <a:t>תמי רזי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1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2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6B26BA-ECB0-4D92-AFA3-1FE86716D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929A2-4BA3-4D55-90BF-BC364018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10" y="475563"/>
            <a:ext cx="8528180" cy="2287588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האקתון מרצים באקס לאב, מכללת ספיר, אפריל </a:t>
            </a:r>
            <a:r>
              <a:rPr lang="he-IL" sz="2800" dirty="0">
                <a:cs typeface="+mn-cs"/>
              </a:rPr>
              <a:t>2019</a:t>
            </a:r>
            <a:r>
              <a:rPr lang="en-GB" sz="2800" dirty="0">
                <a:cs typeface="+mn-cs"/>
              </a:rPr>
              <a:t/>
            </a:r>
            <a:br>
              <a:rPr lang="en-GB" sz="2800" dirty="0">
                <a:cs typeface="+mn-cs"/>
              </a:rPr>
            </a:br>
            <a:r>
              <a:rPr lang="he-IL" sz="2800" dirty="0">
                <a:cs typeface="+mn-cs"/>
              </a:rPr>
              <a:t/>
            </a:r>
            <a:br>
              <a:rPr lang="he-IL" sz="2800" dirty="0">
                <a:cs typeface="+mn-cs"/>
              </a:rPr>
            </a:br>
            <a:r>
              <a:rPr lang="en-GB" sz="2800" b="1" dirty="0">
                <a:latin typeface="Arial Rounded MT Bold" panose="020F0704030504030204" pitchFamily="34" charset="0"/>
                <a:cs typeface="+mn-cs"/>
              </a:rPr>
              <a:t>Design Thinking</a:t>
            </a:r>
            <a:endParaRPr lang="en-IL" sz="2800" b="1" dirty="0">
              <a:latin typeface="Arial Rounded MT Bold" panose="020F0704030504030204" pitchFamily="34" charset="0"/>
              <a:cs typeface="+mn-cs"/>
            </a:endParaRP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9572D942-A1C3-417F-9923-054FD5DA1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4" b="40395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20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6">
            <a:extLst>
              <a:ext uri="{FF2B5EF4-FFF2-40B4-BE49-F238E27FC236}">
                <a16:creationId xmlns:a16="http://schemas.microsoft.com/office/drawing/2014/main" id="{A98BFE8C-F812-44F2-BE23-0CF4F3A4F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643467" y="1025224"/>
            <a:ext cx="5294716" cy="48075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ontent Placeholder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1EC11F-6B8F-4619-8A3A-883B34288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94" y="480060"/>
            <a:ext cx="4443694" cy="573447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B82BC18-DA37-4A3C-BAA1-5E479F0D6871}"/>
              </a:ext>
            </a:extLst>
          </p:cNvPr>
          <p:cNvSpPr/>
          <p:nvPr/>
        </p:nvSpPr>
        <p:spPr>
          <a:xfrm>
            <a:off x="6221734" y="3244334"/>
            <a:ext cx="3056479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</a:rPr>
              <a:t>שלב מקדים: זיקוק האתגרים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82002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2391-7FE7-4C24-85D0-40370AAF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5138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שלב ראשון – אמפתיה ומחקר</a:t>
            </a:r>
            <a:endParaRPr lang="en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B9FE70D-B8A3-47E6-A104-95061B397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1310694"/>
            <a:ext cx="5801784" cy="4351338"/>
          </a:xfrm>
        </p:spPr>
      </p:pic>
      <p:pic>
        <p:nvPicPr>
          <p:cNvPr id="7" name="Picture 6" descr="A group of people sitting around a living room&#10;&#10;Description automatically generated">
            <a:extLst>
              <a:ext uri="{FF2B5EF4-FFF2-40B4-BE49-F238E27FC236}">
                <a16:creationId xmlns:a16="http://schemas.microsoft.com/office/drawing/2014/main" id="{62163832-BEC1-4D59-8D9F-E23BA0248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2968"/>
            <a:ext cx="5960706" cy="49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B614FE-E757-436B-8C70-169F4829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17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יתרונות המרחב והמפגש החברתי</a:t>
            </a:r>
            <a:endParaRPr lang="en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6108962-5E13-47E6-92A3-5C20885A1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29468" y="1249755"/>
            <a:ext cx="7994707" cy="53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7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6EE2-8A5A-41DE-A530-1993B199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65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he-IL" sz="2800" dirty="0">
                <a:cs typeface="+mn-cs"/>
              </a:rPr>
              <a:t>שלב שני: ניתוח הממצאים וחשיבה על פתרונות </a:t>
            </a:r>
            <a:endParaRPr lang="en-IL" sz="2800" dirty="0">
              <a:cs typeface="+mn-cs"/>
            </a:endParaRPr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70A56B8-7A1D-4431-B94C-4334C6E19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0" y="1852590"/>
            <a:ext cx="5801784" cy="4351338"/>
          </a:xfrm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38511D0F-95D4-4860-BD44-F8C051D9C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84" y="2037925"/>
            <a:ext cx="6147016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6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236A-B5FD-469F-BE54-82AFA1F5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355" y="-103561"/>
            <a:ext cx="9677114" cy="83802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שלב שלישי ניסוח ותכנון פתרונות</a:t>
            </a:r>
            <a:endParaRPr lang="en-I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60EE3D-DA12-473D-B092-77A858063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078"/>
            <a:ext cx="5801784" cy="41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AC0C693-3936-4266-9FB4-3A0BD40A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95" y="2892489"/>
            <a:ext cx="5801784" cy="396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C76799E-0F31-4D17-ACDB-8ED1C92B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72" y="877079"/>
            <a:ext cx="4584996" cy="29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34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48</Words>
  <Application>Microsoft Office PowerPoint</Application>
  <PresentationFormat>מסך רחב</PresentationFormat>
  <Paragraphs>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Times New Roman</vt:lpstr>
      <vt:lpstr>Office Theme</vt:lpstr>
      <vt:lpstr>מצגת של PowerPoint‏</vt:lpstr>
      <vt:lpstr>סטודנתון - האקתון על חוויית הסטודנטים תמי רזי</vt:lpstr>
      <vt:lpstr>מצגת של PowerPoint‏</vt:lpstr>
      <vt:lpstr>האקתון מרצים באקס לאב, מכללת ספיר, אפריל 2019  Design Thinking</vt:lpstr>
      <vt:lpstr>מצגת של PowerPoint‏</vt:lpstr>
      <vt:lpstr>שלב ראשון – אמפתיה ומחקר</vt:lpstr>
      <vt:lpstr>יתרונות המרחב והמפגש החברתי</vt:lpstr>
      <vt:lpstr>שלב שני: ניתוח הממצאים וחשיבה על פתרונות </vt:lpstr>
      <vt:lpstr>שלב שלישי ניסוח ותכנון פתרונות</vt:lpstr>
      <vt:lpstr>שלב רביעי סיכום והצגת התוצרים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Razi</dc:creator>
  <cp:lastModifiedBy>Windows User</cp:lastModifiedBy>
  <cp:revision>6</cp:revision>
  <dcterms:created xsi:type="dcterms:W3CDTF">2019-07-06T07:20:52Z</dcterms:created>
  <dcterms:modified xsi:type="dcterms:W3CDTF">2019-07-08T10:10:49Z</dcterms:modified>
</cp:coreProperties>
</file>