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1.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72" r:id="rId2"/>
    <p:sldMasterId id="2147483696" r:id="rId3"/>
    <p:sldMasterId id="2147483708" r:id="rId4"/>
  </p:sldMasterIdLst>
  <p:notesMasterIdLst>
    <p:notesMasterId r:id="rId34"/>
  </p:notesMasterIdLst>
  <p:handoutMasterIdLst>
    <p:handoutMasterId r:id="rId35"/>
  </p:handoutMasterIdLst>
  <p:sldIdLst>
    <p:sldId id="256" r:id="rId5"/>
    <p:sldId id="263" r:id="rId6"/>
    <p:sldId id="309" r:id="rId7"/>
    <p:sldId id="331" r:id="rId8"/>
    <p:sldId id="326" r:id="rId9"/>
    <p:sldId id="327" r:id="rId10"/>
    <p:sldId id="328" r:id="rId11"/>
    <p:sldId id="333" r:id="rId12"/>
    <p:sldId id="334" r:id="rId13"/>
    <p:sldId id="339" r:id="rId14"/>
    <p:sldId id="261" r:id="rId15"/>
    <p:sldId id="310" r:id="rId16"/>
    <p:sldId id="258" r:id="rId17"/>
    <p:sldId id="315" r:id="rId18"/>
    <p:sldId id="262" r:id="rId19"/>
    <p:sldId id="318" r:id="rId20"/>
    <p:sldId id="337" r:id="rId21"/>
    <p:sldId id="276" r:id="rId22"/>
    <p:sldId id="281" r:id="rId23"/>
    <p:sldId id="284" r:id="rId24"/>
    <p:sldId id="288" r:id="rId25"/>
    <p:sldId id="292" r:id="rId26"/>
    <p:sldId id="283" r:id="rId27"/>
    <p:sldId id="323" r:id="rId28"/>
    <p:sldId id="332" r:id="rId29"/>
    <p:sldId id="338" r:id="rId30"/>
    <p:sldId id="336" r:id="rId31"/>
    <p:sldId id="300" r:id="rId32"/>
    <p:sldId id="335" r:id="rId33"/>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at Shani" initials="AS"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B0AC"/>
    <a:srgbClr val="045C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000" autoAdjust="0"/>
    <p:restoredTop sz="90734" autoAdjust="0"/>
  </p:normalViewPr>
  <p:slideViewPr>
    <p:cSldViewPr snapToGrid="0">
      <p:cViewPr varScale="1">
        <p:scale>
          <a:sx n="101" d="100"/>
          <a:sy n="101" d="100"/>
        </p:scale>
        <p:origin x="91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התפלגות המשתתפים/ות בשנים 2013-2017</c:v>
                </c:pt>
              </c:strCache>
            </c:strRef>
          </c:tx>
          <c:dPt>
            <c:idx val="0"/>
            <c:bubble3D val="0"/>
            <c:spPr>
              <a:solidFill>
                <a:schemeClr val="accent6"/>
              </a:solidFill>
              <a:ln>
                <a:noFill/>
              </a:ln>
              <a:effectLst/>
            </c:spPr>
            <c:extLst>
              <c:ext xmlns:c16="http://schemas.microsoft.com/office/drawing/2014/chart" uri="{C3380CC4-5D6E-409C-BE32-E72D297353CC}">
                <c16:uniqueId val="{00000001-F7F1-4195-BEA6-375A26B97EF8}"/>
              </c:ext>
            </c:extLst>
          </c:dPt>
          <c:dPt>
            <c:idx val="1"/>
            <c:bubble3D val="0"/>
            <c:spPr>
              <a:solidFill>
                <a:schemeClr val="accent5"/>
              </a:solidFill>
              <a:ln>
                <a:noFill/>
              </a:ln>
              <a:effectLst/>
            </c:spPr>
            <c:extLst>
              <c:ext xmlns:c16="http://schemas.microsoft.com/office/drawing/2014/chart" uri="{C3380CC4-5D6E-409C-BE32-E72D297353CC}">
                <c16:uniqueId val="{00000003-F7F1-4195-BEA6-375A26B97EF8}"/>
              </c:ext>
            </c:extLst>
          </c:dPt>
          <c:dPt>
            <c:idx val="2"/>
            <c:bubble3D val="0"/>
            <c:spPr>
              <a:solidFill>
                <a:schemeClr val="accent4"/>
              </a:solidFill>
              <a:ln>
                <a:noFill/>
              </a:ln>
              <a:effectLst/>
            </c:spPr>
            <c:extLst>
              <c:ext xmlns:c16="http://schemas.microsoft.com/office/drawing/2014/chart" uri="{C3380CC4-5D6E-409C-BE32-E72D297353CC}">
                <c16:uniqueId val="{00000005-F7F1-4195-BEA6-375A26B97EF8}"/>
              </c:ext>
            </c:extLst>
          </c:dPt>
          <c:dPt>
            <c:idx val="3"/>
            <c:bubble3D val="0"/>
            <c:spPr>
              <a:solidFill>
                <a:schemeClr val="accent6">
                  <a:lumMod val="60000"/>
                </a:schemeClr>
              </a:solidFill>
              <a:ln>
                <a:noFill/>
              </a:ln>
              <a:effectLst/>
            </c:spPr>
            <c:extLst>
              <c:ext xmlns:c16="http://schemas.microsoft.com/office/drawing/2014/chart" uri="{C3380CC4-5D6E-409C-BE32-E72D297353CC}">
                <c16:uniqueId val="{00000007-F7F1-4195-BEA6-375A26B97EF8}"/>
              </c:ext>
            </c:extLst>
          </c:dPt>
          <c:dLbls>
            <c:dLbl>
              <c:idx val="0"/>
              <c:tx>
                <c:rich>
                  <a:bodyPr rot="0" spcFirstLastPara="1" vertOverflow="ellipsis" vert="horz" wrap="square" lIns="38100" tIns="19050" rIns="38100" bIns="19050" anchor="ctr" anchorCtr="1">
                    <a:noAutofit/>
                  </a:bodyPr>
                  <a:lstStyle/>
                  <a:p>
                    <a:pPr>
                      <a:defRPr sz="1800" b="0" i="0" u="none" strike="noStrike" kern="1200" baseline="0">
                        <a:solidFill>
                          <a:schemeClr val="tx1"/>
                        </a:solidFill>
                        <a:latin typeface="+mn-lt"/>
                        <a:ea typeface="+mn-ea"/>
                        <a:cs typeface="+mn-cs"/>
                      </a:defRPr>
                    </a:pPr>
                    <a:fld id="{645C2B86-C479-460D-9065-2E6A8B7AA27F}" type="VALUE">
                      <a:rPr lang="he-IL" b="1" smtClean="0"/>
                      <a:pPr>
                        <a:defRPr>
                          <a:solidFill>
                            <a:schemeClr val="tx1"/>
                          </a:solidFill>
                        </a:defRPr>
                      </a:pPr>
                      <a:t>[ערך]</a:t>
                    </a:fld>
                    <a:endParaRPr lang="he-IL" b="1" dirty="0" smtClean="0"/>
                  </a:p>
                  <a:p>
                    <a:pPr>
                      <a:defRPr>
                        <a:solidFill>
                          <a:schemeClr val="tx1"/>
                        </a:solidFill>
                      </a:defRPr>
                    </a:pPr>
                    <a:r>
                      <a:rPr lang="he-IL" b="1" dirty="0" smtClean="0"/>
                      <a:t>פרחי</a:t>
                    </a:r>
                    <a:r>
                      <a:rPr lang="he-IL" b="1" baseline="0" dirty="0" smtClean="0"/>
                      <a:t> הוראה</a:t>
                    </a:r>
                  </a:p>
                </c:rich>
              </c:tx>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solidFill>
                      <a:latin typeface="+mn-lt"/>
                      <a:ea typeface="+mn-ea"/>
                      <a:cs typeface="+mn-cs"/>
                    </a:defRPr>
                  </a:pPr>
                  <a:endParaRPr lang="he-IL"/>
                </a:p>
              </c:tx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showDataLabelsRange val="0"/>
                </c:ext>
                <c:ext xmlns:c16="http://schemas.microsoft.com/office/drawing/2014/chart" uri="{C3380CC4-5D6E-409C-BE32-E72D297353CC}">
                  <c16:uniqueId val="{00000001-F7F1-4195-BEA6-375A26B97EF8}"/>
                </c:ext>
              </c:extLst>
            </c:dLbl>
            <c:dLbl>
              <c:idx val="1"/>
              <c:layout>
                <c:manualLayout>
                  <c:x val="-0.21749229459553293"/>
                  <c:y val="-0.23656029247382399"/>
                </c:manualLayout>
              </c:layout>
              <c:tx>
                <c:rich>
                  <a:bodyPr rot="0" spcFirstLastPara="1" vertOverflow="ellipsis" vert="horz" wrap="square" lIns="38100" tIns="19050" rIns="38100" bIns="19050" anchor="ctr" anchorCtr="1">
                    <a:noAutofit/>
                  </a:bodyPr>
                  <a:lstStyle/>
                  <a:p>
                    <a:pPr>
                      <a:defRPr sz="1800" b="0" i="0" u="none" strike="noStrike" kern="1200" baseline="0">
                        <a:solidFill>
                          <a:schemeClr val="tx1"/>
                        </a:solidFill>
                        <a:latin typeface="+mn-lt"/>
                        <a:ea typeface="+mn-ea"/>
                        <a:cs typeface="+mn-cs"/>
                      </a:defRPr>
                    </a:pPr>
                    <a:fld id="{E6FD6C55-7A72-4B48-856F-DB77E19535B5}" type="VALUE">
                      <a:rPr lang="he-IL" b="1" smtClean="0"/>
                      <a:pPr>
                        <a:defRPr/>
                      </a:pPr>
                      <a:t>[ערך]</a:t>
                    </a:fld>
                    <a:endParaRPr lang="he-IL" b="1" dirty="0" smtClean="0"/>
                  </a:p>
                  <a:p>
                    <a:pPr>
                      <a:defRPr/>
                    </a:pPr>
                    <a:r>
                      <a:rPr lang="he-IL" b="1" dirty="0" smtClean="0"/>
                      <a:t>מתמחים</a:t>
                    </a:r>
                  </a:p>
                </c:rich>
              </c:tx>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solidFill>
                      <a:latin typeface="+mn-lt"/>
                      <a:ea typeface="+mn-ea"/>
                      <a:cs typeface="+mn-cs"/>
                    </a:defRPr>
                  </a:pPr>
                  <a:endParaRPr lang="he-IL"/>
                </a:p>
              </c:txPr>
              <c:dLblPos val="bestFit"/>
              <c:showLegendKey val="0"/>
              <c:showVal val="1"/>
              <c:showCatName val="0"/>
              <c:showSerName val="0"/>
              <c:showPercent val="0"/>
              <c:showBubbleSize val="0"/>
              <c:extLst>
                <c:ext xmlns:c15="http://schemas.microsoft.com/office/drawing/2012/chart" uri="{CE6537A1-D6FC-4f65-9D91-7224C49458BB}">
                  <c15:layout>
                    <c:manualLayout>
                      <c:w val="0.24815042524295741"/>
                      <c:h val="0.14481005913359821"/>
                    </c:manualLayout>
                  </c15:layout>
                  <c15:dlblFieldTable/>
                  <c15:showDataLabelsRange val="0"/>
                </c:ext>
                <c:ext xmlns:c16="http://schemas.microsoft.com/office/drawing/2014/chart" uri="{C3380CC4-5D6E-409C-BE32-E72D297353CC}">
                  <c16:uniqueId val="{00000003-F7F1-4195-BEA6-375A26B97EF8}"/>
                </c:ext>
              </c:extLst>
            </c:dLbl>
            <c:dLbl>
              <c:idx val="2"/>
              <c:tx>
                <c:rich>
                  <a:bodyPr rot="0" spcFirstLastPara="1" vertOverflow="ellipsis" vert="horz" wrap="square" lIns="38100" tIns="19050" rIns="38100" bIns="19050" anchor="ctr" anchorCtr="1">
                    <a:noAutofit/>
                  </a:bodyPr>
                  <a:lstStyle/>
                  <a:p>
                    <a:pPr>
                      <a:defRPr sz="1800" b="0" i="0" u="none" strike="noStrike" kern="1200" baseline="0">
                        <a:solidFill>
                          <a:schemeClr val="tx1"/>
                        </a:solidFill>
                        <a:latin typeface="+mn-lt"/>
                        <a:ea typeface="+mn-ea"/>
                        <a:cs typeface="+mn-cs"/>
                      </a:defRPr>
                    </a:pPr>
                    <a:fld id="{0ADB1C9E-988A-42E6-A80A-369DA1432582}" type="VALUE">
                      <a:rPr lang="he-IL" b="1" smtClean="0"/>
                      <a:pPr>
                        <a:defRPr>
                          <a:solidFill>
                            <a:schemeClr val="tx1"/>
                          </a:solidFill>
                        </a:defRPr>
                      </a:pPr>
                      <a:t>[ערך]</a:t>
                    </a:fld>
                    <a:endParaRPr lang="he-IL" b="1" dirty="0" smtClean="0"/>
                  </a:p>
                  <a:p>
                    <a:pPr>
                      <a:defRPr>
                        <a:solidFill>
                          <a:schemeClr val="tx1"/>
                        </a:solidFill>
                      </a:defRPr>
                    </a:pPr>
                    <a:r>
                      <a:rPr lang="he-IL" b="1" dirty="0" smtClean="0"/>
                      <a:t>פיתוח</a:t>
                    </a:r>
                    <a:r>
                      <a:rPr lang="he-IL" b="1" baseline="0" dirty="0" smtClean="0"/>
                      <a:t> מקצועי</a:t>
                    </a:r>
                    <a:r>
                      <a:rPr lang="he-IL" baseline="0" dirty="0" smtClean="0"/>
                      <a:t> </a:t>
                    </a:r>
                  </a:p>
                </c:rich>
              </c:tx>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solidFill>
                      <a:latin typeface="+mn-lt"/>
                      <a:ea typeface="+mn-ea"/>
                      <a:cs typeface="+mn-cs"/>
                    </a:defRPr>
                  </a:pPr>
                  <a:endParaRPr lang="he-IL"/>
                </a:p>
              </c:tx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showDataLabelsRange val="0"/>
                </c:ext>
                <c:ext xmlns:c16="http://schemas.microsoft.com/office/drawing/2014/chart" uri="{C3380CC4-5D6E-409C-BE32-E72D297353CC}">
                  <c16:uniqueId val="{00000005-F7F1-4195-BEA6-375A26B97EF8}"/>
                </c:ext>
              </c:extLst>
            </c:dLbl>
            <c:dLbl>
              <c:idx val="3"/>
              <c:tx>
                <c:rich>
                  <a:bodyPr rot="0" spcFirstLastPara="1" vertOverflow="ellipsis" vert="horz" wrap="square" lIns="38100" tIns="19050" rIns="38100" bIns="19050" anchor="ctr" anchorCtr="1">
                    <a:noAutofit/>
                  </a:bodyPr>
                  <a:lstStyle/>
                  <a:p>
                    <a:pPr>
                      <a:defRPr sz="1800" b="0" i="0" u="none" strike="noStrike" kern="1200" baseline="0">
                        <a:solidFill>
                          <a:schemeClr val="tx1"/>
                        </a:solidFill>
                        <a:latin typeface="+mn-lt"/>
                        <a:ea typeface="+mn-ea"/>
                        <a:cs typeface="+mn-cs"/>
                      </a:defRPr>
                    </a:pPr>
                    <a:r>
                      <a:rPr lang="he-IL" b="1" dirty="0" smtClean="0"/>
                      <a:t>20%</a:t>
                    </a:r>
                  </a:p>
                  <a:p>
                    <a:pPr>
                      <a:defRPr>
                        <a:solidFill>
                          <a:schemeClr val="tx1"/>
                        </a:solidFill>
                      </a:defRPr>
                    </a:pPr>
                    <a:fld id="{2CAB9073-E580-490B-9DC9-2E2A6C6F27B1}" type="CATEGORYNAME">
                      <a:rPr lang="en-US" b="1" smtClean="0"/>
                      <a:pPr>
                        <a:defRPr>
                          <a:solidFill>
                            <a:schemeClr val="tx1"/>
                          </a:solidFill>
                        </a:defRPr>
                      </a:pPr>
                      <a:t>[שם קטגוריה]</a:t>
                    </a:fld>
                    <a:endParaRPr lang="he-IL"/>
                  </a:p>
                </c:rich>
              </c:tx>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solidFill>
                      <a:latin typeface="+mn-lt"/>
                      <a:ea typeface="+mn-ea"/>
                      <a:cs typeface="+mn-cs"/>
                    </a:defRPr>
                  </a:pPr>
                  <a:endParaRPr lang="he-IL"/>
                </a:p>
              </c:tx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showDataLabelsRange val="0"/>
                </c:ext>
                <c:ext xmlns:c16="http://schemas.microsoft.com/office/drawing/2014/chart" uri="{C3380CC4-5D6E-409C-BE32-E72D297353CC}">
                  <c16:uniqueId val="{00000007-F7F1-4195-BEA6-375A26B97EF8}"/>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he-IL"/>
              </a:p>
            </c:txPr>
            <c:dLblPos val="inEnd"/>
            <c:showLegendKey val="0"/>
            <c:showVal val="1"/>
            <c:showCatName val="0"/>
            <c:showSerName val="0"/>
            <c:showPercent val="0"/>
            <c:showBubbleSize val="0"/>
            <c:showLeaderLines val="1"/>
            <c:leaderLines>
              <c:spPr>
                <a:ln w="6350" cap="flat" cmpd="sng" algn="ctr">
                  <a:solidFill>
                    <a:schemeClr val="tx1"/>
                  </a:solidFill>
                  <a:prstDash val="solid"/>
                  <a:round/>
                </a:ln>
                <a:effectLst/>
              </c:spPr>
            </c:leaderLines>
            <c:extLst>
              <c:ext xmlns:c15="http://schemas.microsoft.com/office/drawing/2012/chart" uri="{CE6537A1-D6FC-4f65-9D91-7224C49458BB}"/>
            </c:extLst>
          </c:dLbls>
          <c:cat>
            <c:strRef>
              <c:f>Sheet1!$A$2:$A$5</c:f>
              <c:strCache>
                <c:ptCount val="4"/>
                <c:pt idx="0">
                  <c:v>הכשרה</c:v>
                </c:pt>
                <c:pt idx="1">
                  <c:v>התמחות</c:v>
                </c:pt>
                <c:pt idx="2">
                  <c:v>פיתוח מקצועי</c:v>
                </c:pt>
                <c:pt idx="3">
                  <c:v>בעלי תפקידים</c:v>
                </c:pt>
              </c:strCache>
            </c:strRef>
          </c:cat>
          <c:val>
            <c:numRef>
              <c:f>Sheet1!$B$2:$B$5</c:f>
              <c:numCache>
                <c:formatCode>0%</c:formatCode>
                <c:ptCount val="4"/>
                <c:pt idx="0">
                  <c:v>0.2</c:v>
                </c:pt>
                <c:pt idx="1">
                  <c:v>0.35</c:v>
                </c:pt>
                <c:pt idx="2">
                  <c:v>0.25</c:v>
                </c:pt>
                <c:pt idx="3">
                  <c:v>0.2</c:v>
                </c:pt>
              </c:numCache>
            </c:numRef>
          </c:val>
          <c:extLst>
            <c:ext xmlns:c16="http://schemas.microsoft.com/office/drawing/2014/chart" uri="{C3380CC4-5D6E-409C-BE32-E72D297353CC}">
              <c16:uniqueId val="{00000008-F7F1-4195-BEA6-375A26B97EF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he-I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גיליון1!$B$1</c:f>
              <c:strCache>
                <c:ptCount val="1"/>
                <c:pt idx="0">
                  <c:v>לפני</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גיליון1!$A$2</c:f>
              <c:strCache>
                <c:ptCount val="1"/>
                <c:pt idx="0">
                  <c:v>n=1,192</c:v>
                </c:pt>
              </c:strCache>
            </c:strRef>
          </c:cat>
          <c:val>
            <c:numRef>
              <c:f>גיליון1!$B$2</c:f>
              <c:numCache>
                <c:formatCode>General</c:formatCode>
                <c:ptCount val="1"/>
                <c:pt idx="0">
                  <c:v>3.7</c:v>
                </c:pt>
              </c:numCache>
            </c:numRef>
          </c:val>
          <c:extLst>
            <c:ext xmlns:c16="http://schemas.microsoft.com/office/drawing/2014/chart" uri="{C3380CC4-5D6E-409C-BE32-E72D297353CC}">
              <c16:uniqueId val="{00000000-1328-48EA-9D22-2F49A376D114}"/>
            </c:ext>
          </c:extLst>
        </c:ser>
        <c:ser>
          <c:idx val="1"/>
          <c:order val="1"/>
          <c:tx>
            <c:strRef>
              <c:f>גיליון1!$C$1</c:f>
              <c:strCache>
                <c:ptCount val="1"/>
                <c:pt idx="0">
                  <c:v>אחרי</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גיליון1!$A$2</c:f>
              <c:strCache>
                <c:ptCount val="1"/>
                <c:pt idx="0">
                  <c:v>n=1,192</c:v>
                </c:pt>
              </c:strCache>
            </c:strRef>
          </c:cat>
          <c:val>
            <c:numRef>
              <c:f>גיליון1!$C$2</c:f>
              <c:numCache>
                <c:formatCode>General</c:formatCode>
                <c:ptCount val="1"/>
                <c:pt idx="0">
                  <c:v>4</c:v>
                </c:pt>
              </c:numCache>
            </c:numRef>
          </c:val>
          <c:extLst>
            <c:ext xmlns:c16="http://schemas.microsoft.com/office/drawing/2014/chart" uri="{C3380CC4-5D6E-409C-BE32-E72D297353CC}">
              <c16:uniqueId val="{00000001-1328-48EA-9D22-2F49A376D114}"/>
            </c:ext>
          </c:extLst>
        </c:ser>
        <c:dLbls>
          <c:showLegendKey val="0"/>
          <c:showVal val="0"/>
          <c:showCatName val="0"/>
          <c:showSerName val="0"/>
          <c:showPercent val="0"/>
          <c:showBubbleSize val="0"/>
        </c:dLbls>
        <c:gapWidth val="219"/>
        <c:overlap val="-27"/>
        <c:axId val="514618048"/>
        <c:axId val="514605896"/>
      </c:barChart>
      <c:catAx>
        <c:axId val="514618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e-IL"/>
          </a:p>
        </c:txPr>
        <c:crossAx val="514605896"/>
        <c:crosses val="autoZero"/>
        <c:auto val="1"/>
        <c:lblAlgn val="ctr"/>
        <c:lblOffset val="100"/>
        <c:noMultiLvlLbl val="0"/>
      </c:catAx>
      <c:valAx>
        <c:axId val="5146058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e-IL"/>
          </a:p>
        </c:txPr>
        <c:crossAx val="5146180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e-IL"/>
        </a:p>
      </c:txPr>
    </c:legend>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8-10-02T13:17:05.944" idx="2">
    <p:pos x="7670" y="10"/>
    <p:text>[1]  Roger Fisher and William Ury, Getting to Yes: Negotiating Agreement Without Giving In, (New York: Penguin Books, 1981/2011). &lt;http://www.beyondintractability.org/library/external-resource?biblio=23737&gt;.
[2] William Ury, Jeanne Brett, and Stephen Goldberg, Getting Disputes Resolved: Designing Systems to Cut the Costs of Conflict, (San Francisco: Jossey-Bass Publishers, 1988), 13. &lt;http://books.google.com/books?id=DBdHAAAAMAAJ&gt;.
[3] Fisher and Ury.
[4] For further discussion  of human needs, see: John Burton, Conflict: Resolution and Provention, (New York: St. Martin's Press, 1990). &lt;http://www.amazon.com/Conflict-Resolution-Provention-Series/dp/0312037481&gt;.
Maiese, Michelle. "Interests, Positions, Needs, and Values." Beyond Intractability. Eds. Guy Burgess and Heidi Burgess. Conflict Information Consortium, University of Colorado, Boulder. Posted: August 2004 &lt;http://www.beyondintractability.org/essay/interests&gt;.
עם עיבוד של שרון הולמבי</p:text>
    <p:extLst>
      <p:ext uri="{C676402C-5697-4E1C-873F-D02D1690AC5C}">
        <p15:threadingInfo xmlns:p15="http://schemas.microsoft.com/office/powerpoint/2012/main" timeZoneBias="-180"/>
      </p:ext>
    </p:extLst>
  </p:cm>
</p:cmLst>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45FEBD-C27C-41A0-9253-123EE5F09426}" type="doc">
      <dgm:prSet loTypeId="urn:microsoft.com/office/officeart/2005/8/layout/vList2" loCatId="list" qsTypeId="urn:microsoft.com/office/officeart/2005/8/quickstyle/simple1" qsCatId="simple" csTypeId="urn:microsoft.com/office/officeart/2005/8/colors/colorful5" csCatId="colorful" phldr="1"/>
      <dgm:spPr/>
      <dgm:t>
        <a:bodyPr/>
        <a:lstStyle/>
        <a:p>
          <a:pPr rtl="1"/>
          <a:endParaRPr lang="he-IL"/>
        </a:p>
      </dgm:t>
    </dgm:pt>
    <dgm:pt modelId="{335BF60E-4C5A-4757-BAA1-2A2FE1122CA1}">
      <dgm:prSet custT="1"/>
      <dgm:spPr/>
      <dgm:t>
        <a:bodyPr/>
        <a:lstStyle/>
        <a:p>
          <a:pPr algn="ctr" rtl="1"/>
          <a:r>
            <a:rPr lang="he-IL" sz="2800" b="1" dirty="0" smtClean="0"/>
            <a:t>כ-</a:t>
          </a:r>
          <a:r>
            <a:rPr lang="he-IL" sz="2800" b="1" dirty="0" smtClean="0">
              <a:solidFill>
                <a:schemeClr val="tx1"/>
              </a:solidFill>
              <a:effectLst>
                <a:outerShdw blurRad="38100" dist="38100" dir="2700000" algn="tl">
                  <a:srgbClr val="000000">
                    <a:alpha val="43137"/>
                  </a:srgbClr>
                </a:outerShdw>
              </a:effectLst>
            </a:rPr>
            <a:t>300</a:t>
          </a:r>
          <a:r>
            <a:rPr lang="he-IL" sz="2800" b="1" dirty="0" smtClean="0"/>
            <a:t> תרחישים בקטלוג</a:t>
          </a:r>
          <a:endParaRPr lang="he-IL" sz="2800" b="1" dirty="0"/>
        </a:p>
      </dgm:t>
    </dgm:pt>
    <dgm:pt modelId="{82ABEB0E-532E-47BB-B550-04B074C22080}" type="parTrans" cxnId="{9E81850A-CE2F-4B0F-B8BE-731F2E17C85A}">
      <dgm:prSet/>
      <dgm:spPr/>
      <dgm:t>
        <a:bodyPr/>
        <a:lstStyle/>
        <a:p>
          <a:pPr algn="ctr" rtl="1"/>
          <a:endParaRPr lang="he-IL"/>
        </a:p>
      </dgm:t>
    </dgm:pt>
    <dgm:pt modelId="{3751D392-8329-4D60-9726-8802E4825C9B}" type="sibTrans" cxnId="{9E81850A-CE2F-4B0F-B8BE-731F2E17C85A}">
      <dgm:prSet/>
      <dgm:spPr/>
      <dgm:t>
        <a:bodyPr/>
        <a:lstStyle/>
        <a:p>
          <a:pPr algn="ctr" rtl="1"/>
          <a:endParaRPr lang="he-IL"/>
        </a:p>
      </dgm:t>
    </dgm:pt>
    <dgm:pt modelId="{4BAE6283-18FF-40EE-B80F-90FE0D548C03}">
      <dgm:prSet custT="1"/>
      <dgm:spPr/>
      <dgm:t>
        <a:bodyPr anchor="t"/>
        <a:lstStyle/>
        <a:p>
          <a:pPr algn="ctr" rtl="1"/>
          <a:r>
            <a:rPr lang="he-IL" sz="2800" b="1" dirty="0" smtClean="0"/>
            <a:t>מעל </a:t>
          </a:r>
          <a:r>
            <a:rPr lang="he-IL" sz="2800" b="1" dirty="0" smtClean="0">
              <a:solidFill>
                <a:schemeClr val="tx1"/>
              </a:solidFill>
              <a:effectLst>
                <a:outerShdw blurRad="38100" dist="38100" dir="2700000" algn="tl">
                  <a:srgbClr val="000000">
                    <a:alpha val="43137"/>
                  </a:srgbClr>
                </a:outerShdw>
              </a:effectLst>
            </a:rPr>
            <a:t>400</a:t>
          </a:r>
          <a:r>
            <a:rPr lang="he-IL" sz="2800" b="1" dirty="0" smtClean="0">
              <a:solidFill>
                <a:schemeClr val="tx1"/>
              </a:solidFill>
            </a:rPr>
            <a:t> </a:t>
          </a:r>
          <a:r>
            <a:rPr lang="he-IL" sz="2800" b="1" dirty="0" smtClean="0"/>
            <a:t>סדנאות בשנה (עברית, ערבית, מתמטיקה ואנגלית)</a:t>
          </a:r>
        </a:p>
        <a:p>
          <a:pPr algn="ctr" rtl="1"/>
          <a:endParaRPr lang="he-IL" sz="2800" dirty="0"/>
        </a:p>
      </dgm:t>
    </dgm:pt>
    <dgm:pt modelId="{D8839893-91A1-4F0B-ADA9-362295F39F32}" type="parTrans" cxnId="{8D111F66-4969-4C02-93CF-D2E055DBC89F}">
      <dgm:prSet/>
      <dgm:spPr/>
      <dgm:t>
        <a:bodyPr/>
        <a:lstStyle/>
        <a:p>
          <a:pPr algn="ctr" rtl="1"/>
          <a:endParaRPr lang="he-IL"/>
        </a:p>
      </dgm:t>
    </dgm:pt>
    <dgm:pt modelId="{24ECC1B0-0E05-4594-9C62-E1F262AC4F1D}" type="sibTrans" cxnId="{8D111F66-4969-4C02-93CF-D2E055DBC89F}">
      <dgm:prSet/>
      <dgm:spPr/>
      <dgm:t>
        <a:bodyPr/>
        <a:lstStyle/>
        <a:p>
          <a:pPr algn="ctr" rtl="1"/>
          <a:endParaRPr lang="he-IL"/>
        </a:p>
      </dgm:t>
    </dgm:pt>
    <dgm:pt modelId="{9FF0D4A7-3627-49E6-B190-880F4E75D5EE}">
      <dgm:prSet custT="1"/>
      <dgm:spPr/>
      <dgm:t>
        <a:bodyPr/>
        <a:lstStyle/>
        <a:p>
          <a:pPr algn="ctr" rtl="1"/>
          <a:r>
            <a:rPr lang="he-IL" sz="2800" b="1" smtClean="0"/>
            <a:t>מחקר מלווה מובנה    </a:t>
          </a:r>
          <a:endParaRPr lang="he-IL" sz="2800" b="1" dirty="0"/>
        </a:p>
      </dgm:t>
    </dgm:pt>
    <dgm:pt modelId="{8D75F657-6CB1-4A62-B47C-5C43887908D9}" type="parTrans" cxnId="{9B6960EC-E460-4BEC-B0D2-8BB57861B48C}">
      <dgm:prSet/>
      <dgm:spPr/>
      <dgm:t>
        <a:bodyPr/>
        <a:lstStyle/>
        <a:p>
          <a:pPr algn="ctr" rtl="1"/>
          <a:endParaRPr lang="he-IL"/>
        </a:p>
      </dgm:t>
    </dgm:pt>
    <dgm:pt modelId="{567F95B8-EBC9-40F8-A22D-BFF8A253F091}" type="sibTrans" cxnId="{9B6960EC-E460-4BEC-B0D2-8BB57861B48C}">
      <dgm:prSet/>
      <dgm:spPr/>
      <dgm:t>
        <a:bodyPr/>
        <a:lstStyle/>
        <a:p>
          <a:pPr algn="ctr" rtl="1"/>
          <a:endParaRPr lang="he-IL"/>
        </a:p>
      </dgm:t>
    </dgm:pt>
    <dgm:pt modelId="{7B6BA7DD-3071-45B2-A848-70CACE93A0AA}">
      <dgm:prSet custT="1"/>
      <dgm:spPr/>
      <dgm:t>
        <a:bodyPr/>
        <a:lstStyle/>
        <a:p>
          <a:pPr algn="ctr" rtl="1"/>
          <a:r>
            <a:rPr lang="he-IL" sz="2800" b="1" dirty="0" smtClean="0">
              <a:solidFill>
                <a:schemeClr val="tx1"/>
              </a:solidFill>
              <a:effectLst>
                <a:outerShdw blurRad="38100" dist="38100" dir="2700000" algn="tl">
                  <a:srgbClr val="000000">
                    <a:alpha val="43137"/>
                  </a:srgbClr>
                </a:outerShdw>
              </a:effectLst>
            </a:rPr>
            <a:t>עשרות</a:t>
          </a:r>
          <a:r>
            <a:rPr lang="he-IL" sz="2800" b="1" dirty="0" smtClean="0"/>
            <a:t> סרטוני הדרכה </a:t>
          </a:r>
          <a:endParaRPr lang="he-IL" sz="2800" b="1" dirty="0"/>
        </a:p>
      </dgm:t>
    </dgm:pt>
    <dgm:pt modelId="{A2211C53-B556-4617-BA01-B47043529B0C}" type="parTrans" cxnId="{AC4B946B-4F54-4FF3-852F-6EEEBE425F69}">
      <dgm:prSet/>
      <dgm:spPr/>
      <dgm:t>
        <a:bodyPr/>
        <a:lstStyle/>
        <a:p>
          <a:pPr algn="ctr" rtl="1"/>
          <a:endParaRPr lang="he-IL"/>
        </a:p>
      </dgm:t>
    </dgm:pt>
    <dgm:pt modelId="{3F4F2330-1346-4226-9943-EDF497FB6350}" type="sibTrans" cxnId="{AC4B946B-4F54-4FF3-852F-6EEEBE425F69}">
      <dgm:prSet/>
      <dgm:spPr/>
      <dgm:t>
        <a:bodyPr/>
        <a:lstStyle/>
        <a:p>
          <a:pPr algn="ctr" rtl="1"/>
          <a:endParaRPr lang="he-IL"/>
        </a:p>
      </dgm:t>
    </dgm:pt>
    <dgm:pt modelId="{4F4C8C97-B658-4F3D-9258-A74F478D0B46}">
      <dgm:prSet custT="1"/>
      <dgm:spPr/>
      <dgm:t>
        <a:bodyPr/>
        <a:lstStyle/>
        <a:p>
          <a:pPr algn="ctr" rtl="1"/>
          <a:r>
            <a:rPr lang="he-IL" sz="2800" b="1" smtClean="0"/>
            <a:t>סדנאות סימולציה מוטמעות בקורסים אקדמיים</a:t>
          </a:r>
          <a:endParaRPr lang="he-IL" sz="2800" b="1" dirty="0"/>
        </a:p>
      </dgm:t>
    </dgm:pt>
    <dgm:pt modelId="{CF8C0F17-46DA-45F5-8C27-08F773450CEB}" type="parTrans" cxnId="{5CF2B51C-29AC-49AD-BDC5-C8DC2B9E9846}">
      <dgm:prSet/>
      <dgm:spPr/>
      <dgm:t>
        <a:bodyPr/>
        <a:lstStyle/>
        <a:p>
          <a:pPr algn="ctr" rtl="1"/>
          <a:endParaRPr lang="he-IL"/>
        </a:p>
      </dgm:t>
    </dgm:pt>
    <dgm:pt modelId="{007314E5-824F-4456-B4AA-60D7B88CD2B8}" type="sibTrans" cxnId="{5CF2B51C-29AC-49AD-BDC5-C8DC2B9E9846}">
      <dgm:prSet/>
      <dgm:spPr/>
      <dgm:t>
        <a:bodyPr/>
        <a:lstStyle/>
        <a:p>
          <a:pPr algn="ctr" rtl="1"/>
          <a:endParaRPr lang="he-IL"/>
        </a:p>
      </dgm:t>
    </dgm:pt>
    <dgm:pt modelId="{149DEF7E-204C-493B-8467-8E3537A1125B}" type="pres">
      <dgm:prSet presAssocID="{5745FEBD-C27C-41A0-9253-123EE5F09426}" presName="linear" presStyleCnt="0">
        <dgm:presLayoutVars>
          <dgm:animLvl val="lvl"/>
          <dgm:resizeHandles val="exact"/>
        </dgm:presLayoutVars>
      </dgm:prSet>
      <dgm:spPr/>
      <dgm:t>
        <a:bodyPr/>
        <a:lstStyle/>
        <a:p>
          <a:pPr rtl="1"/>
          <a:endParaRPr lang="he-IL"/>
        </a:p>
      </dgm:t>
    </dgm:pt>
    <dgm:pt modelId="{871A4182-1611-488A-9A57-1A86317127DB}" type="pres">
      <dgm:prSet presAssocID="{335BF60E-4C5A-4757-BAA1-2A2FE1122CA1}" presName="parentText" presStyleLbl="node1" presStyleIdx="0" presStyleCnt="5">
        <dgm:presLayoutVars>
          <dgm:chMax val="0"/>
          <dgm:bulletEnabled val="1"/>
        </dgm:presLayoutVars>
      </dgm:prSet>
      <dgm:spPr/>
      <dgm:t>
        <a:bodyPr/>
        <a:lstStyle/>
        <a:p>
          <a:pPr rtl="1"/>
          <a:endParaRPr lang="he-IL"/>
        </a:p>
      </dgm:t>
    </dgm:pt>
    <dgm:pt modelId="{D91C5A63-0CE4-4AAA-B24D-FD0CE215CC77}" type="pres">
      <dgm:prSet presAssocID="{3751D392-8329-4D60-9726-8802E4825C9B}" presName="spacer" presStyleCnt="0"/>
      <dgm:spPr/>
      <dgm:t>
        <a:bodyPr/>
        <a:lstStyle/>
        <a:p>
          <a:pPr rtl="1"/>
          <a:endParaRPr lang="he-IL"/>
        </a:p>
      </dgm:t>
    </dgm:pt>
    <dgm:pt modelId="{D9FABF4B-5644-4D1F-AA2C-2D2D22134F39}" type="pres">
      <dgm:prSet presAssocID="{4BAE6283-18FF-40EE-B80F-90FE0D548C03}" presName="parentText" presStyleLbl="node1" presStyleIdx="1" presStyleCnt="5">
        <dgm:presLayoutVars>
          <dgm:chMax val="0"/>
          <dgm:bulletEnabled val="1"/>
        </dgm:presLayoutVars>
      </dgm:prSet>
      <dgm:spPr/>
      <dgm:t>
        <a:bodyPr/>
        <a:lstStyle/>
        <a:p>
          <a:pPr rtl="1"/>
          <a:endParaRPr lang="he-IL"/>
        </a:p>
      </dgm:t>
    </dgm:pt>
    <dgm:pt modelId="{8A5E18D3-9457-4FE8-B3A5-CA817E6CFE91}" type="pres">
      <dgm:prSet presAssocID="{24ECC1B0-0E05-4594-9C62-E1F262AC4F1D}" presName="spacer" presStyleCnt="0"/>
      <dgm:spPr/>
      <dgm:t>
        <a:bodyPr/>
        <a:lstStyle/>
        <a:p>
          <a:pPr rtl="1"/>
          <a:endParaRPr lang="he-IL"/>
        </a:p>
      </dgm:t>
    </dgm:pt>
    <dgm:pt modelId="{967112D4-D256-40BE-A832-9057226E4626}" type="pres">
      <dgm:prSet presAssocID="{4F4C8C97-B658-4F3D-9258-A74F478D0B46}" presName="parentText" presStyleLbl="node1" presStyleIdx="2" presStyleCnt="5">
        <dgm:presLayoutVars>
          <dgm:chMax val="0"/>
          <dgm:bulletEnabled val="1"/>
        </dgm:presLayoutVars>
      </dgm:prSet>
      <dgm:spPr/>
      <dgm:t>
        <a:bodyPr/>
        <a:lstStyle/>
        <a:p>
          <a:pPr rtl="1"/>
          <a:endParaRPr lang="he-IL"/>
        </a:p>
      </dgm:t>
    </dgm:pt>
    <dgm:pt modelId="{5BC2D6AE-F999-44E4-A867-8B5CC067BCEB}" type="pres">
      <dgm:prSet presAssocID="{007314E5-824F-4456-B4AA-60D7B88CD2B8}" presName="spacer" presStyleCnt="0"/>
      <dgm:spPr/>
      <dgm:t>
        <a:bodyPr/>
        <a:lstStyle/>
        <a:p>
          <a:pPr rtl="1"/>
          <a:endParaRPr lang="he-IL"/>
        </a:p>
      </dgm:t>
    </dgm:pt>
    <dgm:pt modelId="{7658A976-09AB-4ABD-A1BF-FE74C1BE8B48}" type="pres">
      <dgm:prSet presAssocID="{9FF0D4A7-3627-49E6-B190-880F4E75D5EE}" presName="parentText" presStyleLbl="node1" presStyleIdx="3" presStyleCnt="5">
        <dgm:presLayoutVars>
          <dgm:chMax val="0"/>
          <dgm:bulletEnabled val="1"/>
        </dgm:presLayoutVars>
      </dgm:prSet>
      <dgm:spPr/>
      <dgm:t>
        <a:bodyPr/>
        <a:lstStyle/>
        <a:p>
          <a:pPr rtl="1"/>
          <a:endParaRPr lang="he-IL"/>
        </a:p>
      </dgm:t>
    </dgm:pt>
    <dgm:pt modelId="{0AE86879-3D66-496B-96D3-ECA5F016EF42}" type="pres">
      <dgm:prSet presAssocID="{567F95B8-EBC9-40F8-A22D-BFF8A253F091}" presName="spacer" presStyleCnt="0"/>
      <dgm:spPr/>
      <dgm:t>
        <a:bodyPr/>
        <a:lstStyle/>
        <a:p>
          <a:pPr rtl="1"/>
          <a:endParaRPr lang="he-IL"/>
        </a:p>
      </dgm:t>
    </dgm:pt>
    <dgm:pt modelId="{816A5242-AB44-4E89-B5CB-08E8C4F88D27}" type="pres">
      <dgm:prSet presAssocID="{7B6BA7DD-3071-45B2-A848-70CACE93A0AA}" presName="parentText" presStyleLbl="node1" presStyleIdx="4" presStyleCnt="5">
        <dgm:presLayoutVars>
          <dgm:chMax val="0"/>
          <dgm:bulletEnabled val="1"/>
        </dgm:presLayoutVars>
      </dgm:prSet>
      <dgm:spPr/>
      <dgm:t>
        <a:bodyPr/>
        <a:lstStyle/>
        <a:p>
          <a:pPr rtl="1"/>
          <a:endParaRPr lang="he-IL"/>
        </a:p>
      </dgm:t>
    </dgm:pt>
  </dgm:ptLst>
  <dgm:cxnLst>
    <dgm:cxn modelId="{1F42A84E-76CF-4226-8F28-519DD2F19635}" type="presOf" srcId="{7B6BA7DD-3071-45B2-A848-70CACE93A0AA}" destId="{816A5242-AB44-4E89-B5CB-08E8C4F88D27}" srcOrd="0" destOrd="0" presId="urn:microsoft.com/office/officeart/2005/8/layout/vList2"/>
    <dgm:cxn modelId="{9B6960EC-E460-4BEC-B0D2-8BB57861B48C}" srcId="{5745FEBD-C27C-41A0-9253-123EE5F09426}" destId="{9FF0D4A7-3627-49E6-B190-880F4E75D5EE}" srcOrd="3" destOrd="0" parTransId="{8D75F657-6CB1-4A62-B47C-5C43887908D9}" sibTransId="{567F95B8-EBC9-40F8-A22D-BFF8A253F091}"/>
    <dgm:cxn modelId="{F954D3F0-BB93-48FE-BD23-BB792CBA9A5B}" type="presOf" srcId="{4F4C8C97-B658-4F3D-9258-A74F478D0B46}" destId="{967112D4-D256-40BE-A832-9057226E4626}" srcOrd="0" destOrd="0" presId="urn:microsoft.com/office/officeart/2005/8/layout/vList2"/>
    <dgm:cxn modelId="{8D111F66-4969-4C02-93CF-D2E055DBC89F}" srcId="{5745FEBD-C27C-41A0-9253-123EE5F09426}" destId="{4BAE6283-18FF-40EE-B80F-90FE0D548C03}" srcOrd="1" destOrd="0" parTransId="{D8839893-91A1-4F0B-ADA9-362295F39F32}" sibTransId="{24ECC1B0-0E05-4594-9C62-E1F262AC4F1D}"/>
    <dgm:cxn modelId="{D1D18FF7-59A3-4EAA-9B14-BE56CF422311}" type="presOf" srcId="{4BAE6283-18FF-40EE-B80F-90FE0D548C03}" destId="{D9FABF4B-5644-4D1F-AA2C-2D2D22134F39}" srcOrd="0" destOrd="0" presId="urn:microsoft.com/office/officeart/2005/8/layout/vList2"/>
    <dgm:cxn modelId="{AC4B946B-4F54-4FF3-852F-6EEEBE425F69}" srcId="{5745FEBD-C27C-41A0-9253-123EE5F09426}" destId="{7B6BA7DD-3071-45B2-A848-70CACE93A0AA}" srcOrd="4" destOrd="0" parTransId="{A2211C53-B556-4617-BA01-B47043529B0C}" sibTransId="{3F4F2330-1346-4226-9943-EDF497FB6350}"/>
    <dgm:cxn modelId="{0B5753B7-DE54-43CF-8CFD-38CE6340F85D}" type="presOf" srcId="{5745FEBD-C27C-41A0-9253-123EE5F09426}" destId="{149DEF7E-204C-493B-8467-8E3537A1125B}" srcOrd="0" destOrd="0" presId="urn:microsoft.com/office/officeart/2005/8/layout/vList2"/>
    <dgm:cxn modelId="{9E81850A-CE2F-4B0F-B8BE-731F2E17C85A}" srcId="{5745FEBD-C27C-41A0-9253-123EE5F09426}" destId="{335BF60E-4C5A-4757-BAA1-2A2FE1122CA1}" srcOrd="0" destOrd="0" parTransId="{82ABEB0E-532E-47BB-B550-04B074C22080}" sibTransId="{3751D392-8329-4D60-9726-8802E4825C9B}"/>
    <dgm:cxn modelId="{728E107D-684A-45EA-A69C-FE1CA1BF912F}" type="presOf" srcId="{335BF60E-4C5A-4757-BAA1-2A2FE1122CA1}" destId="{871A4182-1611-488A-9A57-1A86317127DB}" srcOrd="0" destOrd="0" presId="urn:microsoft.com/office/officeart/2005/8/layout/vList2"/>
    <dgm:cxn modelId="{5CF2B51C-29AC-49AD-BDC5-C8DC2B9E9846}" srcId="{5745FEBD-C27C-41A0-9253-123EE5F09426}" destId="{4F4C8C97-B658-4F3D-9258-A74F478D0B46}" srcOrd="2" destOrd="0" parTransId="{CF8C0F17-46DA-45F5-8C27-08F773450CEB}" sibTransId="{007314E5-824F-4456-B4AA-60D7B88CD2B8}"/>
    <dgm:cxn modelId="{113FAFCB-6F65-4DC9-BFC4-2390CC1464D1}" type="presOf" srcId="{9FF0D4A7-3627-49E6-B190-880F4E75D5EE}" destId="{7658A976-09AB-4ABD-A1BF-FE74C1BE8B48}" srcOrd="0" destOrd="0" presId="urn:microsoft.com/office/officeart/2005/8/layout/vList2"/>
    <dgm:cxn modelId="{0DC20A6D-305D-458A-8C3A-F6F804D1E1D1}" type="presParOf" srcId="{149DEF7E-204C-493B-8467-8E3537A1125B}" destId="{871A4182-1611-488A-9A57-1A86317127DB}" srcOrd="0" destOrd="0" presId="urn:microsoft.com/office/officeart/2005/8/layout/vList2"/>
    <dgm:cxn modelId="{91FF50E0-5BE0-460C-B3CD-B892E67EC666}" type="presParOf" srcId="{149DEF7E-204C-493B-8467-8E3537A1125B}" destId="{D91C5A63-0CE4-4AAA-B24D-FD0CE215CC77}" srcOrd="1" destOrd="0" presId="urn:microsoft.com/office/officeart/2005/8/layout/vList2"/>
    <dgm:cxn modelId="{60AEA722-5B4E-4279-86C4-0CBD29CA9343}" type="presParOf" srcId="{149DEF7E-204C-493B-8467-8E3537A1125B}" destId="{D9FABF4B-5644-4D1F-AA2C-2D2D22134F39}" srcOrd="2" destOrd="0" presId="urn:microsoft.com/office/officeart/2005/8/layout/vList2"/>
    <dgm:cxn modelId="{2384C4AF-43D1-4785-B30B-FB72145C3C33}" type="presParOf" srcId="{149DEF7E-204C-493B-8467-8E3537A1125B}" destId="{8A5E18D3-9457-4FE8-B3A5-CA817E6CFE91}" srcOrd="3" destOrd="0" presId="urn:microsoft.com/office/officeart/2005/8/layout/vList2"/>
    <dgm:cxn modelId="{5E5B895F-1219-43EA-B918-02940A8EE7E6}" type="presParOf" srcId="{149DEF7E-204C-493B-8467-8E3537A1125B}" destId="{967112D4-D256-40BE-A832-9057226E4626}" srcOrd="4" destOrd="0" presId="urn:microsoft.com/office/officeart/2005/8/layout/vList2"/>
    <dgm:cxn modelId="{2054268F-45FD-4A0B-8D75-3AE83ABE5140}" type="presParOf" srcId="{149DEF7E-204C-493B-8467-8E3537A1125B}" destId="{5BC2D6AE-F999-44E4-A867-8B5CC067BCEB}" srcOrd="5" destOrd="0" presId="urn:microsoft.com/office/officeart/2005/8/layout/vList2"/>
    <dgm:cxn modelId="{4E66DCD7-EB8C-4F69-AF9F-76F977FC3ACA}" type="presParOf" srcId="{149DEF7E-204C-493B-8467-8E3537A1125B}" destId="{7658A976-09AB-4ABD-A1BF-FE74C1BE8B48}" srcOrd="6" destOrd="0" presId="urn:microsoft.com/office/officeart/2005/8/layout/vList2"/>
    <dgm:cxn modelId="{F5F4B13D-2917-43C8-9339-B39DA0C1CFC7}" type="presParOf" srcId="{149DEF7E-204C-493B-8467-8E3537A1125B}" destId="{0AE86879-3D66-496B-96D3-ECA5F016EF42}" srcOrd="7" destOrd="0" presId="urn:microsoft.com/office/officeart/2005/8/layout/vList2"/>
    <dgm:cxn modelId="{97559858-4E5C-42D2-A288-52DA095FCD93}" type="presParOf" srcId="{149DEF7E-204C-493B-8467-8E3537A1125B}" destId="{816A5242-AB44-4E89-B5CB-08E8C4F88D27}" srcOrd="8"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6412E6-034E-4AB7-8161-54A1BEACBAF9}" type="doc">
      <dgm:prSet loTypeId="urn:microsoft.com/office/officeart/2005/8/layout/cycle5" loCatId="cycle" qsTypeId="urn:microsoft.com/office/officeart/2005/8/quickstyle/simple1" qsCatId="simple" csTypeId="urn:microsoft.com/office/officeart/2005/8/colors/colorful1#1" csCatId="colorful" phldr="1"/>
      <dgm:spPr/>
      <dgm:t>
        <a:bodyPr/>
        <a:lstStyle/>
        <a:p>
          <a:pPr rtl="1"/>
          <a:endParaRPr lang="he-IL"/>
        </a:p>
      </dgm:t>
    </dgm:pt>
    <dgm:pt modelId="{56AA36E5-660C-4799-ABD9-883E95651742}">
      <dgm:prSet phldrT="[טקסט]" custT="1"/>
      <dgm:spPr>
        <a:xfrm>
          <a:off x="2235026" y="1349"/>
          <a:ext cx="2013445" cy="886091"/>
        </a:xfrm>
        <a:prstGeom prst="roundRect">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rtl="1"/>
          <a:r>
            <a:rPr lang="he-IL" sz="2000" dirty="0">
              <a:solidFill>
                <a:sysClr val="window" lastClr="FFFFFF"/>
              </a:solidFill>
              <a:latin typeface="Gisha" pitchFamily="34" charset="-79"/>
              <a:ea typeface="+mn-ea"/>
              <a:cs typeface="Gisha" pitchFamily="34" charset="-79"/>
            </a:rPr>
            <a:t>קריאת </a:t>
          </a:r>
        </a:p>
        <a:p>
          <a:pPr rtl="1"/>
          <a:r>
            <a:rPr lang="he-IL" sz="2000" dirty="0">
              <a:solidFill>
                <a:sysClr val="window" lastClr="FFFFFF"/>
              </a:solidFill>
              <a:latin typeface="Gisha" pitchFamily="34" charset="-79"/>
              <a:ea typeface="+mn-ea"/>
              <a:cs typeface="Gisha" pitchFamily="34" charset="-79"/>
            </a:rPr>
            <a:t>נתוני פתיחה</a:t>
          </a:r>
        </a:p>
      </dgm:t>
    </dgm:pt>
    <dgm:pt modelId="{ACB7E9F3-C215-4033-978C-1B100F7B40EE}" type="parTrans" cxnId="{AED3824E-AAB7-4604-9F49-918771B68FE4}">
      <dgm:prSet/>
      <dgm:spPr/>
      <dgm:t>
        <a:bodyPr/>
        <a:lstStyle/>
        <a:p>
          <a:pPr rtl="1"/>
          <a:endParaRPr lang="he-IL"/>
        </a:p>
      </dgm:t>
    </dgm:pt>
    <dgm:pt modelId="{042AA501-E6EE-4CF9-B8CA-57C337C8DD38}" type="sibTrans" cxnId="{AED3824E-AAB7-4604-9F49-918771B68FE4}">
      <dgm:prSet/>
      <dgm:spPr>
        <a:xfrm>
          <a:off x="2743650" y="844967"/>
          <a:ext cx="2927632" cy="2927632"/>
        </a:xfrm>
        <a:custGeom>
          <a:avLst/>
          <a:gdLst/>
          <a:ahLst/>
          <a:cxnLst/>
          <a:rect l="0" t="0" r="0" b="0"/>
          <a:pathLst>
            <a:path>
              <a:moveTo>
                <a:pt x="1759441" y="30162"/>
              </a:moveTo>
              <a:arcTo wR="1463816" hR="1463816" stAng="16899078" swAng="1914261"/>
            </a:path>
          </a:pathLst>
        </a:custGeom>
        <a:noFill/>
        <a:ln w="9525" cap="flat" cmpd="sng" algn="ctr">
          <a:solidFill>
            <a:srgbClr val="C0504D">
              <a:hueOff val="0"/>
              <a:satOff val="0"/>
              <a:lumOff val="0"/>
              <a:alphaOff val="0"/>
            </a:srgbClr>
          </a:solidFill>
          <a:prstDash val="solid"/>
          <a:tailEnd type="arrow"/>
        </a:ln>
        <a:effectLst/>
      </dgm:spPr>
      <dgm:t>
        <a:bodyPr/>
        <a:lstStyle/>
        <a:p>
          <a:pPr rtl="1"/>
          <a:endParaRPr lang="he-IL"/>
        </a:p>
      </dgm:t>
    </dgm:pt>
    <dgm:pt modelId="{9C223699-177D-4A6B-A783-EAC4B9F20301}">
      <dgm:prSet phldrT="[טקסט]" custT="1"/>
      <dgm:spPr>
        <a:xfrm>
          <a:off x="4409465" y="1440163"/>
          <a:ext cx="2053196" cy="886091"/>
        </a:xfrm>
        <a:prstGeom prst="roundRect">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rtl="1"/>
          <a:r>
            <a:rPr lang="he-IL" sz="2000" dirty="0">
              <a:solidFill>
                <a:sysClr val="window" lastClr="FFFFFF"/>
              </a:solidFill>
              <a:latin typeface="Gisha" pitchFamily="34" charset="-79"/>
              <a:ea typeface="+mn-ea"/>
              <a:cs typeface="Gisha" pitchFamily="34" charset="-79"/>
            </a:rPr>
            <a:t>התנסות בסימולציה מצולמת</a:t>
          </a:r>
        </a:p>
      </dgm:t>
    </dgm:pt>
    <dgm:pt modelId="{879071EF-343E-42BA-9619-0575A224B49A}" type="parTrans" cxnId="{0516734A-9D9F-446C-9881-5653E8150791}">
      <dgm:prSet/>
      <dgm:spPr/>
      <dgm:t>
        <a:bodyPr/>
        <a:lstStyle/>
        <a:p>
          <a:pPr rtl="1"/>
          <a:endParaRPr lang="he-IL"/>
        </a:p>
      </dgm:t>
    </dgm:pt>
    <dgm:pt modelId="{A50C0675-4C65-4A9F-9E4A-ECCF81CC9410}" type="sibTrans" cxnId="{0516734A-9D9F-446C-9881-5653E8150791}">
      <dgm:prSet/>
      <dgm:spPr>
        <a:xfrm>
          <a:off x="2120561" y="-9511"/>
          <a:ext cx="2927632" cy="2927632"/>
        </a:xfrm>
        <a:custGeom>
          <a:avLst/>
          <a:gdLst/>
          <a:ahLst/>
          <a:cxnLst/>
          <a:rect l="0" t="0" r="0" b="0"/>
          <a:pathLst>
            <a:path>
              <a:moveTo>
                <a:pt x="2508381" y="2489312"/>
              </a:moveTo>
              <a:arcTo wR="1463816" hR="1463816" stAng="2668334" swAng="1474017"/>
            </a:path>
          </a:pathLst>
        </a:custGeom>
        <a:noFill/>
        <a:ln w="9525" cap="flat" cmpd="sng" algn="ctr">
          <a:solidFill>
            <a:srgbClr val="9BBB59">
              <a:hueOff val="0"/>
              <a:satOff val="0"/>
              <a:lumOff val="0"/>
              <a:alphaOff val="0"/>
            </a:srgbClr>
          </a:solidFill>
          <a:prstDash val="solid"/>
          <a:tailEnd type="arrow"/>
        </a:ln>
        <a:effectLst/>
      </dgm:spPr>
      <dgm:t>
        <a:bodyPr/>
        <a:lstStyle/>
        <a:p>
          <a:pPr rtl="1"/>
          <a:endParaRPr lang="he-IL"/>
        </a:p>
      </dgm:t>
    </dgm:pt>
    <dgm:pt modelId="{FBD0E13B-8658-4CF5-82D4-D2C34480C03B}">
      <dgm:prSet phldrT="[טקסט]" custT="1"/>
      <dgm:spPr>
        <a:xfrm>
          <a:off x="2160243" y="2880322"/>
          <a:ext cx="2157469" cy="886091"/>
        </a:xfrm>
        <a:prstGeom prst="roundRect">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rtl="1"/>
          <a:r>
            <a:rPr lang="he-IL" sz="2000" dirty="0">
              <a:solidFill>
                <a:sysClr val="window" lastClr="FFFFFF"/>
              </a:solidFill>
              <a:latin typeface="Gisha" pitchFamily="34" charset="-79"/>
              <a:ea typeface="+mn-ea"/>
              <a:cs typeface="Gisha" pitchFamily="34" charset="-79"/>
            </a:rPr>
            <a:t>מילוי שאלוני משוב</a:t>
          </a:r>
        </a:p>
      </dgm:t>
    </dgm:pt>
    <dgm:pt modelId="{C5DB4544-A44E-4402-937F-30BF4643A67B}" type="parTrans" cxnId="{BA33D802-2EAA-4FE0-A497-4D0EBAB5D528}">
      <dgm:prSet/>
      <dgm:spPr/>
      <dgm:t>
        <a:bodyPr/>
        <a:lstStyle/>
        <a:p>
          <a:pPr rtl="1"/>
          <a:endParaRPr lang="he-IL"/>
        </a:p>
      </dgm:t>
    </dgm:pt>
    <dgm:pt modelId="{AFEDEDEE-9A47-471F-8B8B-25F81AB4A68C}" type="sibTrans" cxnId="{BA33D802-2EAA-4FE0-A497-4D0EBAB5D528}">
      <dgm:prSet/>
      <dgm:spPr>
        <a:xfrm>
          <a:off x="1434043" y="-8911"/>
          <a:ext cx="2927632" cy="2927632"/>
        </a:xfrm>
        <a:custGeom>
          <a:avLst/>
          <a:gdLst/>
          <a:ahLst/>
          <a:cxnLst/>
          <a:rect l="0" t="0" r="0" b="0"/>
          <a:pathLst>
            <a:path>
              <a:moveTo>
                <a:pt x="938029" y="2829944"/>
              </a:moveTo>
              <a:arcTo wR="1463816" hR="1463816" stAng="6663025" swAng="1471229"/>
            </a:path>
          </a:pathLst>
        </a:custGeom>
        <a:noFill/>
        <a:ln w="9525" cap="flat" cmpd="sng" algn="ctr">
          <a:solidFill>
            <a:srgbClr val="8064A2">
              <a:hueOff val="0"/>
              <a:satOff val="0"/>
              <a:lumOff val="0"/>
              <a:alphaOff val="0"/>
            </a:srgbClr>
          </a:solidFill>
          <a:prstDash val="solid"/>
          <a:tailEnd type="arrow"/>
        </a:ln>
        <a:effectLst/>
      </dgm:spPr>
      <dgm:t>
        <a:bodyPr/>
        <a:lstStyle/>
        <a:p>
          <a:pPr rtl="1"/>
          <a:endParaRPr lang="he-IL"/>
        </a:p>
      </dgm:t>
    </dgm:pt>
    <dgm:pt modelId="{CD6CB999-687E-42B7-AA37-2CE8342A75EF}">
      <dgm:prSet phldrT="[טקסט]" custT="1"/>
      <dgm:spPr>
        <a:xfrm>
          <a:off x="0" y="1440164"/>
          <a:ext cx="2094870" cy="886091"/>
        </a:xfrm>
        <a:prstGeom prst="roundRect">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rtl="1"/>
          <a:r>
            <a:rPr lang="he-IL" sz="2000" dirty="0">
              <a:solidFill>
                <a:sysClr val="window" lastClr="FFFFFF"/>
              </a:solidFill>
              <a:latin typeface="Gisha" pitchFamily="34" charset="-79"/>
              <a:ea typeface="+mn-ea"/>
              <a:cs typeface="Gisha" pitchFamily="34" charset="-79"/>
            </a:rPr>
            <a:t>תחקיר מבוסס וידאו ומשוב שחקן</a:t>
          </a:r>
        </a:p>
      </dgm:t>
    </dgm:pt>
    <dgm:pt modelId="{AEEE437F-2FF3-439D-AB23-CDDF3787F8C6}" type="parTrans" cxnId="{7E52615D-9483-4C3F-83F8-B5793A77B5B7}">
      <dgm:prSet/>
      <dgm:spPr/>
      <dgm:t>
        <a:bodyPr/>
        <a:lstStyle/>
        <a:p>
          <a:pPr rtl="1"/>
          <a:endParaRPr lang="he-IL"/>
        </a:p>
      </dgm:t>
    </dgm:pt>
    <dgm:pt modelId="{3D4D065C-9D42-4F99-9698-F377BB7A57CC}" type="sibTrans" cxnId="{7E52615D-9483-4C3F-83F8-B5793A77B5B7}">
      <dgm:prSet/>
      <dgm:spPr>
        <a:xfrm>
          <a:off x="812215" y="844967"/>
          <a:ext cx="2927632" cy="2927632"/>
        </a:xfrm>
        <a:custGeom>
          <a:avLst/>
          <a:gdLst/>
          <a:ahLst/>
          <a:cxnLst/>
          <a:rect l="0" t="0" r="0" b="0"/>
          <a:pathLst>
            <a:path>
              <a:moveTo>
                <a:pt x="455160" y="402981"/>
              </a:moveTo>
              <a:arcTo wR="1463816" hR="1463816" stAng="13586660" swAng="1914261"/>
            </a:path>
          </a:pathLst>
        </a:custGeom>
        <a:noFill/>
        <a:ln w="9525" cap="flat" cmpd="sng" algn="ctr">
          <a:solidFill>
            <a:srgbClr val="4BACC6">
              <a:hueOff val="0"/>
              <a:satOff val="0"/>
              <a:lumOff val="0"/>
              <a:alphaOff val="0"/>
            </a:srgbClr>
          </a:solidFill>
          <a:prstDash val="solid"/>
          <a:tailEnd type="arrow"/>
        </a:ln>
        <a:effectLst/>
      </dgm:spPr>
      <dgm:t>
        <a:bodyPr/>
        <a:lstStyle/>
        <a:p>
          <a:pPr rtl="1"/>
          <a:endParaRPr lang="he-IL"/>
        </a:p>
      </dgm:t>
    </dgm:pt>
    <dgm:pt modelId="{0D6D37C7-01AD-4D06-9B20-DF4C633C6778}" type="pres">
      <dgm:prSet presAssocID="{8F6412E6-034E-4AB7-8161-54A1BEACBAF9}" presName="cycle" presStyleCnt="0">
        <dgm:presLayoutVars>
          <dgm:dir/>
          <dgm:resizeHandles val="exact"/>
        </dgm:presLayoutVars>
      </dgm:prSet>
      <dgm:spPr/>
      <dgm:t>
        <a:bodyPr/>
        <a:lstStyle/>
        <a:p>
          <a:pPr rtl="1"/>
          <a:endParaRPr lang="he-IL"/>
        </a:p>
      </dgm:t>
    </dgm:pt>
    <dgm:pt modelId="{6E3B5EDE-E7CE-4038-A3E7-8B254E3ADA20}" type="pres">
      <dgm:prSet presAssocID="{56AA36E5-660C-4799-ABD9-883E95651742}" presName="node" presStyleLbl="node1" presStyleIdx="0" presStyleCnt="4" custScaleX="147698">
        <dgm:presLayoutVars>
          <dgm:bulletEnabled val="1"/>
        </dgm:presLayoutVars>
      </dgm:prSet>
      <dgm:spPr/>
      <dgm:t>
        <a:bodyPr/>
        <a:lstStyle/>
        <a:p>
          <a:pPr rtl="1"/>
          <a:endParaRPr lang="he-IL"/>
        </a:p>
      </dgm:t>
    </dgm:pt>
    <dgm:pt modelId="{F63CD507-DC9F-487F-A037-F2620EBC049D}" type="pres">
      <dgm:prSet presAssocID="{56AA36E5-660C-4799-ABD9-883E95651742}" presName="spNode" presStyleCnt="0"/>
      <dgm:spPr/>
    </dgm:pt>
    <dgm:pt modelId="{91F8D4DC-0F46-47D8-87FC-84A03D11BFEA}" type="pres">
      <dgm:prSet presAssocID="{042AA501-E6EE-4CF9-B8CA-57C337C8DD38}" presName="sibTrans" presStyleLbl="sibTrans1D1" presStyleIdx="0" presStyleCnt="4"/>
      <dgm:spPr/>
      <dgm:t>
        <a:bodyPr/>
        <a:lstStyle/>
        <a:p>
          <a:pPr rtl="1"/>
          <a:endParaRPr lang="he-IL"/>
        </a:p>
      </dgm:t>
    </dgm:pt>
    <dgm:pt modelId="{242B1BA2-D1C9-42DD-918A-9C4862A89427}" type="pres">
      <dgm:prSet presAssocID="{9C223699-177D-4A6B-A783-EAC4B9F20301}" presName="node" presStyleLbl="node1" presStyleIdx="1" presStyleCnt="4" custScaleX="150614" custRadScaleRad="158591" custRadScaleInc="-2057">
        <dgm:presLayoutVars>
          <dgm:bulletEnabled val="1"/>
        </dgm:presLayoutVars>
      </dgm:prSet>
      <dgm:spPr/>
      <dgm:t>
        <a:bodyPr/>
        <a:lstStyle/>
        <a:p>
          <a:pPr rtl="1"/>
          <a:endParaRPr lang="he-IL"/>
        </a:p>
      </dgm:t>
    </dgm:pt>
    <dgm:pt modelId="{6927C9EE-1009-43D9-A587-F9F6F7528688}" type="pres">
      <dgm:prSet presAssocID="{9C223699-177D-4A6B-A783-EAC4B9F20301}" presName="spNode" presStyleCnt="0"/>
      <dgm:spPr/>
    </dgm:pt>
    <dgm:pt modelId="{8E8EC27E-56C0-45BB-B218-27C54C47BEB0}" type="pres">
      <dgm:prSet presAssocID="{A50C0675-4C65-4A9F-9E4A-ECCF81CC9410}" presName="sibTrans" presStyleLbl="sibTrans1D1" presStyleIdx="1" presStyleCnt="4"/>
      <dgm:spPr/>
      <dgm:t>
        <a:bodyPr/>
        <a:lstStyle/>
        <a:p>
          <a:pPr rtl="1"/>
          <a:endParaRPr lang="he-IL"/>
        </a:p>
      </dgm:t>
    </dgm:pt>
    <dgm:pt modelId="{5BCA56FD-9E39-4E4B-ACC5-EECEC0F7093D}" type="pres">
      <dgm:prSet presAssocID="{FBD0E13B-8658-4CF5-82D4-D2C34480C03B}" presName="node" presStyleLbl="node1" presStyleIdx="2" presStyleCnt="4" custScaleX="158263" custRadScaleRad="96676" custRadScaleInc="374">
        <dgm:presLayoutVars>
          <dgm:bulletEnabled val="1"/>
        </dgm:presLayoutVars>
      </dgm:prSet>
      <dgm:spPr/>
      <dgm:t>
        <a:bodyPr/>
        <a:lstStyle/>
        <a:p>
          <a:pPr rtl="1"/>
          <a:endParaRPr lang="he-IL"/>
        </a:p>
      </dgm:t>
    </dgm:pt>
    <dgm:pt modelId="{3B9947C0-381E-4EBD-BA45-35E5408348C2}" type="pres">
      <dgm:prSet presAssocID="{FBD0E13B-8658-4CF5-82D4-D2C34480C03B}" presName="spNode" presStyleCnt="0"/>
      <dgm:spPr/>
    </dgm:pt>
    <dgm:pt modelId="{E1C9B786-A422-49C8-897A-C7478D374A7C}" type="pres">
      <dgm:prSet presAssocID="{AFEDEDEE-9A47-471F-8B8B-25F81AB4A68C}" presName="sibTrans" presStyleLbl="sibTrans1D1" presStyleIdx="2" presStyleCnt="4"/>
      <dgm:spPr/>
      <dgm:t>
        <a:bodyPr/>
        <a:lstStyle/>
        <a:p>
          <a:pPr rtl="1"/>
          <a:endParaRPr lang="he-IL"/>
        </a:p>
      </dgm:t>
    </dgm:pt>
    <dgm:pt modelId="{5F8BEAB9-CAC2-465C-982A-EF06101D98F6}" type="pres">
      <dgm:prSet presAssocID="{CD6CB999-687E-42B7-AA37-2CE8342A75EF}" presName="node" presStyleLbl="node1" presStyleIdx="3" presStyleCnt="4" custScaleX="153671" custRadScaleRad="159751" custRadScaleInc="2042">
        <dgm:presLayoutVars>
          <dgm:bulletEnabled val="1"/>
        </dgm:presLayoutVars>
      </dgm:prSet>
      <dgm:spPr/>
      <dgm:t>
        <a:bodyPr/>
        <a:lstStyle/>
        <a:p>
          <a:pPr rtl="1"/>
          <a:endParaRPr lang="he-IL"/>
        </a:p>
      </dgm:t>
    </dgm:pt>
    <dgm:pt modelId="{C6AA27CA-9736-475A-A027-CB73E8B70F0D}" type="pres">
      <dgm:prSet presAssocID="{CD6CB999-687E-42B7-AA37-2CE8342A75EF}" presName="spNode" presStyleCnt="0"/>
      <dgm:spPr/>
    </dgm:pt>
    <dgm:pt modelId="{C8DE4D45-40F7-4603-B907-33D61D16C190}" type="pres">
      <dgm:prSet presAssocID="{3D4D065C-9D42-4F99-9698-F377BB7A57CC}" presName="sibTrans" presStyleLbl="sibTrans1D1" presStyleIdx="3" presStyleCnt="4"/>
      <dgm:spPr/>
      <dgm:t>
        <a:bodyPr/>
        <a:lstStyle/>
        <a:p>
          <a:pPr rtl="1"/>
          <a:endParaRPr lang="he-IL"/>
        </a:p>
      </dgm:t>
    </dgm:pt>
  </dgm:ptLst>
  <dgm:cxnLst>
    <dgm:cxn modelId="{AED3824E-AAB7-4604-9F49-918771B68FE4}" srcId="{8F6412E6-034E-4AB7-8161-54A1BEACBAF9}" destId="{56AA36E5-660C-4799-ABD9-883E95651742}" srcOrd="0" destOrd="0" parTransId="{ACB7E9F3-C215-4033-978C-1B100F7B40EE}" sibTransId="{042AA501-E6EE-4CF9-B8CA-57C337C8DD38}"/>
    <dgm:cxn modelId="{C9EE879C-C90E-42BA-A367-47B981E779B1}" type="presOf" srcId="{8F6412E6-034E-4AB7-8161-54A1BEACBAF9}" destId="{0D6D37C7-01AD-4D06-9B20-DF4C633C6778}" srcOrd="0" destOrd="0" presId="urn:microsoft.com/office/officeart/2005/8/layout/cycle5"/>
    <dgm:cxn modelId="{BA33D802-2EAA-4FE0-A497-4D0EBAB5D528}" srcId="{8F6412E6-034E-4AB7-8161-54A1BEACBAF9}" destId="{FBD0E13B-8658-4CF5-82D4-D2C34480C03B}" srcOrd="2" destOrd="0" parTransId="{C5DB4544-A44E-4402-937F-30BF4643A67B}" sibTransId="{AFEDEDEE-9A47-471F-8B8B-25F81AB4A68C}"/>
    <dgm:cxn modelId="{DF4D4C02-ADEC-4E56-9A1C-6B3555C18A80}" type="presOf" srcId="{CD6CB999-687E-42B7-AA37-2CE8342A75EF}" destId="{5F8BEAB9-CAC2-465C-982A-EF06101D98F6}" srcOrd="0" destOrd="0" presId="urn:microsoft.com/office/officeart/2005/8/layout/cycle5"/>
    <dgm:cxn modelId="{AF46B675-B557-4314-85E9-413FD56EB778}" type="presOf" srcId="{AFEDEDEE-9A47-471F-8B8B-25F81AB4A68C}" destId="{E1C9B786-A422-49C8-897A-C7478D374A7C}" srcOrd="0" destOrd="0" presId="urn:microsoft.com/office/officeart/2005/8/layout/cycle5"/>
    <dgm:cxn modelId="{0516734A-9D9F-446C-9881-5653E8150791}" srcId="{8F6412E6-034E-4AB7-8161-54A1BEACBAF9}" destId="{9C223699-177D-4A6B-A783-EAC4B9F20301}" srcOrd="1" destOrd="0" parTransId="{879071EF-343E-42BA-9619-0575A224B49A}" sibTransId="{A50C0675-4C65-4A9F-9E4A-ECCF81CC9410}"/>
    <dgm:cxn modelId="{68FA2CD0-52E9-4AF7-9A66-3BB883A9D6AB}" type="presOf" srcId="{56AA36E5-660C-4799-ABD9-883E95651742}" destId="{6E3B5EDE-E7CE-4038-A3E7-8B254E3ADA20}" srcOrd="0" destOrd="0" presId="urn:microsoft.com/office/officeart/2005/8/layout/cycle5"/>
    <dgm:cxn modelId="{F9E9064A-4EC7-4579-9075-BB1E9BC9B07F}" type="presOf" srcId="{FBD0E13B-8658-4CF5-82D4-D2C34480C03B}" destId="{5BCA56FD-9E39-4E4B-ACC5-EECEC0F7093D}" srcOrd="0" destOrd="0" presId="urn:microsoft.com/office/officeart/2005/8/layout/cycle5"/>
    <dgm:cxn modelId="{327083CD-958C-4DBA-B84A-CB251811F2BD}" type="presOf" srcId="{3D4D065C-9D42-4F99-9698-F377BB7A57CC}" destId="{C8DE4D45-40F7-4603-B907-33D61D16C190}" srcOrd="0" destOrd="0" presId="urn:microsoft.com/office/officeart/2005/8/layout/cycle5"/>
    <dgm:cxn modelId="{957F48AF-34B1-445F-B593-35421D6C683F}" type="presOf" srcId="{9C223699-177D-4A6B-A783-EAC4B9F20301}" destId="{242B1BA2-D1C9-42DD-918A-9C4862A89427}" srcOrd="0" destOrd="0" presId="urn:microsoft.com/office/officeart/2005/8/layout/cycle5"/>
    <dgm:cxn modelId="{7E52615D-9483-4C3F-83F8-B5793A77B5B7}" srcId="{8F6412E6-034E-4AB7-8161-54A1BEACBAF9}" destId="{CD6CB999-687E-42B7-AA37-2CE8342A75EF}" srcOrd="3" destOrd="0" parTransId="{AEEE437F-2FF3-439D-AB23-CDDF3787F8C6}" sibTransId="{3D4D065C-9D42-4F99-9698-F377BB7A57CC}"/>
    <dgm:cxn modelId="{DC5CB59F-5608-414D-81F1-5CD74AD5889F}" type="presOf" srcId="{042AA501-E6EE-4CF9-B8CA-57C337C8DD38}" destId="{91F8D4DC-0F46-47D8-87FC-84A03D11BFEA}" srcOrd="0" destOrd="0" presId="urn:microsoft.com/office/officeart/2005/8/layout/cycle5"/>
    <dgm:cxn modelId="{4989C95D-9B45-4CB4-B29C-B65CB09DDCF3}" type="presOf" srcId="{A50C0675-4C65-4A9F-9E4A-ECCF81CC9410}" destId="{8E8EC27E-56C0-45BB-B218-27C54C47BEB0}" srcOrd="0" destOrd="0" presId="urn:microsoft.com/office/officeart/2005/8/layout/cycle5"/>
    <dgm:cxn modelId="{B40E018B-64AA-46B9-AEDF-536A21187D71}" type="presParOf" srcId="{0D6D37C7-01AD-4D06-9B20-DF4C633C6778}" destId="{6E3B5EDE-E7CE-4038-A3E7-8B254E3ADA20}" srcOrd="0" destOrd="0" presId="urn:microsoft.com/office/officeart/2005/8/layout/cycle5"/>
    <dgm:cxn modelId="{06A269C6-0FC9-4942-91F5-C2FF5DCC36D7}" type="presParOf" srcId="{0D6D37C7-01AD-4D06-9B20-DF4C633C6778}" destId="{F63CD507-DC9F-487F-A037-F2620EBC049D}" srcOrd="1" destOrd="0" presId="urn:microsoft.com/office/officeart/2005/8/layout/cycle5"/>
    <dgm:cxn modelId="{3328CDF7-B1ED-472D-B748-396D78154EBB}" type="presParOf" srcId="{0D6D37C7-01AD-4D06-9B20-DF4C633C6778}" destId="{91F8D4DC-0F46-47D8-87FC-84A03D11BFEA}" srcOrd="2" destOrd="0" presId="urn:microsoft.com/office/officeart/2005/8/layout/cycle5"/>
    <dgm:cxn modelId="{A133CDE3-48CC-45BB-8E87-DFBFA40C882F}" type="presParOf" srcId="{0D6D37C7-01AD-4D06-9B20-DF4C633C6778}" destId="{242B1BA2-D1C9-42DD-918A-9C4862A89427}" srcOrd="3" destOrd="0" presId="urn:microsoft.com/office/officeart/2005/8/layout/cycle5"/>
    <dgm:cxn modelId="{BD8F4274-D1ED-45C3-8A15-295711B99792}" type="presParOf" srcId="{0D6D37C7-01AD-4D06-9B20-DF4C633C6778}" destId="{6927C9EE-1009-43D9-A587-F9F6F7528688}" srcOrd="4" destOrd="0" presId="urn:microsoft.com/office/officeart/2005/8/layout/cycle5"/>
    <dgm:cxn modelId="{070B8403-73E2-417E-9261-B45F9BD9D891}" type="presParOf" srcId="{0D6D37C7-01AD-4D06-9B20-DF4C633C6778}" destId="{8E8EC27E-56C0-45BB-B218-27C54C47BEB0}" srcOrd="5" destOrd="0" presId="urn:microsoft.com/office/officeart/2005/8/layout/cycle5"/>
    <dgm:cxn modelId="{D2545B6B-BB08-4D9B-A103-C858C1DA549B}" type="presParOf" srcId="{0D6D37C7-01AD-4D06-9B20-DF4C633C6778}" destId="{5BCA56FD-9E39-4E4B-ACC5-EECEC0F7093D}" srcOrd="6" destOrd="0" presId="urn:microsoft.com/office/officeart/2005/8/layout/cycle5"/>
    <dgm:cxn modelId="{A6A343BB-26E0-4564-B1E8-FB00579EBA90}" type="presParOf" srcId="{0D6D37C7-01AD-4D06-9B20-DF4C633C6778}" destId="{3B9947C0-381E-4EBD-BA45-35E5408348C2}" srcOrd="7" destOrd="0" presId="urn:microsoft.com/office/officeart/2005/8/layout/cycle5"/>
    <dgm:cxn modelId="{EA4436FA-C111-4439-BD7F-27CA8DFE1505}" type="presParOf" srcId="{0D6D37C7-01AD-4D06-9B20-DF4C633C6778}" destId="{E1C9B786-A422-49C8-897A-C7478D374A7C}" srcOrd="8" destOrd="0" presId="urn:microsoft.com/office/officeart/2005/8/layout/cycle5"/>
    <dgm:cxn modelId="{D830B004-F116-485A-B688-9C6AFB6B6E70}" type="presParOf" srcId="{0D6D37C7-01AD-4D06-9B20-DF4C633C6778}" destId="{5F8BEAB9-CAC2-465C-982A-EF06101D98F6}" srcOrd="9" destOrd="0" presId="urn:microsoft.com/office/officeart/2005/8/layout/cycle5"/>
    <dgm:cxn modelId="{AFCE7894-83AA-4D0F-807D-DB4E575DA9E2}" type="presParOf" srcId="{0D6D37C7-01AD-4D06-9B20-DF4C633C6778}" destId="{C6AA27CA-9736-475A-A027-CB73E8B70F0D}" srcOrd="10" destOrd="0" presId="urn:microsoft.com/office/officeart/2005/8/layout/cycle5"/>
    <dgm:cxn modelId="{55633180-8CA0-4A4B-A4DD-9180272ACB72}" type="presParOf" srcId="{0D6D37C7-01AD-4D06-9B20-DF4C633C6778}" destId="{C8DE4D45-40F7-4603-B907-33D61D16C190}" srcOrd="11" destOrd="0" presId="urn:microsoft.com/office/officeart/2005/8/layout/cycle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5A26DBC-413E-43A8-BB4A-45D7CB4649CB}"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pPr rtl="1"/>
          <a:endParaRPr lang="he-IL"/>
        </a:p>
      </dgm:t>
    </dgm:pt>
    <dgm:pt modelId="{EEF30923-9920-474E-8230-519F28CFB968}">
      <dgm:prSet phldrT="[טקסט]" custT="1"/>
      <dgm:spPr/>
      <dgm:t>
        <a:bodyPr/>
        <a:lstStyle/>
        <a:p>
          <a:pPr rtl="1"/>
          <a:r>
            <a:rPr lang="he-IL" sz="2800" b="1" dirty="0" smtClean="0">
              <a:solidFill>
                <a:srgbClr val="2EB0AC"/>
              </a:solidFill>
              <a:latin typeface="Gisha" panose="020B0502040204020203" pitchFamily="34" charset="-79"/>
              <a:cs typeface="Gisha" panose="020B0502040204020203" pitchFamily="34" charset="-79"/>
            </a:rPr>
            <a:t>הקשבה לעצמי</a:t>
          </a:r>
          <a:endParaRPr lang="he-IL" sz="2800" b="1" dirty="0">
            <a:solidFill>
              <a:srgbClr val="2EB0AC"/>
            </a:solidFill>
            <a:latin typeface="Gisha" panose="020B0502040204020203" pitchFamily="34" charset="-79"/>
            <a:cs typeface="Gisha" panose="020B0502040204020203" pitchFamily="34" charset="-79"/>
          </a:endParaRPr>
        </a:p>
      </dgm:t>
    </dgm:pt>
    <dgm:pt modelId="{82CCC821-F8EE-4A77-988F-AD0F64EFCCAD}" type="parTrans" cxnId="{C38AEB29-1DA8-4B81-A5F0-D64ADD8B3D4A}">
      <dgm:prSet/>
      <dgm:spPr/>
      <dgm:t>
        <a:bodyPr/>
        <a:lstStyle/>
        <a:p>
          <a:pPr rtl="1"/>
          <a:endParaRPr lang="he-IL"/>
        </a:p>
      </dgm:t>
    </dgm:pt>
    <dgm:pt modelId="{816DD0E1-F08E-453C-B69F-AE03CC38AB90}" type="sibTrans" cxnId="{C38AEB29-1DA8-4B81-A5F0-D64ADD8B3D4A}">
      <dgm:prSet/>
      <dgm:spPr/>
      <dgm:t>
        <a:bodyPr/>
        <a:lstStyle/>
        <a:p>
          <a:pPr rtl="1"/>
          <a:endParaRPr lang="he-IL"/>
        </a:p>
      </dgm:t>
    </dgm:pt>
    <dgm:pt modelId="{A5A36EF6-AFFA-4CF5-ADC2-EDA911DF7FA1}">
      <dgm:prSet phldrT="[טקסט]" custT="1"/>
      <dgm:spPr/>
      <dgm:t>
        <a:bodyPr/>
        <a:lstStyle/>
        <a:p>
          <a:pPr rtl="1"/>
          <a:r>
            <a:rPr lang="he-IL" sz="2800" b="1" dirty="0" smtClean="0">
              <a:solidFill>
                <a:schemeClr val="accent6">
                  <a:lumMod val="75000"/>
                </a:schemeClr>
              </a:solidFill>
            </a:rPr>
            <a:t>הקשבה לאחר</a:t>
          </a:r>
          <a:endParaRPr lang="he-IL" sz="2800" b="1" dirty="0">
            <a:solidFill>
              <a:schemeClr val="accent6">
                <a:lumMod val="75000"/>
              </a:schemeClr>
            </a:solidFill>
          </a:endParaRPr>
        </a:p>
      </dgm:t>
    </dgm:pt>
    <dgm:pt modelId="{B46E74C4-72B8-4425-BE9D-93E4B902CE65}" type="parTrans" cxnId="{0D7ED682-8CE5-43A1-8E47-18946CB70652}">
      <dgm:prSet/>
      <dgm:spPr/>
      <dgm:t>
        <a:bodyPr/>
        <a:lstStyle/>
        <a:p>
          <a:pPr rtl="1"/>
          <a:endParaRPr lang="he-IL"/>
        </a:p>
      </dgm:t>
    </dgm:pt>
    <dgm:pt modelId="{E442F9E4-9D8D-4C87-A382-870BF0A74404}" type="sibTrans" cxnId="{0D7ED682-8CE5-43A1-8E47-18946CB70652}">
      <dgm:prSet/>
      <dgm:spPr/>
      <dgm:t>
        <a:bodyPr/>
        <a:lstStyle/>
        <a:p>
          <a:pPr rtl="1"/>
          <a:endParaRPr lang="he-IL"/>
        </a:p>
      </dgm:t>
    </dgm:pt>
    <dgm:pt modelId="{CB3A2692-8016-4CDA-80E5-BD97A794C6E8}">
      <dgm:prSet phldrT="[טקסט]" custT="1"/>
      <dgm:spPr/>
      <dgm:t>
        <a:bodyPr/>
        <a:lstStyle/>
        <a:p>
          <a:pPr rtl="1"/>
          <a:r>
            <a:rPr lang="he-IL" sz="2800" b="1" dirty="0" smtClean="0">
              <a:solidFill>
                <a:schemeClr val="accent5">
                  <a:lumMod val="50000"/>
                </a:schemeClr>
              </a:solidFill>
              <a:latin typeface="Gisha" panose="020B0502040204020203" pitchFamily="34" charset="-79"/>
              <a:cs typeface="Gisha" panose="020B0502040204020203" pitchFamily="34" charset="-79"/>
            </a:rPr>
            <a:t>דיאלוג מקרב</a:t>
          </a:r>
          <a:endParaRPr lang="he-IL" sz="2800" b="1" dirty="0">
            <a:solidFill>
              <a:schemeClr val="accent5">
                <a:lumMod val="50000"/>
              </a:schemeClr>
            </a:solidFill>
            <a:latin typeface="Gisha" panose="020B0502040204020203" pitchFamily="34" charset="-79"/>
            <a:cs typeface="Gisha" panose="020B0502040204020203" pitchFamily="34" charset="-79"/>
          </a:endParaRPr>
        </a:p>
      </dgm:t>
    </dgm:pt>
    <dgm:pt modelId="{D8D5D12E-6DA9-46B1-8480-8C6609EBB6B0}" type="parTrans" cxnId="{1C41A11C-06D5-4371-9E63-DD6D17077774}">
      <dgm:prSet/>
      <dgm:spPr/>
      <dgm:t>
        <a:bodyPr/>
        <a:lstStyle/>
        <a:p>
          <a:pPr rtl="1"/>
          <a:endParaRPr lang="he-IL"/>
        </a:p>
      </dgm:t>
    </dgm:pt>
    <dgm:pt modelId="{3531097C-AF25-4882-BAA7-C93A23B2CB3D}" type="sibTrans" cxnId="{1C41A11C-06D5-4371-9E63-DD6D17077774}">
      <dgm:prSet/>
      <dgm:spPr/>
      <dgm:t>
        <a:bodyPr/>
        <a:lstStyle/>
        <a:p>
          <a:pPr rtl="1"/>
          <a:endParaRPr lang="he-IL"/>
        </a:p>
      </dgm:t>
    </dgm:pt>
    <dgm:pt modelId="{92E1C0A9-CE2F-46DC-A1A3-AF3CCF10CF0C}" type="pres">
      <dgm:prSet presAssocID="{A5A26DBC-413E-43A8-BB4A-45D7CB4649CB}" presName="Name0" presStyleCnt="0">
        <dgm:presLayoutVars>
          <dgm:chMax val="7"/>
          <dgm:chPref val="7"/>
          <dgm:dir/>
          <dgm:animLvl val="lvl"/>
        </dgm:presLayoutVars>
      </dgm:prSet>
      <dgm:spPr/>
      <dgm:t>
        <a:bodyPr/>
        <a:lstStyle/>
        <a:p>
          <a:pPr rtl="1"/>
          <a:endParaRPr lang="he-IL"/>
        </a:p>
      </dgm:t>
    </dgm:pt>
    <dgm:pt modelId="{34640B24-91C8-410C-81A3-B81E44E1BBDE}" type="pres">
      <dgm:prSet presAssocID="{EEF30923-9920-474E-8230-519F28CFB968}" presName="Accent1" presStyleCnt="0"/>
      <dgm:spPr/>
    </dgm:pt>
    <dgm:pt modelId="{8549B220-D058-475C-AF2A-DD721C98A0D4}" type="pres">
      <dgm:prSet presAssocID="{EEF30923-9920-474E-8230-519F28CFB968}" presName="Accent" presStyleLbl="node1" presStyleIdx="0" presStyleCnt="3"/>
      <dgm:spPr>
        <a:solidFill>
          <a:srgbClr val="2EB0AC"/>
        </a:solidFill>
      </dgm:spPr>
    </dgm:pt>
    <dgm:pt modelId="{4F0EE8D2-657A-4488-A1ED-ECC660F57750}" type="pres">
      <dgm:prSet presAssocID="{EEF30923-9920-474E-8230-519F28CFB968}" presName="Parent1" presStyleLbl="revTx" presStyleIdx="0" presStyleCnt="3">
        <dgm:presLayoutVars>
          <dgm:chMax val="1"/>
          <dgm:chPref val="1"/>
          <dgm:bulletEnabled val="1"/>
        </dgm:presLayoutVars>
      </dgm:prSet>
      <dgm:spPr/>
      <dgm:t>
        <a:bodyPr/>
        <a:lstStyle/>
        <a:p>
          <a:pPr rtl="1"/>
          <a:endParaRPr lang="he-IL"/>
        </a:p>
      </dgm:t>
    </dgm:pt>
    <dgm:pt modelId="{5FA9F27B-5F82-49EC-8262-CC9B9238BB11}" type="pres">
      <dgm:prSet presAssocID="{A5A36EF6-AFFA-4CF5-ADC2-EDA911DF7FA1}" presName="Accent2" presStyleCnt="0"/>
      <dgm:spPr/>
    </dgm:pt>
    <dgm:pt modelId="{E645E7F8-DCBE-4842-B5C3-A6C895EA9C3D}" type="pres">
      <dgm:prSet presAssocID="{A5A36EF6-AFFA-4CF5-ADC2-EDA911DF7FA1}" presName="Accent" presStyleLbl="node1" presStyleIdx="1" presStyleCnt="3"/>
      <dgm:spPr>
        <a:solidFill>
          <a:schemeClr val="accent6">
            <a:lumMod val="75000"/>
          </a:schemeClr>
        </a:solidFill>
      </dgm:spPr>
    </dgm:pt>
    <dgm:pt modelId="{5EF54112-E719-4F88-9BD4-5867236CEB63}" type="pres">
      <dgm:prSet presAssocID="{A5A36EF6-AFFA-4CF5-ADC2-EDA911DF7FA1}" presName="Parent2" presStyleLbl="revTx" presStyleIdx="1" presStyleCnt="3">
        <dgm:presLayoutVars>
          <dgm:chMax val="1"/>
          <dgm:chPref val="1"/>
          <dgm:bulletEnabled val="1"/>
        </dgm:presLayoutVars>
      </dgm:prSet>
      <dgm:spPr/>
      <dgm:t>
        <a:bodyPr/>
        <a:lstStyle/>
        <a:p>
          <a:pPr rtl="1"/>
          <a:endParaRPr lang="he-IL"/>
        </a:p>
      </dgm:t>
    </dgm:pt>
    <dgm:pt modelId="{E391C3EB-2702-4A98-B214-F92AE85E7C59}" type="pres">
      <dgm:prSet presAssocID="{CB3A2692-8016-4CDA-80E5-BD97A794C6E8}" presName="Accent3" presStyleCnt="0"/>
      <dgm:spPr/>
    </dgm:pt>
    <dgm:pt modelId="{F4DCD906-9D93-4BA5-A8C6-72510868F4F2}" type="pres">
      <dgm:prSet presAssocID="{CB3A2692-8016-4CDA-80E5-BD97A794C6E8}" presName="Accent" presStyleLbl="node1" presStyleIdx="2" presStyleCnt="3"/>
      <dgm:spPr>
        <a:solidFill>
          <a:schemeClr val="accent5">
            <a:lumMod val="50000"/>
          </a:schemeClr>
        </a:solidFill>
      </dgm:spPr>
    </dgm:pt>
    <dgm:pt modelId="{600B7BE9-D19D-4FAE-B257-F7E37ADD4F57}" type="pres">
      <dgm:prSet presAssocID="{CB3A2692-8016-4CDA-80E5-BD97A794C6E8}" presName="Parent3" presStyleLbl="revTx" presStyleIdx="2" presStyleCnt="3">
        <dgm:presLayoutVars>
          <dgm:chMax val="1"/>
          <dgm:chPref val="1"/>
          <dgm:bulletEnabled val="1"/>
        </dgm:presLayoutVars>
      </dgm:prSet>
      <dgm:spPr/>
      <dgm:t>
        <a:bodyPr/>
        <a:lstStyle/>
        <a:p>
          <a:pPr rtl="1"/>
          <a:endParaRPr lang="he-IL"/>
        </a:p>
      </dgm:t>
    </dgm:pt>
  </dgm:ptLst>
  <dgm:cxnLst>
    <dgm:cxn modelId="{36B153F8-7878-4FD1-9F83-BE77BE3E8036}" type="presOf" srcId="{EEF30923-9920-474E-8230-519F28CFB968}" destId="{4F0EE8D2-657A-4488-A1ED-ECC660F57750}" srcOrd="0" destOrd="0" presId="urn:microsoft.com/office/officeart/2009/layout/CircleArrowProcess"/>
    <dgm:cxn modelId="{0D7ED682-8CE5-43A1-8E47-18946CB70652}" srcId="{A5A26DBC-413E-43A8-BB4A-45D7CB4649CB}" destId="{A5A36EF6-AFFA-4CF5-ADC2-EDA911DF7FA1}" srcOrd="1" destOrd="0" parTransId="{B46E74C4-72B8-4425-BE9D-93E4B902CE65}" sibTransId="{E442F9E4-9D8D-4C87-A382-870BF0A74404}"/>
    <dgm:cxn modelId="{C38AEB29-1DA8-4B81-A5F0-D64ADD8B3D4A}" srcId="{A5A26DBC-413E-43A8-BB4A-45D7CB4649CB}" destId="{EEF30923-9920-474E-8230-519F28CFB968}" srcOrd="0" destOrd="0" parTransId="{82CCC821-F8EE-4A77-988F-AD0F64EFCCAD}" sibTransId="{816DD0E1-F08E-453C-B69F-AE03CC38AB90}"/>
    <dgm:cxn modelId="{A1F3F9FF-24F3-4395-BF54-5903855CF988}" type="presOf" srcId="{A5A36EF6-AFFA-4CF5-ADC2-EDA911DF7FA1}" destId="{5EF54112-E719-4F88-9BD4-5867236CEB63}" srcOrd="0" destOrd="0" presId="urn:microsoft.com/office/officeart/2009/layout/CircleArrowProcess"/>
    <dgm:cxn modelId="{2C53BD5E-7A25-4A0E-B4D4-4F417828FD13}" type="presOf" srcId="{CB3A2692-8016-4CDA-80E5-BD97A794C6E8}" destId="{600B7BE9-D19D-4FAE-B257-F7E37ADD4F57}" srcOrd="0" destOrd="0" presId="urn:microsoft.com/office/officeart/2009/layout/CircleArrowProcess"/>
    <dgm:cxn modelId="{1C41A11C-06D5-4371-9E63-DD6D17077774}" srcId="{A5A26DBC-413E-43A8-BB4A-45D7CB4649CB}" destId="{CB3A2692-8016-4CDA-80E5-BD97A794C6E8}" srcOrd="2" destOrd="0" parTransId="{D8D5D12E-6DA9-46B1-8480-8C6609EBB6B0}" sibTransId="{3531097C-AF25-4882-BAA7-C93A23B2CB3D}"/>
    <dgm:cxn modelId="{750CAAC9-97F8-437E-9458-33DF46E87BFD}" type="presOf" srcId="{A5A26DBC-413E-43A8-BB4A-45D7CB4649CB}" destId="{92E1C0A9-CE2F-46DC-A1A3-AF3CCF10CF0C}" srcOrd="0" destOrd="0" presId="urn:microsoft.com/office/officeart/2009/layout/CircleArrowProcess"/>
    <dgm:cxn modelId="{92429419-76A5-4980-86D9-CFBF6981E86A}" type="presParOf" srcId="{92E1C0A9-CE2F-46DC-A1A3-AF3CCF10CF0C}" destId="{34640B24-91C8-410C-81A3-B81E44E1BBDE}" srcOrd="0" destOrd="0" presId="urn:microsoft.com/office/officeart/2009/layout/CircleArrowProcess"/>
    <dgm:cxn modelId="{C25FE558-D982-4902-AE15-BB42B8BC2E78}" type="presParOf" srcId="{34640B24-91C8-410C-81A3-B81E44E1BBDE}" destId="{8549B220-D058-475C-AF2A-DD721C98A0D4}" srcOrd="0" destOrd="0" presId="urn:microsoft.com/office/officeart/2009/layout/CircleArrowProcess"/>
    <dgm:cxn modelId="{6584531C-D99A-4056-BC3D-D7C4FE3CCE65}" type="presParOf" srcId="{92E1C0A9-CE2F-46DC-A1A3-AF3CCF10CF0C}" destId="{4F0EE8D2-657A-4488-A1ED-ECC660F57750}" srcOrd="1" destOrd="0" presId="urn:microsoft.com/office/officeart/2009/layout/CircleArrowProcess"/>
    <dgm:cxn modelId="{6F7D1368-867E-489E-8D95-5B7B8F6928B3}" type="presParOf" srcId="{92E1C0A9-CE2F-46DC-A1A3-AF3CCF10CF0C}" destId="{5FA9F27B-5F82-49EC-8262-CC9B9238BB11}" srcOrd="2" destOrd="0" presId="urn:microsoft.com/office/officeart/2009/layout/CircleArrowProcess"/>
    <dgm:cxn modelId="{FB21B99D-8F9F-437D-BE2C-2DF5D5B45823}" type="presParOf" srcId="{5FA9F27B-5F82-49EC-8262-CC9B9238BB11}" destId="{E645E7F8-DCBE-4842-B5C3-A6C895EA9C3D}" srcOrd="0" destOrd="0" presId="urn:microsoft.com/office/officeart/2009/layout/CircleArrowProcess"/>
    <dgm:cxn modelId="{6A68C34E-9032-4A7B-89DF-DD01A2915B88}" type="presParOf" srcId="{92E1C0A9-CE2F-46DC-A1A3-AF3CCF10CF0C}" destId="{5EF54112-E719-4F88-9BD4-5867236CEB63}" srcOrd="3" destOrd="0" presId="urn:microsoft.com/office/officeart/2009/layout/CircleArrowProcess"/>
    <dgm:cxn modelId="{00CD557B-8879-4897-AAD0-2DAF9080307B}" type="presParOf" srcId="{92E1C0A9-CE2F-46DC-A1A3-AF3CCF10CF0C}" destId="{E391C3EB-2702-4A98-B214-F92AE85E7C59}" srcOrd="4" destOrd="0" presId="urn:microsoft.com/office/officeart/2009/layout/CircleArrowProcess"/>
    <dgm:cxn modelId="{0E2A9100-98AC-48CE-918D-18EBD0CDF883}" type="presParOf" srcId="{E391C3EB-2702-4A98-B214-F92AE85E7C59}" destId="{F4DCD906-9D93-4BA5-A8C6-72510868F4F2}" srcOrd="0" destOrd="0" presId="urn:microsoft.com/office/officeart/2009/layout/CircleArrowProcess"/>
    <dgm:cxn modelId="{1F7E7F04-F094-4FDE-8F1E-2DEB25455C14}" type="presParOf" srcId="{92E1C0A9-CE2F-46DC-A1A3-AF3CCF10CF0C}" destId="{600B7BE9-D19D-4FAE-B257-F7E37ADD4F57}"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1A4182-1611-488A-9A57-1A86317127DB}">
      <dsp:nvSpPr>
        <dsp:cNvPr id="0" name=""/>
        <dsp:cNvSpPr/>
      </dsp:nvSpPr>
      <dsp:spPr>
        <a:xfrm>
          <a:off x="0" y="489"/>
          <a:ext cx="8581293" cy="99975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he-IL" sz="2800" b="1" kern="1200" dirty="0" smtClean="0"/>
            <a:t>כ-</a:t>
          </a:r>
          <a:r>
            <a:rPr lang="he-IL" sz="2800" b="1" kern="1200" dirty="0" smtClean="0">
              <a:solidFill>
                <a:schemeClr val="tx1"/>
              </a:solidFill>
              <a:effectLst>
                <a:outerShdw blurRad="38100" dist="38100" dir="2700000" algn="tl">
                  <a:srgbClr val="000000">
                    <a:alpha val="43137"/>
                  </a:srgbClr>
                </a:outerShdw>
              </a:effectLst>
            </a:rPr>
            <a:t>300</a:t>
          </a:r>
          <a:r>
            <a:rPr lang="he-IL" sz="2800" b="1" kern="1200" dirty="0" smtClean="0"/>
            <a:t> תרחישים בקטלוג</a:t>
          </a:r>
          <a:endParaRPr lang="he-IL" sz="2800" b="1" kern="1200" dirty="0"/>
        </a:p>
      </dsp:txBody>
      <dsp:txXfrm>
        <a:off x="48804" y="49293"/>
        <a:ext cx="8483685" cy="902147"/>
      </dsp:txXfrm>
    </dsp:sp>
    <dsp:sp modelId="{D9FABF4B-5644-4D1F-AA2C-2D2D22134F39}">
      <dsp:nvSpPr>
        <dsp:cNvPr id="0" name=""/>
        <dsp:cNvSpPr/>
      </dsp:nvSpPr>
      <dsp:spPr>
        <a:xfrm>
          <a:off x="0" y="1009034"/>
          <a:ext cx="8581293" cy="999755"/>
        </a:xfrm>
        <a:prstGeom prst="roundRect">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ctr" defTabSz="1244600" rtl="1">
            <a:lnSpc>
              <a:spcPct val="90000"/>
            </a:lnSpc>
            <a:spcBef>
              <a:spcPct val="0"/>
            </a:spcBef>
            <a:spcAft>
              <a:spcPct val="35000"/>
            </a:spcAft>
          </a:pPr>
          <a:r>
            <a:rPr lang="he-IL" sz="2800" b="1" kern="1200" dirty="0" smtClean="0"/>
            <a:t>מעל </a:t>
          </a:r>
          <a:r>
            <a:rPr lang="he-IL" sz="2800" b="1" kern="1200" dirty="0" smtClean="0">
              <a:solidFill>
                <a:schemeClr val="tx1"/>
              </a:solidFill>
              <a:effectLst>
                <a:outerShdw blurRad="38100" dist="38100" dir="2700000" algn="tl">
                  <a:srgbClr val="000000">
                    <a:alpha val="43137"/>
                  </a:srgbClr>
                </a:outerShdw>
              </a:effectLst>
            </a:rPr>
            <a:t>400</a:t>
          </a:r>
          <a:r>
            <a:rPr lang="he-IL" sz="2800" b="1" kern="1200" dirty="0" smtClean="0">
              <a:solidFill>
                <a:schemeClr val="tx1"/>
              </a:solidFill>
            </a:rPr>
            <a:t> </a:t>
          </a:r>
          <a:r>
            <a:rPr lang="he-IL" sz="2800" b="1" kern="1200" dirty="0" smtClean="0"/>
            <a:t>סדנאות בשנה (עברית, ערבית, מתמטיקה ואנגלית)</a:t>
          </a:r>
        </a:p>
        <a:p>
          <a:pPr lvl="0" algn="ctr" defTabSz="1244600" rtl="1">
            <a:lnSpc>
              <a:spcPct val="90000"/>
            </a:lnSpc>
            <a:spcBef>
              <a:spcPct val="0"/>
            </a:spcBef>
            <a:spcAft>
              <a:spcPct val="35000"/>
            </a:spcAft>
          </a:pPr>
          <a:endParaRPr lang="he-IL" sz="2800" kern="1200" dirty="0"/>
        </a:p>
      </dsp:txBody>
      <dsp:txXfrm>
        <a:off x="48804" y="1057838"/>
        <a:ext cx="8483685" cy="902147"/>
      </dsp:txXfrm>
    </dsp:sp>
    <dsp:sp modelId="{967112D4-D256-40BE-A832-9057226E4626}">
      <dsp:nvSpPr>
        <dsp:cNvPr id="0" name=""/>
        <dsp:cNvSpPr/>
      </dsp:nvSpPr>
      <dsp:spPr>
        <a:xfrm>
          <a:off x="0" y="2017579"/>
          <a:ext cx="8581293" cy="999755"/>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he-IL" sz="2800" b="1" kern="1200" smtClean="0"/>
            <a:t>סדנאות סימולציה מוטמעות בקורסים אקדמיים</a:t>
          </a:r>
          <a:endParaRPr lang="he-IL" sz="2800" b="1" kern="1200" dirty="0"/>
        </a:p>
      </dsp:txBody>
      <dsp:txXfrm>
        <a:off x="48804" y="2066383"/>
        <a:ext cx="8483685" cy="902147"/>
      </dsp:txXfrm>
    </dsp:sp>
    <dsp:sp modelId="{7658A976-09AB-4ABD-A1BF-FE74C1BE8B48}">
      <dsp:nvSpPr>
        <dsp:cNvPr id="0" name=""/>
        <dsp:cNvSpPr/>
      </dsp:nvSpPr>
      <dsp:spPr>
        <a:xfrm>
          <a:off x="0" y="3026124"/>
          <a:ext cx="8581293" cy="999755"/>
        </a:xfrm>
        <a:prstGeom prst="roundRect">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he-IL" sz="2800" b="1" kern="1200" smtClean="0"/>
            <a:t>מחקר מלווה מובנה    </a:t>
          </a:r>
          <a:endParaRPr lang="he-IL" sz="2800" b="1" kern="1200" dirty="0"/>
        </a:p>
      </dsp:txBody>
      <dsp:txXfrm>
        <a:off x="48804" y="3074928"/>
        <a:ext cx="8483685" cy="902147"/>
      </dsp:txXfrm>
    </dsp:sp>
    <dsp:sp modelId="{816A5242-AB44-4E89-B5CB-08E8C4F88D27}">
      <dsp:nvSpPr>
        <dsp:cNvPr id="0" name=""/>
        <dsp:cNvSpPr/>
      </dsp:nvSpPr>
      <dsp:spPr>
        <a:xfrm>
          <a:off x="0" y="4034669"/>
          <a:ext cx="8581293" cy="999755"/>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he-IL" sz="2800" b="1" kern="1200" dirty="0" smtClean="0">
              <a:solidFill>
                <a:schemeClr val="tx1"/>
              </a:solidFill>
              <a:effectLst>
                <a:outerShdw blurRad="38100" dist="38100" dir="2700000" algn="tl">
                  <a:srgbClr val="000000">
                    <a:alpha val="43137"/>
                  </a:srgbClr>
                </a:outerShdw>
              </a:effectLst>
            </a:rPr>
            <a:t>עשרות</a:t>
          </a:r>
          <a:r>
            <a:rPr lang="he-IL" sz="2800" b="1" kern="1200" dirty="0" smtClean="0"/>
            <a:t> סרטוני הדרכה </a:t>
          </a:r>
          <a:endParaRPr lang="he-IL" sz="2800" b="1" kern="1200" dirty="0"/>
        </a:p>
      </dsp:txBody>
      <dsp:txXfrm>
        <a:off x="48804" y="4083473"/>
        <a:ext cx="8483685" cy="9021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3B5EDE-E7CE-4038-A3E7-8B254E3ADA20}">
      <dsp:nvSpPr>
        <dsp:cNvPr id="0" name=""/>
        <dsp:cNvSpPr/>
      </dsp:nvSpPr>
      <dsp:spPr>
        <a:xfrm>
          <a:off x="2437194" y="675"/>
          <a:ext cx="2151754" cy="946959"/>
        </a:xfrm>
        <a:prstGeom prst="roundRect">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he-IL" sz="2000" kern="1200" dirty="0">
              <a:solidFill>
                <a:sysClr val="window" lastClr="FFFFFF"/>
              </a:solidFill>
              <a:latin typeface="Gisha" pitchFamily="34" charset="-79"/>
              <a:ea typeface="+mn-ea"/>
              <a:cs typeface="Gisha" pitchFamily="34" charset="-79"/>
            </a:rPr>
            <a:t>קריאת </a:t>
          </a:r>
        </a:p>
        <a:p>
          <a:pPr lvl="0" algn="ctr" defTabSz="889000" rtl="1">
            <a:lnSpc>
              <a:spcPct val="90000"/>
            </a:lnSpc>
            <a:spcBef>
              <a:spcPct val="0"/>
            </a:spcBef>
            <a:spcAft>
              <a:spcPct val="35000"/>
            </a:spcAft>
          </a:pPr>
          <a:r>
            <a:rPr lang="he-IL" sz="2000" kern="1200" dirty="0">
              <a:solidFill>
                <a:sysClr val="window" lastClr="FFFFFF"/>
              </a:solidFill>
              <a:latin typeface="Gisha" pitchFamily="34" charset="-79"/>
              <a:ea typeface="+mn-ea"/>
              <a:cs typeface="Gisha" pitchFamily="34" charset="-79"/>
            </a:rPr>
            <a:t>נתוני פתיחה</a:t>
          </a:r>
        </a:p>
      </dsp:txBody>
      <dsp:txXfrm>
        <a:off x="2483421" y="46902"/>
        <a:ext cx="2059300" cy="854505"/>
      </dsp:txXfrm>
    </dsp:sp>
    <dsp:sp modelId="{91F8D4DC-0F46-47D8-87FC-84A03D11BFEA}">
      <dsp:nvSpPr>
        <dsp:cNvPr id="0" name=""/>
        <dsp:cNvSpPr/>
      </dsp:nvSpPr>
      <dsp:spPr>
        <a:xfrm>
          <a:off x="3027076" y="902268"/>
          <a:ext cx="3131836" cy="3131836"/>
        </a:xfrm>
        <a:custGeom>
          <a:avLst/>
          <a:gdLst/>
          <a:ahLst/>
          <a:cxnLst/>
          <a:rect l="0" t="0" r="0" b="0"/>
          <a:pathLst>
            <a:path>
              <a:moveTo>
                <a:pt x="1759441" y="30162"/>
              </a:moveTo>
              <a:arcTo wR="1463816" hR="1463816" stAng="16899078" swAng="1914261"/>
            </a:path>
          </a:pathLst>
        </a:custGeom>
        <a:noFill/>
        <a:ln w="9525" cap="flat" cmpd="sng" algn="ctr">
          <a:solidFill>
            <a:srgbClr val="C0504D">
              <a:hueOff val="0"/>
              <a:satOff val="0"/>
              <a:lumOff val="0"/>
              <a:alphaOff val="0"/>
            </a:srgbClr>
          </a:solidFill>
          <a:prstDash val="solid"/>
          <a:miter lim="800000"/>
          <a:tailEnd type="arrow"/>
        </a:ln>
        <a:effectLst/>
      </dsp:spPr>
      <dsp:style>
        <a:lnRef idx="1">
          <a:scrgbClr r="0" g="0" b="0"/>
        </a:lnRef>
        <a:fillRef idx="0">
          <a:scrgbClr r="0" g="0" b="0"/>
        </a:fillRef>
        <a:effectRef idx="0">
          <a:scrgbClr r="0" g="0" b="0"/>
        </a:effectRef>
        <a:fontRef idx="minor"/>
      </dsp:style>
    </dsp:sp>
    <dsp:sp modelId="{242B1BA2-D1C9-42DD-918A-9C4862A89427}">
      <dsp:nvSpPr>
        <dsp:cNvPr id="0" name=""/>
        <dsp:cNvSpPr/>
      </dsp:nvSpPr>
      <dsp:spPr>
        <a:xfrm>
          <a:off x="4809639" y="1539846"/>
          <a:ext cx="2194236" cy="946959"/>
        </a:xfrm>
        <a:prstGeom prst="roundRect">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he-IL" sz="2000" kern="1200" dirty="0">
              <a:solidFill>
                <a:sysClr val="window" lastClr="FFFFFF"/>
              </a:solidFill>
              <a:latin typeface="Gisha" pitchFamily="34" charset="-79"/>
              <a:ea typeface="+mn-ea"/>
              <a:cs typeface="Gisha" pitchFamily="34" charset="-79"/>
            </a:rPr>
            <a:t>התנסות בסימולציה מצולמת</a:t>
          </a:r>
        </a:p>
      </dsp:txBody>
      <dsp:txXfrm>
        <a:off x="4855866" y="1586073"/>
        <a:ext cx="2101782" cy="854505"/>
      </dsp:txXfrm>
    </dsp:sp>
    <dsp:sp modelId="{8E8EC27E-56C0-45BB-B218-27C54C47BEB0}">
      <dsp:nvSpPr>
        <dsp:cNvPr id="0" name=""/>
        <dsp:cNvSpPr/>
      </dsp:nvSpPr>
      <dsp:spPr>
        <a:xfrm>
          <a:off x="2349499" y="-15939"/>
          <a:ext cx="3131836" cy="3131836"/>
        </a:xfrm>
        <a:custGeom>
          <a:avLst/>
          <a:gdLst/>
          <a:ahLst/>
          <a:cxnLst/>
          <a:rect l="0" t="0" r="0" b="0"/>
          <a:pathLst>
            <a:path>
              <a:moveTo>
                <a:pt x="2508381" y="2489312"/>
              </a:moveTo>
              <a:arcTo wR="1463816" hR="1463816" stAng="2668334" swAng="1474017"/>
            </a:path>
          </a:pathLst>
        </a:custGeom>
        <a:noFill/>
        <a:ln w="9525" cap="flat" cmpd="sng" algn="ctr">
          <a:solidFill>
            <a:srgbClr val="9BBB59">
              <a:hueOff val="0"/>
              <a:satOff val="0"/>
              <a:lumOff val="0"/>
              <a:alphaOff val="0"/>
            </a:srgbClr>
          </a:solidFill>
          <a:prstDash val="solid"/>
          <a:miter lim="800000"/>
          <a:tailEnd type="arrow"/>
        </a:ln>
        <a:effectLst/>
      </dsp:spPr>
      <dsp:style>
        <a:lnRef idx="1">
          <a:scrgbClr r="0" g="0" b="0"/>
        </a:lnRef>
        <a:fillRef idx="0">
          <a:scrgbClr r="0" g="0" b="0"/>
        </a:fillRef>
        <a:effectRef idx="0">
          <a:scrgbClr r="0" g="0" b="0"/>
        </a:effectRef>
        <a:fontRef idx="minor"/>
      </dsp:style>
    </dsp:sp>
    <dsp:sp modelId="{5BCA56FD-9E39-4E4B-ACC5-EECEC0F7093D}">
      <dsp:nvSpPr>
        <dsp:cNvPr id="0" name=""/>
        <dsp:cNvSpPr/>
      </dsp:nvSpPr>
      <dsp:spPr>
        <a:xfrm>
          <a:off x="2357271" y="3080457"/>
          <a:ext cx="2305671" cy="946959"/>
        </a:xfrm>
        <a:prstGeom prst="roundRect">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he-IL" sz="2000" kern="1200" dirty="0">
              <a:solidFill>
                <a:sysClr val="window" lastClr="FFFFFF"/>
              </a:solidFill>
              <a:latin typeface="Gisha" pitchFamily="34" charset="-79"/>
              <a:ea typeface="+mn-ea"/>
              <a:cs typeface="Gisha" pitchFamily="34" charset="-79"/>
            </a:rPr>
            <a:t>מילוי שאלוני משוב</a:t>
          </a:r>
        </a:p>
      </dsp:txBody>
      <dsp:txXfrm>
        <a:off x="2403498" y="3126684"/>
        <a:ext cx="2213217" cy="854505"/>
      </dsp:txXfrm>
    </dsp:sp>
    <dsp:sp modelId="{E1C9B786-A422-49C8-897A-C7478D374A7C}">
      <dsp:nvSpPr>
        <dsp:cNvPr id="0" name=""/>
        <dsp:cNvSpPr/>
      </dsp:nvSpPr>
      <dsp:spPr>
        <a:xfrm>
          <a:off x="1543428" y="-15346"/>
          <a:ext cx="3131836" cy="3131836"/>
        </a:xfrm>
        <a:custGeom>
          <a:avLst/>
          <a:gdLst/>
          <a:ahLst/>
          <a:cxnLst/>
          <a:rect l="0" t="0" r="0" b="0"/>
          <a:pathLst>
            <a:path>
              <a:moveTo>
                <a:pt x="938029" y="2829944"/>
              </a:moveTo>
              <a:arcTo wR="1463816" hR="1463816" stAng="6663025" swAng="1471229"/>
            </a:path>
          </a:pathLst>
        </a:custGeom>
        <a:noFill/>
        <a:ln w="9525" cap="flat" cmpd="sng" algn="ctr">
          <a:solidFill>
            <a:srgbClr val="8064A2">
              <a:hueOff val="0"/>
              <a:satOff val="0"/>
              <a:lumOff val="0"/>
              <a:alphaOff val="0"/>
            </a:srgbClr>
          </a:solidFill>
          <a:prstDash val="solid"/>
          <a:miter lim="800000"/>
          <a:tailEnd type="arrow"/>
        </a:ln>
        <a:effectLst/>
      </dsp:spPr>
      <dsp:style>
        <a:lnRef idx="1">
          <a:scrgbClr r="0" g="0" b="0"/>
        </a:lnRef>
        <a:fillRef idx="0">
          <a:scrgbClr r="0" g="0" b="0"/>
        </a:fillRef>
        <a:effectRef idx="0">
          <a:scrgbClr r="0" g="0" b="0"/>
        </a:effectRef>
        <a:fontRef idx="minor"/>
      </dsp:style>
    </dsp:sp>
    <dsp:sp modelId="{5F8BEAB9-CAC2-465C-982A-EF06101D98F6}">
      <dsp:nvSpPr>
        <dsp:cNvPr id="0" name=""/>
        <dsp:cNvSpPr/>
      </dsp:nvSpPr>
      <dsp:spPr>
        <a:xfrm>
          <a:off x="0" y="1539847"/>
          <a:ext cx="2238772" cy="946959"/>
        </a:xfrm>
        <a:prstGeom prst="roundRect">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he-IL" sz="2000" kern="1200" dirty="0">
              <a:solidFill>
                <a:sysClr val="window" lastClr="FFFFFF"/>
              </a:solidFill>
              <a:latin typeface="Gisha" pitchFamily="34" charset="-79"/>
              <a:ea typeface="+mn-ea"/>
              <a:cs typeface="Gisha" pitchFamily="34" charset="-79"/>
            </a:rPr>
            <a:t>תחקיר מבוסס וידאו ומשוב שחקן</a:t>
          </a:r>
        </a:p>
      </dsp:txBody>
      <dsp:txXfrm>
        <a:off x="46227" y="1586074"/>
        <a:ext cx="2146318" cy="854505"/>
      </dsp:txXfrm>
    </dsp:sp>
    <dsp:sp modelId="{C8DE4D45-40F7-4603-B907-33D61D16C190}">
      <dsp:nvSpPr>
        <dsp:cNvPr id="0" name=""/>
        <dsp:cNvSpPr/>
      </dsp:nvSpPr>
      <dsp:spPr>
        <a:xfrm>
          <a:off x="867232" y="902268"/>
          <a:ext cx="3131836" cy="3131836"/>
        </a:xfrm>
        <a:custGeom>
          <a:avLst/>
          <a:gdLst/>
          <a:ahLst/>
          <a:cxnLst/>
          <a:rect l="0" t="0" r="0" b="0"/>
          <a:pathLst>
            <a:path>
              <a:moveTo>
                <a:pt x="455160" y="402981"/>
              </a:moveTo>
              <a:arcTo wR="1463816" hR="1463816" stAng="13586660" swAng="1914261"/>
            </a:path>
          </a:pathLst>
        </a:custGeom>
        <a:noFill/>
        <a:ln w="9525" cap="flat" cmpd="sng" algn="ctr">
          <a:solidFill>
            <a:srgbClr val="4BACC6">
              <a:hueOff val="0"/>
              <a:satOff val="0"/>
              <a:lumOff val="0"/>
              <a:alphaOff val="0"/>
            </a:srgb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9B220-D058-475C-AF2A-DD721C98A0D4}">
      <dsp:nvSpPr>
        <dsp:cNvPr id="0" name=""/>
        <dsp:cNvSpPr/>
      </dsp:nvSpPr>
      <dsp:spPr>
        <a:xfrm>
          <a:off x="2841174" y="0"/>
          <a:ext cx="2269806" cy="2270151"/>
        </a:xfrm>
        <a:prstGeom prst="circularArrow">
          <a:avLst>
            <a:gd name="adj1" fmla="val 10980"/>
            <a:gd name="adj2" fmla="val 1142322"/>
            <a:gd name="adj3" fmla="val 4500000"/>
            <a:gd name="adj4" fmla="val 10800000"/>
            <a:gd name="adj5" fmla="val 12500"/>
          </a:avLst>
        </a:prstGeom>
        <a:solidFill>
          <a:srgbClr val="2EB0A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0EE8D2-657A-4488-A1ED-ECC660F57750}">
      <dsp:nvSpPr>
        <dsp:cNvPr id="0" name=""/>
        <dsp:cNvSpPr/>
      </dsp:nvSpPr>
      <dsp:spPr>
        <a:xfrm>
          <a:off x="3342876" y="819593"/>
          <a:ext cx="1261287" cy="630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he-IL" sz="2800" b="1" kern="1200" dirty="0" smtClean="0">
              <a:solidFill>
                <a:srgbClr val="2EB0AC"/>
              </a:solidFill>
              <a:latin typeface="Gisha" panose="020B0502040204020203" pitchFamily="34" charset="-79"/>
              <a:cs typeface="Gisha" panose="020B0502040204020203" pitchFamily="34" charset="-79"/>
            </a:rPr>
            <a:t>הקשבה לעצמי</a:t>
          </a:r>
          <a:endParaRPr lang="he-IL" sz="2800" b="1" kern="1200" dirty="0">
            <a:solidFill>
              <a:srgbClr val="2EB0AC"/>
            </a:solidFill>
            <a:latin typeface="Gisha" panose="020B0502040204020203" pitchFamily="34" charset="-79"/>
            <a:cs typeface="Gisha" panose="020B0502040204020203" pitchFamily="34" charset="-79"/>
          </a:endParaRPr>
        </a:p>
      </dsp:txBody>
      <dsp:txXfrm>
        <a:off x="3342876" y="819593"/>
        <a:ext cx="1261287" cy="630492"/>
      </dsp:txXfrm>
    </dsp:sp>
    <dsp:sp modelId="{E645E7F8-DCBE-4842-B5C3-A6C895EA9C3D}">
      <dsp:nvSpPr>
        <dsp:cNvPr id="0" name=""/>
        <dsp:cNvSpPr/>
      </dsp:nvSpPr>
      <dsp:spPr>
        <a:xfrm>
          <a:off x="2210743" y="1304370"/>
          <a:ext cx="2269806" cy="2270151"/>
        </a:xfrm>
        <a:prstGeom prst="leftCircularArrow">
          <a:avLst>
            <a:gd name="adj1" fmla="val 10980"/>
            <a:gd name="adj2" fmla="val 1142322"/>
            <a:gd name="adj3" fmla="val 6300000"/>
            <a:gd name="adj4" fmla="val 18900000"/>
            <a:gd name="adj5" fmla="val 125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F54112-E719-4F88-9BD4-5867236CEB63}">
      <dsp:nvSpPr>
        <dsp:cNvPr id="0" name=""/>
        <dsp:cNvSpPr/>
      </dsp:nvSpPr>
      <dsp:spPr>
        <a:xfrm>
          <a:off x="2715003" y="2131509"/>
          <a:ext cx="1261287" cy="630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he-IL" sz="2800" b="1" kern="1200" dirty="0" smtClean="0">
              <a:solidFill>
                <a:schemeClr val="accent6">
                  <a:lumMod val="75000"/>
                </a:schemeClr>
              </a:solidFill>
            </a:rPr>
            <a:t>הקשבה לאחר</a:t>
          </a:r>
          <a:endParaRPr lang="he-IL" sz="2800" b="1" kern="1200" dirty="0">
            <a:solidFill>
              <a:schemeClr val="accent6">
                <a:lumMod val="75000"/>
              </a:schemeClr>
            </a:solidFill>
          </a:endParaRPr>
        </a:p>
      </dsp:txBody>
      <dsp:txXfrm>
        <a:off x="2715003" y="2131509"/>
        <a:ext cx="1261287" cy="630492"/>
      </dsp:txXfrm>
    </dsp:sp>
    <dsp:sp modelId="{F4DCD906-9D93-4BA5-A8C6-72510868F4F2}">
      <dsp:nvSpPr>
        <dsp:cNvPr id="0" name=""/>
        <dsp:cNvSpPr/>
      </dsp:nvSpPr>
      <dsp:spPr>
        <a:xfrm>
          <a:off x="3002725" y="2764831"/>
          <a:ext cx="1950115" cy="1950897"/>
        </a:xfrm>
        <a:prstGeom prst="blockArc">
          <a:avLst>
            <a:gd name="adj1" fmla="val 13500000"/>
            <a:gd name="adj2" fmla="val 10800000"/>
            <a:gd name="adj3" fmla="val 12740"/>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0B7BE9-D19D-4FAE-B257-F7E37ADD4F57}">
      <dsp:nvSpPr>
        <dsp:cNvPr id="0" name=""/>
        <dsp:cNvSpPr/>
      </dsp:nvSpPr>
      <dsp:spPr>
        <a:xfrm>
          <a:off x="3345860" y="3445311"/>
          <a:ext cx="1261287" cy="630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he-IL" sz="2800" b="1" kern="1200" dirty="0" smtClean="0">
              <a:solidFill>
                <a:schemeClr val="accent5">
                  <a:lumMod val="50000"/>
                </a:schemeClr>
              </a:solidFill>
              <a:latin typeface="Gisha" panose="020B0502040204020203" pitchFamily="34" charset="-79"/>
              <a:cs typeface="Gisha" panose="020B0502040204020203" pitchFamily="34" charset="-79"/>
            </a:rPr>
            <a:t>דיאלוג מקרב</a:t>
          </a:r>
          <a:endParaRPr lang="he-IL" sz="2800" b="1" kern="1200" dirty="0">
            <a:solidFill>
              <a:schemeClr val="accent5">
                <a:lumMod val="50000"/>
              </a:schemeClr>
            </a:solidFill>
            <a:latin typeface="Gisha" panose="020B0502040204020203" pitchFamily="34" charset="-79"/>
            <a:cs typeface="Gisha" panose="020B0502040204020203" pitchFamily="34" charset="-79"/>
          </a:endParaRPr>
        </a:p>
      </dsp:txBody>
      <dsp:txXfrm>
        <a:off x="3345860" y="3445311"/>
        <a:ext cx="1261287" cy="63049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sz="quarter" idx="1"/>
          </p:nvPr>
        </p:nvSpPr>
        <p:spPr>
          <a:xfrm>
            <a:off x="1588" y="0"/>
            <a:ext cx="2971800" cy="458788"/>
          </a:xfrm>
          <a:prstGeom prst="rect">
            <a:avLst/>
          </a:prstGeom>
        </p:spPr>
        <p:txBody>
          <a:bodyPr vert="horz" lIns="91440" tIns="45720" rIns="91440" bIns="45720" rtlCol="1"/>
          <a:lstStyle>
            <a:lvl1pPr algn="l">
              <a:defRPr sz="1200"/>
            </a:lvl1pPr>
          </a:lstStyle>
          <a:p>
            <a:fld id="{4C24498E-FD5E-484D-88DA-6A9B75ED002F}" type="datetimeFigureOut">
              <a:rPr lang="he-IL" smtClean="0"/>
              <a:t>ד'/תמוז/תשע"ט</a:t>
            </a:fld>
            <a:endParaRPr lang="he-IL"/>
          </a:p>
        </p:txBody>
      </p:sp>
      <p:sp>
        <p:nvSpPr>
          <p:cNvPr id="4" name="מציין מיקום של כותרת תחתונה 3"/>
          <p:cNvSpPr>
            <a:spLocks noGrp="1"/>
          </p:cNvSpPr>
          <p:nvPr>
            <p:ph type="ftr" sz="quarter" idx="2"/>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5" name="מציין מיקום של מספר שקופית 4"/>
          <p:cNvSpPr>
            <a:spLocks noGrp="1"/>
          </p:cNvSpPr>
          <p:nvPr>
            <p:ph type="sldNum" sz="quarter" idx="3"/>
          </p:nvPr>
        </p:nvSpPr>
        <p:spPr>
          <a:xfrm>
            <a:off x="1588" y="8685213"/>
            <a:ext cx="2971800" cy="458787"/>
          </a:xfrm>
          <a:prstGeom prst="rect">
            <a:avLst/>
          </a:prstGeom>
        </p:spPr>
        <p:txBody>
          <a:bodyPr vert="horz" lIns="91440" tIns="45720" rIns="91440" bIns="45720" rtlCol="1" anchor="b"/>
          <a:lstStyle>
            <a:lvl1pPr algn="l">
              <a:defRPr sz="1200"/>
            </a:lvl1pPr>
          </a:lstStyle>
          <a:p>
            <a:fld id="{AC178B78-E086-428D-A44E-D8E80AC8F254}" type="slidenum">
              <a:rPr lang="he-IL" smtClean="0"/>
              <a:t>‹#›</a:t>
            </a:fld>
            <a:endParaRPr lang="he-IL"/>
          </a:p>
        </p:txBody>
      </p:sp>
    </p:spTree>
    <p:extLst>
      <p:ext uri="{BB962C8B-B14F-4D97-AF65-F5344CB8AC3E}">
        <p14:creationId xmlns:p14="http://schemas.microsoft.com/office/powerpoint/2010/main" val="633512451"/>
      </p:ext>
    </p:extLst>
  </p:cSld>
  <p:clrMap bg1="lt1" tx1="dk1" bg2="lt2" tx2="dk2" accent1="accent1" accent2="accent2" accent3="accent3" accent4="accent4" accent5="accent5" accent6="accent6" hlink="hlink" folHlink="folHlink"/>
  <p:hf sldNum="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B6CF54CB-943D-4860-B306-E1D2A0D9C472}" type="datetimeFigureOut">
              <a:rPr lang="he-IL" smtClean="0"/>
              <a:t>ד'/תמוז/תשע"ט</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24A1C092-33C9-4C4D-AEAD-81834247C3CE}" type="slidenum">
              <a:rPr lang="he-IL" smtClean="0"/>
              <a:t>‹#›</a:t>
            </a:fld>
            <a:endParaRPr lang="he-IL"/>
          </a:p>
        </p:txBody>
      </p:sp>
    </p:spTree>
    <p:extLst>
      <p:ext uri="{BB962C8B-B14F-4D97-AF65-F5344CB8AC3E}">
        <p14:creationId xmlns:p14="http://schemas.microsoft.com/office/powerpoint/2010/main" val="1506646667"/>
      </p:ext>
    </p:extLst>
  </p:cSld>
  <p:clrMap bg1="lt1" tx1="dk1" bg2="lt2" tx2="dk2" accent1="accent1" accent2="accent2" accent3="accent3" accent4="accent4" accent5="accent5" accent6="accent6" hlink="hlink" folHlink="folHlink"/>
  <p:hf sldNum="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כותרת עליונה 5"/>
          <p:cNvSpPr>
            <a:spLocks noGrp="1"/>
          </p:cNvSpPr>
          <p:nvPr>
            <p:ph type="hdr" sz="quarter" idx="12"/>
          </p:nvPr>
        </p:nvSpPr>
        <p:spPr/>
        <p:txBody>
          <a:bodyPr/>
          <a:lstStyle/>
          <a:p>
            <a:endParaRPr lang="he-IL"/>
          </a:p>
        </p:txBody>
      </p:sp>
    </p:spTree>
    <p:extLst>
      <p:ext uri="{BB962C8B-B14F-4D97-AF65-F5344CB8AC3E}">
        <p14:creationId xmlns:p14="http://schemas.microsoft.com/office/powerpoint/2010/main" val="2864187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כותרת עליונה 5"/>
          <p:cNvSpPr>
            <a:spLocks noGrp="1"/>
          </p:cNvSpPr>
          <p:nvPr>
            <p:ph type="hdr" sz="quarter" idx="12"/>
          </p:nvPr>
        </p:nvSpPr>
        <p:spPr/>
        <p:txBody>
          <a:bodyPr/>
          <a:lstStyle/>
          <a:p>
            <a:endParaRPr lang="he-IL"/>
          </a:p>
        </p:txBody>
      </p:sp>
    </p:spTree>
    <p:extLst>
      <p:ext uri="{BB962C8B-B14F-4D97-AF65-F5344CB8AC3E}">
        <p14:creationId xmlns:p14="http://schemas.microsoft.com/office/powerpoint/2010/main" val="1916429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כותרת עליונה 5"/>
          <p:cNvSpPr>
            <a:spLocks noGrp="1"/>
          </p:cNvSpPr>
          <p:nvPr>
            <p:ph type="hdr" sz="quarter" idx="12"/>
          </p:nvPr>
        </p:nvSpPr>
        <p:spPr/>
        <p:txBody>
          <a:bodyPr/>
          <a:lstStyle/>
          <a:p>
            <a:endParaRPr lang="he-IL"/>
          </a:p>
        </p:txBody>
      </p:sp>
    </p:spTree>
    <p:extLst>
      <p:ext uri="{BB962C8B-B14F-4D97-AF65-F5344CB8AC3E}">
        <p14:creationId xmlns:p14="http://schemas.microsoft.com/office/powerpoint/2010/main" val="1328013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כותרת עליונה 5"/>
          <p:cNvSpPr>
            <a:spLocks noGrp="1"/>
          </p:cNvSpPr>
          <p:nvPr>
            <p:ph type="hdr" sz="quarter" idx="12"/>
          </p:nvPr>
        </p:nvSpPr>
        <p:spPr/>
        <p:txBody>
          <a:bodyPr/>
          <a:lstStyle/>
          <a:p>
            <a:endParaRPr lang="he-IL"/>
          </a:p>
        </p:txBody>
      </p:sp>
    </p:spTree>
    <p:extLst>
      <p:ext uri="{BB962C8B-B14F-4D97-AF65-F5344CB8AC3E}">
        <p14:creationId xmlns:p14="http://schemas.microsoft.com/office/powerpoint/2010/main" val="1328013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כותרת עליונה 5"/>
          <p:cNvSpPr>
            <a:spLocks noGrp="1"/>
          </p:cNvSpPr>
          <p:nvPr>
            <p:ph type="hdr" sz="quarter" idx="12"/>
          </p:nvPr>
        </p:nvSpPr>
        <p:spPr/>
        <p:txBody>
          <a:bodyPr/>
          <a:lstStyle/>
          <a:p>
            <a:endParaRPr lang="he-IL"/>
          </a:p>
        </p:txBody>
      </p:sp>
    </p:spTree>
    <p:extLst>
      <p:ext uri="{BB962C8B-B14F-4D97-AF65-F5344CB8AC3E}">
        <p14:creationId xmlns:p14="http://schemas.microsoft.com/office/powerpoint/2010/main" val="1238566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כותרת עליונה 5"/>
          <p:cNvSpPr>
            <a:spLocks noGrp="1"/>
          </p:cNvSpPr>
          <p:nvPr>
            <p:ph type="hdr" sz="quarter" idx="12"/>
          </p:nvPr>
        </p:nvSpPr>
        <p:spPr/>
        <p:txBody>
          <a:bodyPr/>
          <a:lstStyle/>
          <a:p>
            <a:endParaRPr lang="he-IL"/>
          </a:p>
        </p:txBody>
      </p:sp>
    </p:spTree>
    <p:extLst>
      <p:ext uri="{BB962C8B-B14F-4D97-AF65-F5344CB8AC3E}">
        <p14:creationId xmlns:p14="http://schemas.microsoft.com/office/powerpoint/2010/main" val="13280136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כותרת עליונה 5"/>
          <p:cNvSpPr>
            <a:spLocks noGrp="1"/>
          </p:cNvSpPr>
          <p:nvPr>
            <p:ph type="hdr" sz="quarter" idx="12"/>
          </p:nvPr>
        </p:nvSpPr>
        <p:spPr/>
        <p:txBody>
          <a:bodyPr/>
          <a:lstStyle/>
          <a:p>
            <a:endParaRPr lang="he-IL"/>
          </a:p>
        </p:txBody>
      </p:sp>
    </p:spTree>
    <p:extLst>
      <p:ext uri="{BB962C8B-B14F-4D97-AF65-F5344CB8AC3E}">
        <p14:creationId xmlns:p14="http://schemas.microsoft.com/office/powerpoint/2010/main" val="36915351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כותרת עליונה 5"/>
          <p:cNvSpPr>
            <a:spLocks noGrp="1"/>
          </p:cNvSpPr>
          <p:nvPr>
            <p:ph type="hdr" sz="quarter" idx="12"/>
          </p:nvPr>
        </p:nvSpPr>
        <p:spPr/>
        <p:txBody>
          <a:bodyPr/>
          <a:lstStyle/>
          <a:p>
            <a:endParaRPr lang="he-IL"/>
          </a:p>
        </p:txBody>
      </p:sp>
    </p:spTree>
    <p:extLst>
      <p:ext uri="{BB962C8B-B14F-4D97-AF65-F5344CB8AC3E}">
        <p14:creationId xmlns:p14="http://schemas.microsoft.com/office/powerpoint/2010/main" val="3909017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כותרת עליונה 5"/>
          <p:cNvSpPr>
            <a:spLocks noGrp="1"/>
          </p:cNvSpPr>
          <p:nvPr>
            <p:ph type="hdr" sz="quarter" idx="12"/>
          </p:nvPr>
        </p:nvSpPr>
        <p:spPr/>
        <p:txBody>
          <a:bodyPr/>
          <a:lstStyle/>
          <a:p>
            <a:endParaRPr lang="he-IL"/>
          </a:p>
        </p:txBody>
      </p:sp>
    </p:spTree>
    <p:extLst>
      <p:ext uri="{BB962C8B-B14F-4D97-AF65-F5344CB8AC3E}">
        <p14:creationId xmlns:p14="http://schemas.microsoft.com/office/powerpoint/2010/main" val="1527726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כותרת עליונה 5"/>
          <p:cNvSpPr>
            <a:spLocks noGrp="1"/>
          </p:cNvSpPr>
          <p:nvPr>
            <p:ph type="hdr" sz="quarter" idx="12"/>
          </p:nvPr>
        </p:nvSpPr>
        <p:spPr/>
        <p:txBody>
          <a:bodyPr/>
          <a:lstStyle/>
          <a:p>
            <a:endParaRPr lang="he-IL"/>
          </a:p>
        </p:txBody>
      </p:sp>
    </p:spTree>
    <p:extLst>
      <p:ext uri="{BB962C8B-B14F-4D97-AF65-F5344CB8AC3E}">
        <p14:creationId xmlns:p14="http://schemas.microsoft.com/office/powerpoint/2010/main" val="2850101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כותרת עליונה 5"/>
          <p:cNvSpPr>
            <a:spLocks noGrp="1"/>
          </p:cNvSpPr>
          <p:nvPr>
            <p:ph type="hdr" sz="quarter" idx="12"/>
          </p:nvPr>
        </p:nvSpPr>
        <p:spPr/>
        <p:txBody>
          <a:bodyPr/>
          <a:lstStyle/>
          <a:p>
            <a:endParaRPr lang="he-IL"/>
          </a:p>
        </p:txBody>
      </p:sp>
    </p:spTree>
    <p:extLst>
      <p:ext uri="{BB962C8B-B14F-4D97-AF65-F5344CB8AC3E}">
        <p14:creationId xmlns:p14="http://schemas.microsoft.com/office/powerpoint/2010/main" val="89129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פיתוח מקצועי</a:t>
            </a:r>
            <a:r>
              <a:rPr lang="he-IL" baseline="0" dirty="0" smtClean="0"/>
              <a:t> = צוותים חינוכיים דרגות 7-9, יועצות חינוכיות...</a:t>
            </a:r>
          </a:p>
          <a:p>
            <a:r>
              <a:rPr lang="he-IL" baseline="0" dirty="0" smtClean="0"/>
              <a:t>בעלי תפקידים = </a:t>
            </a:r>
            <a:r>
              <a:rPr lang="he-IL" baseline="0" dirty="0" err="1" smtClean="0"/>
              <a:t>מדפ"ים</a:t>
            </a:r>
            <a:r>
              <a:rPr lang="he-IL" baseline="0" dirty="0" smtClean="0"/>
              <a:t>, חונכות, מנהלות, מפקחות, מנחות...</a:t>
            </a:r>
            <a:endParaRPr lang="he-IL" dirty="0"/>
          </a:p>
        </p:txBody>
      </p:sp>
      <p:sp>
        <p:nvSpPr>
          <p:cNvPr id="5" name="מציין מיקום של כותרת תחתונה 4"/>
          <p:cNvSpPr>
            <a:spLocks noGrp="1"/>
          </p:cNvSpPr>
          <p:nvPr>
            <p:ph type="ftr" sz="quarter" idx="11"/>
          </p:nvPr>
        </p:nvSpPr>
        <p:spPr/>
        <p:txBody>
          <a:bodyPr/>
          <a:lstStyle/>
          <a:p>
            <a:endParaRPr lang="he-IL">
              <a:solidFill>
                <a:prstClr val="black"/>
              </a:solidFill>
            </a:endParaRPr>
          </a:p>
        </p:txBody>
      </p:sp>
      <p:sp>
        <p:nvSpPr>
          <p:cNvPr id="6" name="מציין מיקום של כותרת עליונה 5"/>
          <p:cNvSpPr>
            <a:spLocks noGrp="1"/>
          </p:cNvSpPr>
          <p:nvPr>
            <p:ph type="hdr" sz="quarter" idx="12"/>
          </p:nvPr>
        </p:nvSpPr>
        <p:spPr/>
        <p:txBody>
          <a:bodyPr/>
          <a:lstStyle/>
          <a:p>
            <a:endParaRPr lang="he-IL">
              <a:solidFill>
                <a:prstClr val="black"/>
              </a:solidFill>
            </a:endParaRPr>
          </a:p>
        </p:txBody>
      </p:sp>
    </p:spTree>
    <p:extLst>
      <p:ext uri="{BB962C8B-B14F-4D97-AF65-F5344CB8AC3E}">
        <p14:creationId xmlns:p14="http://schemas.microsoft.com/office/powerpoint/2010/main" val="790018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פיתוח מקצועי</a:t>
            </a:r>
            <a:r>
              <a:rPr lang="he-IL" baseline="0" dirty="0" smtClean="0"/>
              <a:t> = צוותים חינוכיים דרגות 7-9, יועצות חינוכיות...</a:t>
            </a:r>
          </a:p>
          <a:p>
            <a:r>
              <a:rPr lang="he-IL" baseline="0" dirty="0" smtClean="0"/>
              <a:t>בעלי תפקידים = </a:t>
            </a:r>
            <a:r>
              <a:rPr lang="he-IL" baseline="0" dirty="0" err="1" smtClean="0"/>
              <a:t>מדפ"ים</a:t>
            </a:r>
            <a:r>
              <a:rPr lang="he-IL" baseline="0" dirty="0" smtClean="0"/>
              <a:t>, חונכות, מנהלות, מפקחות, מנחות...</a:t>
            </a:r>
            <a:endParaRPr lang="he-IL" dirty="0"/>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כותרת עליונה 5"/>
          <p:cNvSpPr>
            <a:spLocks noGrp="1"/>
          </p:cNvSpPr>
          <p:nvPr>
            <p:ph type="hdr" sz="quarter" idx="12"/>
          </p:nvPr>
        </p:nvSpPr>
        <p:spPr/>
        <p:txBody>
          <a:bodyPr/>
          <a:lstStyle/>
          <a:p>
            <a:endParaRPr lang="he-IL"/>
          </a:p>
        </p:txBody>
      </p:sp>
    </p:spTree>
    <p:extLst>
      <p:ext uri="{BB962C8B-B14F-4D97-AF65-F5344CB8AC3E}">
        <p14:creationId xmlns:p14="http://schemas.microsoft.com/office/powerpoint/2010/main" val="2007526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פיתוח מקצועי</a:t>
            </a:r>
            <a:r>
              <a:rPr lang="he-IL" baseline="0" dirty="0" smtClean="0"/>
              <a:t> = צוותים חינוכיים דרגות 7-9, יועצות חינוכיות...</a:t>
            </a:r>
          </a:p>
          <a:p>
            <a:r>
              <a:rPr lang="he-IL" baseline="0" dirty="0" smtClean="0"/>
              <a:t>בעלי תפקידים = </a:t>
            </a:r>
            <a:r>
              <a:rPr lang="he-IL" baseline="0" dirty="0" err="1" smtClean="0"/>
              <a:t>מדפ"ים</a:t>
            </a:r>
            <a:r>
              <a:rPr lang="he-IL" baseline="0" dirty="0" smtClean="0"/>
              <a:t>, חונכות, מנהלות, מפקחות, מנחות...</a:t>
            </a:r>
            <a:endParaRPr lang="he-IL" dirty="0"/>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כותרת עליונה 5"/>
          <p:cNvSpPr>
            <a:spLocks noGrp="1"/>
          </p:cNvSpPr>
          <p:nvPr>
            <p:ph type="hdr" sz="quarter" idx="12"/>
          </p:nvPr>
        </p:nvSpPr>
        <p:spPr/>
        <p:txBody>
          <a:bodyPr/>
          <a:lstStyle/>
          <a:p>
            <a:endParaRPr lang="he-IL"/>
          </a:p>
        </p:txBody>
      </p:sp>
    </p:spTree>
    <p:extLst>
      <p:ext uri="{BB962C8B-B14F-4D97-AF65-F5344CB8AC3E}">
        <p14:creationId xmlns:p14="http://schemas.microsoft.com/office/powerpoint/2010/main" val="378081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פיתוח מקצועי</a:t>
            </a:r>
            <a:r>
              <a:rPr lang="he-IL" baseline="0" dirty="0" smtClean="0"/>
              <a:t> = צוותים חינוכיים דרגות 7-9, יועצות חינוכיות...</a:t>
            </a:r>
          </a:p>
          <a:p>
            <a:r>
              <a:rPr lang="he-IL" baseline="0" dirty="0" smtClean="0"/>
              <a:t>בעלי תפקידים = </a:t>
            </a:r>
            <a:r>
              <a:rPr lang="he-IL" baseline="0" dirty="0" err="1" smtClean="0"/>
              <a:t>מדפ"ים</a:t>
            </a:r>
            <a:r>
              <a:rPr lang="he-IL" baseline="0" dirty="0" smtClean="0"/>
              <a:t>, חונכות, מנהלות, מפקחות, מנחות...</a:t>
            </a:r>
            <a:endParaRPr lang="he-IL" dirty="0"/>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כותרת עליונה 5"/>
          <p:cNvSpPr>
            <a:spLocks noGrp="1"/>
          </p:cNvSpPr>
          <p:nvPr>
            <p:ph type="hdr" sz="quarter" idx="12"/>
          </p:nvPr>
        </p:nvSpPr>
        <p:spPr/>
        <p:txBody>
          <a:bodyPr/>
          <a:lstStyle/>
          <a:p>
            <a:endParaRPr lang="he-IL"/>
          </a:p>
        </p:txBody>
      </p:sp>
    </p:spTree>
    <p:extLst>
      <p:ext uri="{BB962C8B-B14F-4D97-AF65-F5344CB8AC3E}">
        <p14:creationId xmlns:p14="http://schemas.microsoft.com/office/powerpoint/2010/main" val="621573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5" name="מציין מיקום של כותרת תחתונה 4"/>
          <p:cNvSpPr>
            <a:spLocks noGrp="1"/>
          </p:cNvSpPr>
          <p:nvPr>
            <p:ph type="ftr" sz="quarter" idx="11"/>
          </p:nvPr>
        </p:nvSpPr>
        <p:spPr/>
        <p:txBody>
          <a:bodyPr/>
          <a:lstStyle/>
          <a:p>
            <a:endParaRPr lang="he-IL">
              <a:solidFill>
                <a:prstClr val="black"/>
              </a:solidFill>
            </a:endParaRPr>
          </a:p>
        </p:txBody>
      </p:sp>
      <p:sp>
        <p:nvSpPr>
          <p:cNvPr id="6" name="מציין מיקום של כותרת עליונה 5"/>
          <p:cNvSpPr>
            <a:spLocks noGrp="1"/>
          </p:cNvSpPr>
          <p:nvPr>
            <p:ph type="hdr" sz="quarter" idx="12"/>
          </p:nvPr>
        </p:nvSpPr>
        <p:spPr/>
        <p:txBody>
          <a:bodyPr/>
          <a:lstStyle/>
          <a:p>
            <a:endParaRPr lang="he-IL">
              <a:solidFill>
                <a:prstClr val="black"/>
              </a:solidFill>
            </a:endParaRPr>
          </a:p>
        </p:txBody>
      </p:sp>
    </p:spTree>
    <p:extLst>
      <p:ext uri="{BB962C8B-B14F-4D97-AF65-F5344CB8AC3E}">
        <p14:creationId xmlns:p14="http://schemas.microsoft.com/office/powerpoint/2010/main" val="3389688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9BF9039A-D7DA-4B03-9221-ACB06A8B47E1}" type="datetimeFigureOut">
              <a:rPr lang="he-IL" smtClean="0"/>
              <a:t>ד'/תמוז/תשע"ט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B06B197-4CA6-44DD-9780-C8EA88190983}" type="slidenum">
              <a:rPr lang="he-IL" smtClean="0"/>
              <a:t>‹#›</a:t>
            </a:fld>
            <a:endParaRPr lang="he-IL"/>
          </a:p>
        </p:txBody>
      </p:sp>
    </p:spTree>
    <p:extLst>
      <p:ext uri="{BB962C8B-B14F-4D97-AF65-F5344CB8AC3E}">
        <p14:creationId xmlns:p14="http://schemas.microsoft.com/office/powerpoint/2010/main" val="210699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9BF9039A-D7DA-4B03-9221-ACB06A8B47E1}" type="datetimeFigureOut">
              <a:rPr lang="he-IL" smtClean="0"/>
              <a:t>ד'/תמוז/תשע"ט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B06B197-4CA6-44DD-9780-C8EA88190983}" type="slidenum">
              <a:rPr lang="he-IL" smtClean="0"/>
              <a:t>‹#›</a:t>
            </a:fld>
            <a:endParaRPr lang="he-IL"/>
          </a:p>
        </p:txBody>
      </p:sp>
    </p:spTree>
    <p:extLst>
      <p:ext uri="{BB962C8B-B14F-4D97-AF65-F5344CB8AC3E}">
        <p14:creationId xmlns:p14="http://schemas.microsoft.com/office/powerpoint/2010/main" val="1125177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9BF9039A-D7DA-4B03-9221-ACB06A8B47E1}" type="datetimeFigureOut">
              <a:rPr lang="he-IL" smtClean="0"/>
              <a:t>ד'/תמוז/תשע"ט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B06B197-4CA6-44DD-9780-C8EA88190983}" type="slidenum">
              <a:rPr lang="he-IL" smtClean="0"/>
              <a:t>‹#›</a:t>
            </a:fld>
            <a:endParaRPr lang="he-IL"/>
          </a:p>
        </p:txBody>
      </p:sp>
    </p:spTree>
    <p:extLst>
      <p:ext uri="{BB962C8B-B14F-4D97-AF65-F5344CB8AC3E}">
        <p14:creationId xmlns:p14="http://schemas.microsoft.com/office/powerpoint/2010/main" val="3606190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914400" y="2130429"/>
            <a:ext cx="10363200" cy="1470025"/>
          </a:xfrm>
        </p:spPr>
        <p:txBody>
          <a:bodyPr/>
          <a:lstStyle/>
          <a:p>
            <a:r>
              <a:rPr lang="he-IL"/>
              <a:t>לחץ כדי לערוך סגנון כותרת של תבנית בסיס</a:t>
            </a:r>
          </a:p>
        </p:txBody>
      </p:sp>
      <p:sp>
        <p:nvSpPr>
          <p:cNvPr id="3" name="כותרת משנה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23749524-94D0-4EF6-BA3C-A2B4418D2CC9}" type="datetimeFigureOut">
              <a:rPr lang="he-IL" smtClean="0">
                <a:solidFill>
                  <a:prstClr val="black">
                    <a:tint val="75000"/>
                  </a:prstClr>
                </a:solidFill>
              </a:rPr>
              <a:pPr/>
              <a:t>ד'/תמוז/תשע"ט</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B9CB9147-B5E0-4095-9480-C7F82C339B24}"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9223221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23749524-94D0-4EF6-BA3C-A2B4418D2CC9}" type="datetimeFigureOut">
              <a:rPr lang="he-IL" smtClean="0">
                <a:solidFill>
                  <a:prstClr val="black">
                    <a:tint val="75000"/>
                  </a:prstClr>
                </a:solidFill>
              </a:rPr>
              <a:pPr/>
              <a:t>ד'/תמוז/תשע"ט</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B9CB9147-B5E0-4095-9480-C7F82C339B24}"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547220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963084" y="4406904"/>
            <a:ext cx="10363200" cy="1362075"/>
          </a:xfrm>
        </p:spPr>
        <p:txBody>
          <a:bodyPr anchor="t"/>
          <a:lstStyle>
            <a:lvl1pPr algn="r">
              <a:defRPr sz="40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67">
                <a:solidFill>
                  <a:schemeClr val="tx1">
                    <a:tint val="75000"/>
                  </a:schemeClr>
                </a:solidFill>
              </a:defRPr>
            </a:lvl2pPr>
            <a:lvl3pPr marL="914377" indent="0">
              <a:buNone/>
              <a:defRPr sz="1600">
                <a:solidFill>
                  <a:schemeClr val="tx1">
                    <a:tint val="75000"/>
                  </a:schemeClr>
                </a:solidFill>
              </a:defRPr>
            </a:lvl3pPr>
            <a:lvl4pPr marL="1371566" indent="0">
              <a:buNone/>
              <a:defRPr sz="1467">
                <a:solidFill>
                  <a:schemeClr val="tx1">
                    <a:tint val="75000"/>
                  </a:schemeClr>
                </a:solidFill>
              </a:defRPr>
            </a:lvl4pPr>
            <a:lvl5pPr marL="1828754" indent="0">
              <a:buNone/>
              <a:defRPr sz="1467">
                <a:solidFill>
                  <a:schemeClr val="tx1">
                    <a:tint val="75000"/>
                  </a:schemeClr>
                </a:solidFill>
              </a:defRPr>
            </a:lvl5pPr>
            <a:lvl6pPr marL="2285943" indent="0">
              <a:buNone/>
              <a:defRPr sz="1467">
                <a:solidFill>
                  <a:schemeClr val="tx1">
                    <a:tint val="75000"/>
                  </a:schemeClr>
                </a:solidFill>
              </a:defRPr>
            </a:lvl6pPr>
            <a:lvl7pPr marL="2743131" indent="0">
              <a:buNone/>
              <a:defRPr sz="1467">
                <a:solidFill>
                  <a:schemeClr val="tx1">
                    <a:tint val="75000"/>
                  </a:schemeClr>
                </a:solidFill>
              </a:defRPr>
            </a:lvl7pPr>
            <a:lvl8pPr marL="3200320" indent="0">
              <a:buNone/>
              <a:defRPr sz="1467">
                <a:solidFill>
                  <a:schemeClr val="tx1">
                    <a:tint val="75000"/>
                  </a:schemeClr>
                </a:solidFill>
              </a:defRPr>
            </a:lvl8pPr>
            <a:lvl9pPr marL="3657509" indent="0">
              <a:buNone/>
              <a:defRPr sz="1467">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23749524-94D0-4EF6-BA3C-A2B4418D2CC9}" type="datetimeFigureOut">
              <a:rPr lang="he-IL" smtClean="0">
                <a:solidFill>
                  <a:prstClr val="black">
                    <a:tint val="75000"/>
                  </a:prstClr>
                </a:solidFill>
              </a:rPr>
              <a:pPr/>
              <a:t>ד'/תמוז/תשע"ט</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B9CB9147-B5E0-4095-9480-C7F82C339B24}"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796866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67"/>
            </a:lvl4pPr>
            <a:lvl5pPr>
              <a:defRPr sz="1867"/>
            </a:lvl5pPr>
            <a:lvl6pPr>
              <a:defRPr sz="1867"/>
            </a:lvl6pPr>
            <a:lvl7pPr>
              <a:defRPr sz="1867"/>
            </a:lvl7pPr>
            <a:lvl8pPr>
              <a:defRPr sz="1867"/>
            </a:lvl8pPr>
            <a:lvl9pPr>
              <a:defRPr sz="1867"/>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67"/>
            </a:lvl4pPr>
            <a:lvl5pPr>
              <a:defRPr sz="1867"/>
            </a:lvl5pPr>
            <a:lvl6pPr>
              <a:defRPr sz="1867"/>
            </a:lvl6pPr>
            <a:lvl7pPr>
              <a:defRPr sz="1867"/>
            </a:lvl7pPr>
            <a:lvl8pPr>
              <a:defRPr sz="1867"/>
            </a:lvl8pPr>
            <a:lvl9pPr>
              <a:defRPr sz="1867"/>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23749524-94D0-4EF6-BA3C-A2B4418D2CC9}" type="datetimeFigureOut">
              <a:rPr lang="he-IL" smtClean="0">
                <a:solidFill>
                  <a:prstClr val="black">
                    <a:tint val="75000"/>
                  </a:prstClr>
                </a:solidFill>
              </a:rPr>
              <a:pPr/>
              <a:t>ד'/תמוז/תשע"ט</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B9CB9147-B5E0-4095-9480-C7F82C339B24}"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942106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67"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609600" y="2174875"/>
            <a:ext cx="5386917" cy="3951288"/>
          </a:xfrm>
        </p:spPr>
        <p:txBody>
          <a:bodyPr/>
          <a:lstStyle>
            <a:lvl1pPr>
              <a:defRPr sz="2400"/>
            </a:lvl1pPr>
            <a:lvl2pPr>
              <a:defRPr sz="2000"/>
            </a:lvl2pPr>
            <a:lvl3pPr>
              <a:defRPr sz="1867"/>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6193370" y="1535113"/>
            <a:ext cx="5389033" cy="639763"/>
          </a:xfrm>
        </p:spPr>
        <p:txBody>
          <a:bodyPr anchor="b"/>
          <a:lstStyle>
            <a:lvl1pPr marL="0" indent="0">
              <a:buNone/>
              <a:defRPr sz="2400" b="1"/>
            </a:lvl1pPr>
            <a:lvl2pPr marL="457189" indent="0">
              <a:buNone/>
              <a:defRPr sz="2000" b="1"/>
            </a:lvl2pPr>
            <a:lvl3pPr marL="914377" indent="0">
              <a:buNone/>
              <a:defRPr sz="1867"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6193370" y="2174875"/>
            <a:ext cx="5389033" cy="3951288"/>
          </a:xfrm>
        </p:spPr>
        <p:txBody>
          <a:bodyPr/>
          <a:lstStyle>
            <a:lvl1pPr>
              <a:defRPr sz="2400"/>
            </a:lvl1pPr>
            <a:lvl2pPr>
              <a:defRPr sz="2000"/>
            </a:lvl2pPr>
            <a:lvl3pPr>
              <a:defRPr sz="1867"/>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23749524-94D0-4EF6-BA3C-A2B4418D2CC9}" type="datetimeFigureOut">
              <a:rPr lang="he-IL" smtClean="0">
                <a:solidFill>
                  <a:prstClr val="black">
                    <a:tint val="75000"/>
                  </a:prstClr>
                </a:solidFill>
              </a:rPr>
              <a:pPr/>
              <a:t>ד'/תמוז/תשע"ט</a:t>
            </a:fld>
            <a:endParaRPr lang="he-IL">
              <a:solidFill>
                <a:prstClr val="black">
                  <a:tint val="75000"/>
                </a:prstClr>
              </a:solidFill>
            </a:endParaRPr>
          </a:p>
        </p:txBody>
      </p:sp>
      <p:sp>
        <p:nvSpPr>
          <p:cNvPr id="8" name="מציין מיקום של כותרת תחתונה 7"/>
          <p:cNvSpPr>
            <a:spLocks noGrp="1"/>
          </p:cNvSpPr>
          <p:nvPr>
            <p:ph type="ftr" sz="quarter" idx="11"/>
          </p:nvPr>
        </p:nvSpPr>
        <p:spPr/>
        <p:txBody>
          <a:bodyPr/>
          <a:lstStyle/>
          <a:p>
            <a:endParaRPr lang="he-IL">
              <a:solidFill>
                <a:prstClr val="black">
                  <a:tint val="75000"/>
                </a:prstClr>
              </a:solidFill>
            </a:endParaRPr>
          </a:p>
        </p:txBody>
      </p:sp>
      <p:sp>
        <p:nvSpPr>
          <p:cNvPr id="9" name="מציין מיקום של מספר שקופית 8"/>
          <p:cNvSpPr>
            <a:spLocks noGrp="1"/>
          </p:cNvSpPr>
          <p:nvPr>
            <p:ph type="sldNum" sz="quarter" idx="12"/>
          </p:nvPr>
        </p:nvSpPr>
        <p:spPr/>
        <p:txBody>
          <a:bodyPr/>
          <a:lstStyle/>
          <a:p>
            <a:fld id="{B9CB9147-B5E0-4095-9480-C7F82C339B24}"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8925248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23749524-94D0-4EF6-BA3C-A2B4418D2CC9}" type="datetimeFigureOut">
              <a:rPr lang="he-IL" smtClean="0">
                <a:solidFill>
                  <a:prstClr val="black">
                    <a:tint val="75000"/>
                  </a:prstClr>
                </a:solidFill>
              </a:rPr>
              <a:pPr/>
              <a:t>ד'/תמוז/תשע"ט</a:t>
            </a:fld>
            <a:endParaRPr lang="he-IL">
              <a:solidFill>
                <a:prstClr val="black">
                  <a:tint val="75000"/>
                </a:prstClr>
              </a:solidFill>
            </a:endParaRPr>
          </a:p>
        </p:txBody>
      </p:sp>
      <p:sp>
        <p:nvSpPr>
          <p:cNvPr id="4" name="מציין מיקום של כותרת תחתונה 3"/>
          <p:cNvSpPr>
            <a:spLocks noGrp="1"/>
          </p:cNvSpPr>
          <p:nvPr>
            <p:ph type="ftr" sz="quarter" idx="11"/>
          </p:nvPr>
        </p:nvSpPr>
        <p:spPr/>
        <p:txBody>
          <a:bodyPr/>
          <a:lstStyle/>
          <a:p>
            <a:endParaRPr lang="he-IL">
              <a:solidFill>
                <a:prstClr val="black">
                  <a:tint val="75000"/>
                </a:prstClr>
              </a:solidFill>
            </a:endParaRPr>
          </a:p>
        </p:txBody>
      </p:sp>
      <p:sp>
        <p:nvSpPr>
          <p:cNvPr id="5" name="מציין מיקום של מספר שקופית 4"/>
          <p:cNvSpPr>
            <a:spLocks noGrp="1"/>
          </p:cNvSpPr>
          <p:nvPr>
            <p:ph type="sldNum" sz="quarter" idx="12"/>
          </p:nvPr>
        </p:nvSpPr>
        <p:spPr/>
        <p:txBody>
          <a:bodyPr/>
          <a:lstStyle/>
          <a:p>
            <a:fld id="{B9CB9147-B5E0-4095-9480-C7F82C339B24}"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780586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23749524-94D0-4EF6-BA3C-A2B4418D2CC9}" type="datetimeFigureOut">
              <a:rPr lang="he-IL" smtClean="0">
                <a:solidFill>
                  <a:prstClr val="black">
                    <a:tint val="75000"/>
                  </a:prstClr>
                </a:solidFill>
              </a:rPr>
              <a:pPr/>
              <a:t>ד'/תמוז/תשע"ט</a:t>
            </a:fld>
            <a:endParaRPr lang="he-IL">
              <a:solidFill>
                <a:prstClr val="black">
                  <a:tint val="75000"/>
                </a:prstClr>
              </a:solidFill>
            </a:endParaRPr>
          </a:p>
        </p:txBody>
      </p:sp>
      <p:sp>
        <p:nvSpPr>
          <p:cNvPr id="3" name="מציין מיקום של כותרת תחתונה 2"/>
          <p:cNvSpPr>
            <a:spLocks noGrp="1"/>
          </p:cNvSpPr>
          <p:nvPr>
            <p:ph type="ftr" sz="quarter" idx="11"/>
          </p:nvPr>
        </p:nvSpPr>
        <p:spPr/>
        <p:txBody>
          <a:bodyPr/>
          <a:lstStyle/>
          <a:p>
            <a:endParaRPr lang="he-IL">
              <a:solidFill>
                <a:prstClr val="black">
                  <a:tint val="75000"/>
                </a:prstClr>
              </a:solidFill>
            </a:endParaRPr>
          </a:p>
        </p:txBody>
      </p:sp>
      <p:sp>
        <p:nvSpPr>
          <p:cNvPr id="4" name="מציין מיקום של מספר שקופית 3"/>
          <p:cNvSpPr>
            <a:spLocks noGrp="1"/>
          </p:cNvSpPr>
          <p:nvPr>
            <p:ph type="sldNum" sz="quarter" idx="12"/>
          </p:nvPr>
        </p:nvSpPr>
        <p:spPr/>
        <p:txBody>
          <a:bodyPr/>
          <a:lstStyle/>
          <a:p>
            <a:fld id="{B9CB9147-B5E0-4095-9480-C7F82C339B24}"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3933042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09603" y="273049"/>
            <a:ext cx="4011084" cy="1162051"/>
          </a:xfrm>
        </p:spPr>
        <p:txBody>
          <a:bodyPr anchor="b"/>
          <a:lstStyle>
            <a:lvl1pPr algn="r">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4766733"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609603" y="1435104"/>
            <a:ext cx="4011084" cy="4691063"/>
          </a:xfrm>
        </p:spPr>
        <p:txBody>
          <a:bodyPr/>
          <a:lstStyle>
            <a:lvl1pPr marL="0" indent="0">
              <a:buNone/>
              <a:defRPr sz="1467"/>
            </a:lvl1pPr>
            <a:lvl2pPr marL="457189" indent="0">
              <a:buNone/>
              <a:defRPr sz="1200"/>
            </a:lvl2pPr>
            <a:lvl3pPr marL="914377" indent="0">
              <a:buNone/>
              <a:defRPr sz="1067"/>
            </a:lvl3pPr>
            <a:lvl4pPr marL="1371566" indent="0">
              <a:buNone/>
              <a:defRPr sz="933"/>
            </a:lvl4pPr>
            <a:lvl5pPr marL="1828754" indent="0">
              <a:buNone/>
              <a:defRPr sz="933"/>
            </a:lvl5pPr>
            <a:lvl6pPr marL="2285943" indent="0">
              <a:buNone/>
              <a:defRPr sz="933"/>
            </a:lvl6pPr>
            <a:lvl7pPr marL="2743131" indent="0">
              <a:buNone/>
              <a:defRPr sz="933"/>
            </a:lvl7pPr>
            <a:lvl8pPr marL="3200320" indent="0">
              <a:buNone/>
              <a:defRPr sz="933"/>
            </a:lvl8pPr>
            <a:lvl9pPr marL="3657509" indent="0">
              <a:buNone/>
              <a:defRPr sz="933"/>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23749524-94D0-4EF6-BA3C-A2B4418D2CC9}" type="datetimeFigureOut">
              <a:rPr lang="he-IL" smtClean="0">
                <a:solidFill>
                  <a:prstClr val="black">
                    <a:tint val="75000"/>
                  </a:prstClr>
                </a:solidFill>
              </a:rPr>
              <a:pPr/>
              <a:t>ד'/תמוז/תשע"ט</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B9CB9147-B5E0-4095-9480-C7F82C339B24}"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860169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9BF9039A-D7DA-4B03-9221-ACB06A8B47E1}" type="datetimeFigureOut">
              <a:rPr lang="he-IL" smtClean="0"/>
              <a:t>ד'/תמוז/תשע"ט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B06B197-4CA6-44DD-9780-C8EA88190983}" type="slidenum">
              <a:rPr lang="he-IL" smtClean="0"/>
              <a:t>‹#›</a:t>
            </a:fld>
            <a:endParaRPr lang="he-IL"/>
          </a:p>
        </p:txBody>
      </p:sp>
    </p:spTree>
    <p:extLst>
      <p:ext uri="{BB962C8B-B14F-4D97-AF65-F5344CB8AC3E}">
        <p14:creationId xmlns:p14="http://schemas.microsoft.com/office/powerpoint/2010/main" val="4748829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2389717" y="4800600"/>
            <a:ext cx="7315200" cy="566739"/>
          </a:xfrm>
        </p:spPr>
        <p:txBody>
          <a:bodyPr anchor="b"/>
          <a:lstStyle>
            <a:lvl1pPr algn="r">
              <a:defRPr sz="2000"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he-IL"/>
          </a:p>
        </p:txBody>
      </p:sp>
      <p:sp>
        <p:nvSpPr>
          <p:cNvPr id="4" name="מציין מיקום טקסט 3"/>
          <p:cNvSpPr>
            <a:spLocks noGrp="1"/>
          </p:cNvSpPr>
          <p:nvPr>
            <p:ph type="body" sz="half" idx="2"/>
          </p:nvPr>
        </p:nvSpPr>
        <p:spPr>
          <a:xfrm>
            <a:off x="2389717" y="5367338"/>
            <a:ext cx="7315200" cy="804863"/>
          </a:xfrm>
        </p:spPr>
        <p:txBody>
          <a:bodyPr/>
          <a:lstStyle>
            <a:lvl1pPr marL="0" indent="0">
              <a:buNone/>
              <a:defRPr sz="1467"/>
            </a:lvl1pPr>
            <a:lvl2pPr marL="457189" indent="0">
              <a:buNone/>
              <a:defRPr sz="1200"/>
            </a:lvl2pPr>
            <a:lvl3pPr marL="914377" indent="0">
              <a:buNone/>
              <a:defRPr sz="1067"/>
            </a:lvl3pPr>
            <a:lvl4pPr marL="1371566" indent="0">
              <a:buNone/>
              <a:defRPr sz="933"/>
            </a:lvl4pPr>
            <a:lvl5pPr marL="1828754" indent="0">
              <a:buNone/>
              <a:defRPr sz="933"/>
            </a:lvl5pPr>
            <a:lvl6pPr marL="2285943" indent="0">
              <a:buNone/>
              <a:defRPr sz="933"/>
            </a:lvl6pPr>
            <a:lvl7pPr marL="2743131" indent="0">
              <a:buNone/>
              <a:defRPr sz="933"/>
            </a:lvl7pPr>
            <a:lvl8pPr marL="3200320" indent="0">
              <a:buNone/>
              <a:defRPr sz="933"/>
            </a:lvl8pPr>
            <a:lvl9pPr marL="3657509" indent="0">
              <a:buNone/>
              <a:defRPr sz="933"/>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23749524-94D0-4EF6-BA3C-A2B4418D2CC9}" type="datetimeFigureOut">
              <a:rPr lang="he-IL" smtClean="0">
                <a:solidFill>
                  <a:prstClr val="black">
                    <a:tint val="75000"/>
                  </a:prstClr>
                </a:solidFill>
              </a:rPr>
              <a:pPr/>
              <a:t>ד'/תמוז/תשע"ט</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B9CB9147-B5E0-4095-9480-C7F82C339B24}"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6418540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23749524-94D0-4EF6-BA3C-A2B4418D2CC9}" type="datetimeFigureOut">
              <a:rPr lang="he-IL" smtClean="0">
                <a:solidFill>
                  <a:prstClr val="black">
                    <a:tint val="75000"/>
                  </a:prstClr>
                </a:solidFill>
              </a:rPr>
              <a:pPr/>
              <a:t>ד'/תמוז/תשע"ט</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B9CB9147-B5E0-4095-9480-C7F82C339B24}"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789927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839200" y="274642"/>
            <a:ext cx="2743200" cy="5851525"/>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609600" y="274642"/>
            <a:ext cx="8026400" cy="5851525"/>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23749524-94D0-4EF6-BA3C-A2B4418D2CC9}" type="datetimeFigureOut">
              <a:rPr lang="he-IL" smtClean="0">
                <a:solidFill>
                  <a:prstClr val="black">
                    <a:tint val="75000"/>
                  </a:prstClr>
                </a:solidFill>
              </a:rPr>
              <a:pPr/>
              <a:t>ד'/תמוז/תשע"ט</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B9CB9147-B5E0-4095-9480-C7F82C339B24}"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5700726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914400" y="2130429"/>
            <a:ext cx="10363200" cy="1470025"/>
          </a:xfrm>
        </p:spPr>
        <p:txBody>
          <a:bodyPr/>
          <a:lstStyle/>
          <a:p>
            <a:r>
              <a:rPr lang="he-IL"/>
              <a:t>לחץ כדי לערוך סגנון כותרת של תבנית בסיס</a:t>
            </a:r>
          </a:p>
        </p:txBody>
      </p:sp>
      <p:sp>
        <p:nvSpPr>
          <p:cNvPr id="3" name="כותרת משנה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23749524-94D0-4EF6-BA3C-A2B4418D2CC9}" type="datetimeFigureOut">
              <a:rPr lang="he-IL" smtClean="0">
                <a:solidFill>
                  <a:prstClr val="black">
                    <a:tint val="75000"/>
                  </a:prstClr>
                </a:solidFill>
              </a:rPr>
              <a:pPr/>
              <a:t>ד'/תמוז/תשע"ט</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B9CB9147-B5E0-4095-9480-C7F82C339B24}"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2566528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23749524-94D0-4EF6-BA3C-A2B4418D2CC9}" type="datetimeFigureOut">
              <a:rPr lang="he-IL" smtClean="0">
                <a:solidFill>
                  <a:prstClr val="black">
                    <a:tint val="75000"/>
                  </a:prstClr>
                </a:solidFill>
              </a:rPr>
              <a:pPr/>
              <a:t>ד'/תמוז/תשע"ט</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B9CB9147-B5E0-4095-9480-C7F82C339B24}"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4302072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963084" y="4406904"/>
            <a:ext cx="10363200" cy="1362075"/>
          </a:xfrm>
        </p:spPr>
        <p:txBody>
          <a:bodyPr anchor="t"/>
          <a:lstStyle>
            <a:lvl1pPr algn="r">
              <a:defRPr sz="40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67">
                <a:solidFill>
                  <a:schemeClr val="tx1">
                    <a:tint val="75000"/>
                  </a:schemeClr>
                </a:solidFill>
              </a:defRPr>
            </a:lvl2pPr>
            <a:lvl3pPr marL="914377" indent="0">
              <a:buNone/>
              <a:defRPr sz="1600">
                <a:solidFill>
                  <a:schemeClr val="tx1">
                    <a:tint val="75000"/>
                  </a:schemeClr>
                </a:solidFill>
              </a:defRPr>
            </a:lvl3pPr>
            <a:lvl4pPr marL="1371566" indent="0">
              <a:buNone/>
              <a:defRPr sz="1467">
                <a:solidFill>
                  <a:schemeClr val="tx1">
                    <a:tint val="75000"/>
                  </a:schemeClr>
                </a:solidFill>
              </a:defRPr>
            </a:lvl4pPr>
            <a:lvl5pPr marL="1828754" indent="0">
              <a:buNone/>
              <a:defRPr sz="1467">
                <a:solidFill>
                  <a:schemeClr val="tx1">
                    <a:tint val="75000"/>
                  </a:schemeClr>
                </a:solidFill>
              </a:defRPr>
            </a:lvl5pPr>
            <a:lvl6pPr marL="2285943" indent="0">
              <a:buNone/>
              <a:defRPr sz="1467">
                <a:solidFill>
                  <a:schemeClr val="tx1">
                    <a:tint val="75000"/>
                  </a:schemeClr>
                </a:solidFill>
              </a:defRPr>
            </a:lvl6pPr>
            <a:lvl7pPr marL="2743131" indent="0">
              <a:buNone/>
              <a:defRPr sz="1467">
                <a:solidFill>
                  <a:schemeClr val="tx1">
                    <a:tint val="75000"/>
                  </a:schemeClr>
                </a:solidFill>
              </a:defRPr>
            </a:lvl7pPr>
            <a:lvl8pPr marL="3200320" indent="0">
              <a:buNone/>
              <a:defRPr sz="1467">
                <a:solidFill>
                  <a:schemeClr val="tx1">
                    <a:tint val="75000"/>
                  </a:schemeClr>
                </a:solidFill>
              </a:defRPr>
            </a:lvl8pPr>
            <a:lvl9pPr marL="3657509" indent="0">
              <a:buNone/>
              <a:defRPr sz="1467">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23749524-94D0-4EF6-BA3C-A2B4418D2CC9}" type="datetimeFigureOut">
              <a:rPr lang="he-IL" smtClean="0">
                <a:solidFill>
                  <a:prstClr val="black">
                    <a:tint val="75000"/>
                  </a:prstClr>
                </a:solidFill>
              </a:rPr>
              <a:pPr/>
              <a:t>ד'/תמוז/תשע"ט</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B9CB9147-B5E0-4095-9480-C7F82C339B24}"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5128135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67"/>
            </a:lvl4pPr>
            <a:lvl5pPr>
              <a:defRPr sz="1867"/>
            </a:lvl5pPr>
            <a:lvl6pPr>
              <a:defRPr sz="1867"/>
            </a:lvl6pPr>
            <a:lvl7pPr>
              <a:defRPr sz="1867"/>
            </a:lvl7pPr>
            <a:lvl8pPr>
              <a:defRPr sz="1867"/>
            </a:lvl8pPr>
            <a:lvl9pPr>
              <a:defRPr sz="1867"/>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67"/>
            </a:lvl4pPr>
            <a:lvl5pPr>
              <a:defRPr sz="1867"/>
            </a:lvl5pPr>
            <a:lvl6pPr>
              <a:defRPr sz="1867"/>
            </a:lvl6pPr>
            <a:lvl7pPr>
              <a:defRPr sz="1867"/>
            </a:lvl7pPr>
            <a:lvl8pPr>
              <a:defRPr sz="1867"/>
            </a:lvl8pPr>
            <a:lvl9pPr>
              <a:defRPr sz="1867"/>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23749524-94D0-4EF6-BA3C-A2B4418D2CC9}" type="datetimeFigureOut">
              <a:rPr lang="he-IL" smtClean="0">
                <a:solidFill>
                  <a:prstClr val="black">
                    <a:tint val="75000"/>
                  </a:prstClr>
                </a:solidFill>
              </a:rPr>
              <a:pPr/>
              <a:t>ד'/תמוז/תשע"ט</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B9CB9147-B5E0-4095-9480-C7F82C339B24}"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2758210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67"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609600" y="2174875"/>
            <a:ext cx="5386917" cy="3951288"/>
          </a:xfrm>
        </p:spPr>
        <p:txBody>
          <a:bodyPr/>
          <a:lstStyle>
            <a:lvl1pPr>
              <a:defRPr sz="2400"/>
            </a:lvl1pPr>
            <a:lvl2pPr>
              <a:defRPr sz="2000"/>
            </a:lvl2pPr>
            <a:lvl3pPr>
              <a:defRPr sz="1867"/>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6193370" y="1535113"/>
            <a:ext cx="5389033" cy="639763"/>
          </a:xfrm>
        </p:spPr>
        <p:txBody>
          <a:bodyPr anchor="b"/>
          <a:lstStyle>
            <a:lvl1pPr marL="0" indent="0">
              <a:buNone/>
              <a:defRPr sz="2400" b="1"/>
            </a:lvl1pPr>
            <a:lvl2pPr marL="457189" indent="0">
              <a:buNone/>
              <a:defRPr sz="2000" b="1"/>
            </a:lvl2pPr>
            <a:lvl3pPr marL="914377" indent="0">
              <a:buNone/>
              <a:defRPr sz="1867"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6193370" y="2174875"/>
            <a:ext cx="5389033" cy="3951288"/>
          </a:xfrm>
        </p:spPr>
        <p:txBody>
          <a:bodyPr/>
          <a:lstStyle>
            <a:lvl1pPr>
              <a:defRPr sz="2400"/>
            </a:lvl1pPr>
            <a:lvl2pPr>
              <a:defRPr sz="2000"/>
            </a:lvl2pPr>
            <a:lvl3pPr>
              <a:defRPr sz="1867"/>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23749524-94D0-4EF6-BA3C-A2B4418D2CC9}" type="datetimeFigureOut">
              <a:rPr lang="he-IL" smtClean="0">
                <a:solidFill>
                  <a:prstClr val="black">
                    <a:tint val="75000"/>
                  </a:prstClr>
                </a:solidFill>
              </a:rPr>
              <a:pPr/>
              <a:t>ד'/תמוז/תשע"ט</a:t>
            </a:fld>
            <a:endParaRPr lang="he-IL">
              <a:solidFill>
                <a:prstClr val="black">
                  <a:tint val="75000"/>
                </a:prstClr>
              </a:solidFill>
            </a:endParaRPr>
          </a:p>
        </p:txBody>
      </p:sp>
      <p:sp>
        <p:nvSpPr>
          <p:cNvPr id="8" name="מציין מיקום של כותרת תחתונה 7"/>
          <p:cNvSpPr>
            <a:spLocks noGrp="1"/>
          </p:cNvSpPr>
          <p:nvPr>
            <p:ph type="ftr" sz="quarter" idx="11"/>
          </p:nvPr>
        </p:nvSpPr>
        <p:spPr/>
        <p:txBody>
          <a:bodyPr/>
          <a:lstStyle/>
          <a:p>
            <a:endParaRPr lang="he-IL">
              <a:solidFill>
                <a:prstClr val="black">
                  <a:tint val="75000"/>
                </a:prstClr>
              </a:solidFill>
            </a:endParaRPr>
          </a:p>
        </p:txBody>
      </p:sp>
      <p:sp>
        <p:nvSpPr>
          <p:cNvPr id="9" name="מציין מיקום של מספר שקופית 8"/>
          <p:cNvSpPr>
            <a:spLocks noGrp="1"/>
          </p:cNvSpPr>
          <p:nvPr>
            <p:ph type="sldNum" sz="quarter" idx="12"/>
          </p:nvPr>
        </p:nvSpPr>
        <p:spPr/>
        <p:txBody>
          <a:bodyPr/>
          <a:lstStyle/>
          <a:p>
            <a:fld id="{B9CB9147-B5E0-4095-9480-C7F82C339B24}"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1472453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23749524-94D0-4EF6-BA3C-A2B4418D2CC9}" type="datetimeFigureOut">
              <a:rPr lang="he-IL" smtClean="0">
                <a:solidFill>
                  <a:prstClr val="black">
                    <a:tint val="75000"/>
                  </a:prstClr>
                </a:solidFill>
              </a:rPr>
              <a:pPr/>
              <a:t>ד'/תמוז/תשע"ט</a:t>
            </a:fld>
            <a:endParaRPr lang="he-IL">
              <a:solidFill>
                <a:prstClr val="black">
                  <a:tint val="75000"/>
                </a:prstClr>
              </a:solidFill>
            </a:endParaRPr>
          </a:p>
        </p:txBody>
      </p:sp>
      <p:sp>
        <p:nvSpPr>
          <p:cNvPr id="4" name="מציין מיקום של כותרת תחתונה 3"/>
          <p:cNvSpPr>
            <a:spLocks noGrp="1"/>
          </p:cNvSpPr>
          <p:nvPr>
            <p:ph type="ftr" sz="quarter" idx="11"/>
          </p:nvPr>
        </p:nvSpPr>
        <p:spPr/>
        <p:txBody>
          <a:bodyPr/>
          <a:lstStyle/>
          <a:p>
            <a:endParaRPr lang="he-IL">
              <a:solidFill>
                <a:prstClr val="black">
                  <a:tint val="75000"/>
                </a:prstClr>
              </a:solidFill>
            </a:endParaRPr>
          </a:p>
        </p:txBody>
      </p:sp>
      <p:sp>
        <p:nvSpPr>
          <p:cNvPr id="5" name="מציין מיקום של מספר שקופית 4"/>
          <p:cNvSpPr>
            <a:spLocks noGrp="1"/>
          </p:cNvSpPr>
          <p:nvPr>
            <p:ph type="sldNum" sz="quarter" idx="12"/>
          </p:nvPr>
        </p:nvSpPr>
        <p:spPr/>
        <p:txBody>
          <a:bodyPr/>
          <a:lstStyle/>
          <a:p>
            <a:fld id="{B9CB9147-B5E0-4095-9480-C7F82C339B24}"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2097296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23749524-94D0-4EF6-BA3C-A2B4418D2CC9}" type="datetimeFigureOut">
              <a:rPr lang="he-IL" smtClean="0">
                <a:solidFill>
                  <a:prstClr val="black">
                    <a:tint val="75000"/>
                  </a:prstClr>
                </a:solidFill>
              </a:rPr>
              <a:pPr/>
              <a:t>ד'/תמוז/תשע"ט</a:t>
            </a:fld>
            <a:endParaRPr lang="he-IL">
              <a:solidFill>
                <a:prstClr val="black">
                  <a:tint val="75000"/>
                </a:prstClr>
              </a:solidFill>
            </a:endParaRPr>
          </a:p>
        </p:txBody>
      </p:sp>
      <p:sp>
        <p:nvSpPr>
          <p:cNvPr id="3" name="מציין מיקום של כותרת תחתונה 2"/>
          <p:cNvSpPr>
            <a:spLocks noGrp="1"/>
          </p:cNvSpPr>
          <p:nvPr>
            <p:ph type="ftr" sz="quarter" idx="11"/>
          </p:nvPr>
        </p:nvSpPr>
        <p:spPr/>
        <p:txBody>
          <a:bodyPr/>
          <a:lstStyle/>
          <a:p>
            <a:endParaRPr lang="he-IL">
              <a:solidFill>
                <a:prstClr val="black">
                  <a:tint val="75000"/>
                </a:prstClr>
              </a:solidFill>
            </a:endParaRPr>
          </a:p>
        </p:txBody>
      </p:sp>
      <p:sp>
        <p:nvSpPr>
          <p:cNvPr id="4" name="מציין מיקום של מספר שקופית 3"/>
          <p:cNvSpPr>
            <a:spLocks noGrp="1"/>
          </p:cNvSpPr>
          <p:nvPr>
            <p:ph type="sldNum" sz="quarter" idx="12"/>
          </p:nvPr>
        </p:nvSpPr>
        <p:spPr/>
        <p:txBody>
          <a:bodyPr/>
          <a:lstStyle/>
          <a:p>
            <a:fld id="{B9CB9147-B5E0-4095-9480-C7F82C339B24}"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828307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9BF9039A-D7DA-4B03-9221-ACB06A8B47E1}" type="datetimeFigureOut">
              <a:rPr lang="he-IL" smtClean="0"/>
              <a:t>ד'/תמוז/תשע"ט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B06B197-4CA6-44DD-9780-C8EA88190983}" type="slidenum">
              <a:rPr lang="he-IL" smtClean="0"/>
              <a:t>‹#›</a:t>
            </a:fld>
            <a:endParaRPr lang="he-IL"/>
          </a:p>
        </p:txBody>
      </p:sp>
    </p:spTree>
    <p:extLst>
      <p:ext uri="{BB962C8B-B14F-4D97-AF65-F5344CB8AC3E}">
        <p14:creationId xmlns:p14="http://schemas.microsoft.com/office/powerpoint/2010/main" val="3074440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09603" y="273049"/>
            <a:ext cx="4011084" cy="1162051"/>
          </a:xfrm>
        </p:spPr>
        <p:txBody>
          <a:bodyPr anchor="b"/>
          <a:lstStyle>
            <a:lvl1pPr algn="r">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4766733"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609603" y="1435104"/>
            <a:ext cx="4011084" cy="4691063"/>
          </a:xfrm>
        </p:spPr>
        <p:txBody>
          <a:bodyPr/>
          <a:lstStyle>
            <a:lvl1pPr marL="0" indent="0">
              <a:buNone/>
              <a:defRPr sz="1467"/>
            </a:lvl1pPr>
            <a:lvl2pPr marL="457189" indent="0">
              <a:buNone/>
              <a:defRPr sz="1200"/>
            </a:lvl2pPr>
            <a:lvl3pPr marL="914377" indent="0">
              <a:buNone/>
              <a:defRPr sz="1067"/>
            </a:lvl3pPr>
            <a:lvl4pPr marL="1371566" indent="0">
              <a:buNone/>
              <a:defRPr sz="933"/>
            </a:lvl4pPr>
            <a:lvl5pPr marL="1828754" indent="0">
              <a:buNone/>
              <a:defRPr sz="933"/>
            </a:lvl5pPr>
            <a:lvl6pPr marL="2285943" indent="0">
              <a:buNone/>
              <a:defRPr sz="933"/>
            </a:lvl6pPr>
            <a:lvl7pPr marL="2743131" indent="0">
              <a:buNone/>
              <a:defRPr sz="933"/>
            </a:lvl7pPr>
            <a:lvl8pPr marL="3200320" indent="0">
              <a:buNone/>
              <a:defRPr sz="933"/>
            </a:lvl8pPr>
            <a:lvl9pPr marL="3657509" indent="0">
              <a:buNone/>
              <a:defRPr sz="933"/>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23749524-94D0-4EF6-BA3C-A2B4418D2CC9}" type="datetimeFigureOut">
              <a:rPr lang="he-IL" smtClean="0">
                <a:solidFill>
                  <a:prstClr val="black">
                    <a:tint val="75000"/>
                  </a:prstClr>
                </a:solidFill>
              </a:rPr>
              <a:pPr/>
              <a:t>ד'/תמוז/תשע"ט</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B9CB9147-B5E0-4095-9480-C7F82C339B24}"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174318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2389717" y="4800600"/>
            <a:ext cx="7315200" cy="566739"/>
          </a:xfrm>
        </p:spPr>
        <p:txBody>
          <a:bodyPr anchor="b"/>
          <a:lstStyle>
            <a:lvl1pPr algn="r">
              <a:defRPr sz="2000"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he-IL"/>
          </a:p>
        </p:txBody>
      </p:sp>
      <p:sp>
        <p:nvSpPr>
          <p:cNvPr id="4" name="מציין מיקום טקסט 3"/>
          <p:cNvSpPr>
            <a:spLocks noGrp="1"/>
          </p:cNvSpPr>
          <p:nvPr>
            <p:ph type="body" sz="half" idx="2"/>
          </p:nvPr>
        </p:nvSpPr>
        <p:spPr>
          <a:xfrm>
            <a:off x="2389717" y="5367338"/>
            <a:ext cx="7315200" cy="804863"/>
          </a:xfrm>
        </p:spPr>
        <p:txBody>
          <a:bodyPr/>
          <a:lstStyle>
            <a:lvl1pPr marL="0" indent="0">
              <a:buNone/>
              <a:defRPr sz="1467"/>
            </a:lvl1pPr>
            <a:lvl2pPr marL="457189" indent="0">
              <a:buNone/>
              <a:defRPr sz="1200"/>
            </a:lvl2pPr>
            <a:lvl3pPr marL="914377" indent="0">
              <a:buNone/>
              <a:defRPr sz="1067"/>
            </a:lvl3pPr>
            <a:lvl4pPr marL="1371566" indent="0">
              <a:buNone/>
              <a:defRPr sz="933"/>
            </a:lvl4pPr>
            <a:lvl5pPr marL="1828754" indent="0">
              <a:buNone/>
              <a:defRPr sz="933"/>
            </a:lvl5pPr>
            <a:lvl6pPr marL="2285943" indent="0">
              <a:buNone/>
              <a:defRPr sz="933"/>
            </a:lvl6pPr>
            <a:lvl7pPr marL="2743131" indent="0">
              <a:buNone/>
              <a:defRPr sz="933"/>
            </a:lvl7pPr>
            <a:lvl8pPr marL="3200320" indent="0">
              <a:buNone/>
              <a:defRPr sz="933"/>
            </a:lvl8pPr>
            <a:lvl9pPr marL="3657509" indent="0">
              <a:buNone/>
              <a:defRPr sz="933"/>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23749524-94D0-4EF6-BA3C-A2B4418D2CC9}" type="datetimeFigureOut">
              <a:rPr lang="he-IL" smtClean="0">
                <a:solidFill>
                  <a:prstClr val="black">
                    <a:tint val="75000"/>
                  </a:prstClr>
                </a:solidFill>
              </a:rPr>
              <a:pPr/>
              <a:t>ד'/תמוז/תשע"ט</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B9CB9147-B5E0-4095-9480-C7F82C339B24}"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2037551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23749524-94D0-4EF6-BA3C-A2B4418D2CC9}" type="datetimeFigureOut">
              <a:rPr lang="he-IL" smtClean="0">
                <a:solidFill>
                  <a:prstClr val="black">
                    <a:tint val="75000"/>
                  </a:prstClr>
                </a:solidFill>
              </a:rPr>
              <a:pPr/>
              <a:t>ד'/תמוז/תשע"ט</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B9CB9147-B5E0-4095-9480-C7F82C339B24}"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9584616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839200" y="274642"/>
            <a:ext cx="2743200" cy="5851525"/>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609600" y="274642"/>
            <a:ext cx="8026400" cy="5851525"/>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23749524-94D0-4EF6-BA3C-A2B4418D2CC9}" type="datetimeFigureOut">
              <a:rPr lang="he-IL" smtClean="0">
                <a:solidFill>
                  <a:prstClr val="black">
                    <a:tint val="75000"/>
                  </a:prstClr>
                </a:solidFill>
              </a:rPr>
              <a:pPr/>
              <a:t>ד'/תמוז/תשע"ט</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B9CB9147-B5E0-4095-9480-C7F82C339B24}"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2965264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9BF9039A-D7DA-4B03-9221-ACB06A8B47E1}" type="datetimeFigureOut">
              <a:rPr lang="he-IL" smtClean="0">
                <a:solidFill>
                  <a:prstClr val="black">
                    <a:tint val="75000"/>
                  </a:prstClr>
                </a:solidFill>
              </a:rPr>
              <a:pPr/>
              <a:t>ד'/תמוז/תשע"ט</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6B06B197-4CA6-44DD-9780-C8EA88190983}"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2344559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9BF9039A-D7DA-4B03-9221-ACB06A8B47E1}" type="datetimeFigureOut">
              <a:rPr lang="he-IL" smtClean="0">
                <a:solidFill>
                  <a:prstClr val="black">
                    <a:tint val="75000"/>
                  </a:prstClr>
                </a:solidFill>
              </a:rPr>
              <a:pPr/>
              <a:t>ד'/תמוז/תשע"ט</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6B06B197-4CA6-44DD-9780-C8EA88190983}"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0189509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9BF9039A-D7DA-4B03-9221-ACB06A8B47E1}" type="datetimeFigureOut">
              <a:rPr lang="he-IL" smtClean="0">
                <a:solidFill>
                  <a:prstClr val="black">
                    <a:tint val="75000"/>
                  </a:prstClr>
                </a:solidFill>
              </a:rPr>
              <a:pPr/>
              <a:t>ד'/תמוז/תשע"ט</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6B06B197-4CA6-44DD-9780-C8EA88190983}"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2424702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9BF9039A-D7DA-4B03-9221-ACB06A8B47E1}" type="datetimeFigureOut">
              <a:rPr lang="he-IL" smtClean="0">
                <a:solidFill>
                  <a:prstClr val="black">
                    <a:tint val="75000"/>
                  </a:prstClr>
                </a:solidFill>
              </a:rPr>
              <a:pPr/>
              <a:t>ד'/תמוז/תשע"ט</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6B06B197-4CA6-44DD-9780-C8EA88190983}"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149595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9BF9039A-D7DA-4B03-9221-ACB06A8B47E1}" type="datetimeFigureOut">
              <a:rPr lang="he-IL" smtClean="0">
                <a:solidFill>
                  <a:prstClr val="black">
                    <a:tint val="75000"/>
                  </a:prstClr>
                </a:solidFill>
              </a:rPr>
              <a:pPr/>
              <a:t>ד'/תמוז/תשע"ט</a:t>
            </a:fld>
            <a:endParaRPr lang="he-IL">
              <a:solidFill>
                <a:prstClr val="black">
                  <a:tint val="75000"/>
                </a:prstClr>
              </a:solidFill>
            </a:endParaRPr>
          </a:p>
        </p:txBody>
      </p:sp>
      <p:sp>
        <p:nvSpPr>
          <p:cNvPr id="8" name="מציין מיקום של כותרת תחתונה 7"/>
          <p:cNvSpPr>
            <a:spLocks noGrp="1"/>
          </p:cNvSpPr>
          <p:nvPr>
            <p:ph type="ftr" sz="quarter" idx="11"/>
          </p:nvPr>
        </p:nvSpPr>
        <p:spPr/>
        <p:txBody>
          <a:bodyPr/>
          <a:lstStyle/>
          <a:p>
            <a:endParaRPr lang="he-IL">
              <a:solidFill>
                <a:prstClr val="black">
                  <a:tint val="75000"/>
                </a:prstClr>
              </a:solidFill>
            </a:endParaRPr>
          </a:p>
        </p:txBody>
      </p:sp>
      <p:sp>
        <p:nvSpPr>
          <p:cNvPr id="9" name="מציין מיקום של מספר שקופית 8"/>
          <p:cNvSpPr>
            <a:spLocks noGrp="1"/>
          </p:cNvSpPr>
          <p:nvPr>
            <p:ph type="sldNum" sz="quarter" idx="12"/>
          </p:nvPr>
        </p:nvSpPr>
        <p:spPr/>
        <p:txBody>
          <a:bodyPr/>
          <a:lstStyle/>
          <a:p>
            <a:fld id="{6B06B197-4CA6-44DD-9780-C8EA88190983}"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3562903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9BF9039A-D7DA-4B03-9221-ACB06A8B47E1}" type="datetimeFigureOut">
              <a:rPr lang="he-IL" smtClean="0">
                <a:solidFill>
                  <a:prstClr val="black">
                    <a:tint val="75000"/>
                  </a:prstClr>
                </a:solidFill>
              </a:rPr>
              <a:pPr/>
              <a:t>ד'/תמוז/תשע"ט</a:t>
            </a:fld>
            <a:endParaRPr lang="he-IL">
              <a:solidFill>
                <a:prstClr val="black">
                  <a:tint val="75000"/>
                </a:prstClr>
              </a:solidFill>
            </a:endParaRPr>
          </a:p>
        </p:txBody>
      </p:sp>
      <p:sp>
        <p:nvSpPr>
          <p:cNvPr id="4" name="מציין מיקום של כותרת תחתונה 3"/>
          <p:cNvSpPr>
            <a:spLocks noGrp="1"/>
          </p:cNvSpPr>
          <p:nvPr>
            <p:ph type="ftr" sz="quarter" idx="11"/>
          </p:nvPr>
        </p:nvSpPr>
        <p:spPr/>
        <p:txBody>
          <a:bodyPr/>
          <a:lstStyle/>
          <a:p>
            <a:endParaRPr lang="he-IL">
              <a:solidFill>
                <a:prstClr val="black">
                  <a:tint val="75000"/>
                </a:prstClr>
              </a:solidFill>
            </a:endParaRPr>
          </a:p>
        </p:txBody>
      </p:sp>
      <p:sp>
        <p:nvSpPr>
          <p:cNvPr id="5" name="מציין מיקום של מספר שקופית 4"/>
          <p:cNvSpPr>
            <a:spLocks noGrp="1"/>
          </p:cNvSpPr>
          <p:nvPr>
            <p:ph type="sldNum" sz="quarter" idx="12"/>
          </p:nvPr>
        </p:nvSpPr>
        <p:spPr/>
        <p:txBody>
          <a:bodyPr/>
          <a:lstStyle/>
          <a:p>
            <a:fld id="{6B06B197-4CA6-44DD-9780-C8EA88190983}"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600952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9BF9039A-D7DA-4B03-9221-ACB06A8B47E1}" type="datetimeFigureOut">
              <a:rPr lang="he-IL" smtClean="0"/>
              <a:t>ד'/תמוז/תשע"ט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6B06B197-4CA6-44DD-9780-C8EA88190983}" type="slidenum">
              <a:rPr lang="he-IL" smtClean="0"/>
              <a:t>‹#›</a:t>
            </a:fld>
            <a:endParaRPr lang="he-IL"/>
          </a:p>
        </p:txBody>
      </p:sp>
    </p:spTree>
    <p:extLst>
      <p:ext uri="{BB962C8B-B14F-4D97-AF65-F5344CB8AC3E}">
        <p14:creationId xmlns:p14="http://schemas.microsoft.com/office/powerpoint/2010/main" val="14487724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9BF9039A-D7DA-4B03-9221-ACB06A8B47E1}" type="datetimeFigureOut">
              <a:rPr lang="he-IL" smtClean="0">
                <a:solidFill>
                  <a:prstClr val="black">
                    <a:tint val="75000"/>
                  </a:prstClr>
                </a:solidFill>
              </a:rPr>
              <a:pPr/>
              <a:t>ד'/תמוז/תשע"ט</a:t>
            </a:fld>
            <a:endParaRPr lang="he-IL">
              <a:solidFill>
                <a:prstClr val="black">
                  <a:tint val="75000"/>
                </a:prstClr>
              </a:solidFill>
            </a:endParaRPr>
          </a:p>
        </p:txBody>
      </p:sp>
      <p:sp>
        <p:nvSpPr>
          <p:cNvPr id="3" name="מציין מיקום של כותרת תחתונה 2"/>
          <p:cNvSpPr>
            <a:spLocks noGrp="1"/>
          </p:cNvSpPr>
          <p:nvPr>
            <p:ph type="ftr" sz="quarter" idx="11"/>
          </p:nvPr>
        </p:nvSpPr>
        <p:spPr/>
        <p:txBody>
          <a:bodyPr/>
          <a:lstStyle/>
          <a:p>
            <a:endParaRPr lang="he-IL">
              <a:solidFill>
                <a:prstClr val="black">
                  <a:tint val="75000"/>
                </a:prstClr>
              </a:solidFill>
            </a:endParaRPr>
          </a:p>
        </p:txBody>
      </p:sp>
      <p:sp>
        <p:nvSpPr>
          <p:cNvPr id="4" name="מציין מיקום של מספר שקופית 3"/>
          <p:cNvSpPr>
            <a:spLocks noGrp="1"/>
          </p:cNvSpPr>
          <p:nvPr>
            <p:ph type="sldNum" sz="quarter" idx="12"/>
          </p:nvPr>
        </p:nvSpPr>
        <p:spPr/>
        <p:txBody>
          <a:bodyPr/>
          <a:lstStyle/>
          <a:p>
            <a:fld id="{6B06B197-4CA6-44DD-9780-C8EA88190983}"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3617589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9BF9039A-D7DA-4B03-9221-ACB06A8B47E1}" type="datetimeFigureOut">
              <a:rPr lang="he-IL" smtClean="0">
                <a:solidFill>
                  <a:prstClr val="black">
                    <a:tint val="75000"/>
                  </a:prstClr>
                </a:solidFill>
              </a:rPr>
              <a:pPr/>
              <a:t>ד'/תמוז/תשע"ט</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6B06B197-4CA6-44DD-9780-C8EA88190983}"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9104355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9BF9039A-D7DA-4B03-9221-ACB06A8B47E1}" type="datetimeFigureOut">
              <a:rPr lang="he-IL" smtClean="0">
                <a:solidFill>
                  <a:prstClr val="black">
                    <a:tint val="75000"/>
                  </a:prstClr>
                </a:solidFill>
              </a:rPr>
              <a:pPr/>
              <a:t>ד'/תמוז/תשע"ט</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6B06B197-4CA6-44DD-9780-C8EA88190983}"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7033682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9BF9039A-D7DA-4B03-9221-ACB06A8B47E1}" type="datetimeFigureOut">
              <a:rPr lang="he-IL" smtClean="0">
                <a:solidFill>
                  <a:prstClr val="black">
                    <a:tint val="75000"/>
                  </a:prstClr>
                </a:solidFill>
              </a:rPr>
              <a:pPr/>
              <a:t>ד'/תמוז/תשע"ט</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6B06B197-4CA6-44DD-9780-C8EA88190983}"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4047050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9BF9039A-D7DA-4B03-9221-ACB06A8B47E1}" type="datetimeFigureOut">
              <a:rPr lang="he-IL" smtClean="0">
                <a:solidFill>
                  <a:prstClr val="black">
                    <a:tint val="75000"/>
                  </a:prstClr>
                </a:solidFill>
              </a:rPr>
              <a:pPr/>
              <a:t>ד'/תמוז/תשע"ט</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6B06B197-4CA6-44DD-9780-C8EA88190983}"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82476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9BF9039A-D7DA-4B03-9221-ACB06A8B47E1}" type="datetimeFigureOut">
              <a:rPr lang="he-IL" smtClean="0"/>
              <a:t>ד'/תמוז/תשע"ט</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6B06B197-4CA6-44DD-9780-C8EA88190983}" type="slidenum">
              <a:rPr lang="he-IL" smtClean="0"/>
              <a:t>‹#›</a:t>
            </a:fld>
            <a:endParaRPr lang="he-IL"/>
          </a:p>
        </p:txBody>
      </p:sp>
    </p:spTree>
    <p:extLst>
      <p:ext uri="{BB962C8B-B14F-4D97-AF65-F5344CB8AC3E}">
        <p14:creationId xmlns:p14="http://schemas.microsoft.com/office/powerpoint/2010/main" val="276505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9BF9039A-D7DA-4B03-9221-ACB06A8B47E1}" type="datetimeFigureOut">
              <a:rPr lang="he-IL" smtClean="0"/>
              <a:t>ד'/תמוז/תשע"ט</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6B06B197-4CA6-44DD-9780-C8EA88190983}" type="slidenum">
              <a:rPr lang="he-IL" smtClean="0"/>
              <a:t>‹#›</a:t>
            </a:fld>
            <a:endParaRPr lang="he-IL"/>
          </a:p>
        </p:txBody>
      </p:sp>
    </p:spTree>
    <p:extLst>
      <p:ext uri="{BB962C8B-B14F-4D97-AF65-F5344CB8AC3E}">
        <p14:creationId xmlns:p14="http://schemas.microsoft.com/office/powerpoint/2010/main" val="2666250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9BF9039A-D7DA-4B03-9221-ACB06A8B47E1}" type="datetimeFigureOut">
              <a:rPr lang="he-IL" smtClean="0"/>
              <a:t>ד'/תמוז/תשע"ט</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6B06B197-4CA6-44DD-9780-C8EA88190983}" type="slidenum">
              <a:rPr lang="he-IL" smtClean="0"/>
              <a:t>‹#›</a:t>
            </a:fld>
            <a:endParaRPr lang="he-IL"/>
          </a:p>
        </p:txBody>
      </p:sp>
    </p:spTree>
    <p:extLst>
      <p:ext uri="{BB962C8B-B14F-4D97-AF65-F5344CB8AC3E}">
        <p14:creationId xmlns:p14="http://schemas.microsoft.com/office/powerpoint/2010/main" val="3274646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9BF9039A-D7DA-4B03-9221-ACB06A8B47E1}" type="datetimeFigureOut">
              <a:rPr lang="he-IL" smtClean="0"/>
              <a:t>ד'/תמוז/תשע"ט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6B06B197-4CA6-44DD-9780-C8EA88190983}" type="slidenum">
              <a:rPr lang="he-IL" smtClean="0"/>
              <a:t>‹#›</a:t>
            </a:fld>
            <a:endParaRPr lang="he-IL"/>
          </a:p>
        </p:txBody>
      </p:sp>
    </p:spTree>
    <p:extLst>
      <p:ext uri="{BB962C8B-B14F-4D97-AF65-F5344CB8AC3E}">
        <p14:creationId xmlns:p14="http://schemas.microsoft.com/office/powerpoint/2010/main" val="926525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9BF9039A-D7DA-4B03-9221-ACB06A8B47E1}" type="datetimeFigureOut">
              <a:rPr lang="he-IL" smtClean="0"/>
              <a:t>ד'/תמוז/תשע"ט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6B06B197-4CA6-44DD-9780-C8EA88190983}" type="slidenum">
              <a:rPr lang="he-IL" smtClean="0"/>
              <a:t>‹#›</a:t>
            </a:fld>
            <a:endParaRPr lang="he-IL"/>
          </a:p>
        </p:txBody>
      </p:sp>
    </p:spTree>
    <p:extLst>
      <p:ext uri="{BB962C8B-B14F-4D97-AF65-F5344CB8AC3E}">
        <p14:creationId xmlns:p14="http://schemas.microsoft.com/office/powerpoint/2010/main" val="1641564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BF9039A-D7DA-4B03-9221-ACB06A8B47E1}" type="datetimeFigureOut">
              <a:rPr lang="he-IL" smtClean="0"/>
              <a:t>ד'/תמוז/תשע"ט</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B06B197-4CA6-44DD-9780-C8EA88190983}" type="slidenum">
              <a:rPr lang="he-IL" smtClean="0"/>
              <a:t>‹#›</a:t>
            </a:fld>
            <a:endParaRPr lang="he-IL"/>
          </a:p>
        </p:txBody>
      </p:sp>
    </p:spTree>
    <p:extLst>
      <p:ext uri="{BB962C8B-B14F-4D97-AF65-F5344CB8AC3E}">
        <p14:creationId xmlns:p14="http://schemas.microsoft.com/office/powerpoint/2010/main" val="2965873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609600" y="274639"/>
            <a:ext cx="10972800" cy="1143000"/>
          </a:xfrm>
          <a:prstGeom prst="rect">
            <a:avLst/>
          </a:prstGeom>
        </p:spPr>
        <p:txBody>
          <a:bodyPr vert="horz" lIns="68580" tIns="34290" rIns="68580" bIns="3429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609600" y="1600204"/>
            <a:ext cx="10972800" cy="4525963"/>
          </a:xfrm>
          <a:prstGeom prst="rect">
            <a:avLst/>
          </a:prstGeom>
        </p:spPr>
        <p:txBody>
          <a:bodyPr vert="horz" lIns="68580" tIns="34290" rIns="68580" bIns="3429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737600" y="6356354"/>
            <a:ext cx="2844800" cy="365125"/>
          </a:xfrm>
          <a:prstGeom prst="rect">
            <a:avLst/>
          </a:prstGeom>
        </p:spPr>
        <p:txBody>
          <a:bodyPr vert="horz" lIns="68580" tIns="34290" rIns="68580" bIns="34290" rtlCol="1" anchor="ctr"/>
          <a:lstStyle>
            <a:lvl1pPr algn="r">
              <a:defRPr sz="1200">
                <a:solidFill>
                  <a:schemeClr val="tx1">
                    <a:tint val="75000"/>
                  </a:schemeClr>
                </a:solidFill>
              </a:defRPr>
            </a:lvl1pPr>
          </a:lstStyle>
          <a:p>
            <a:pPr defTabSz="914377"/>
            <a:fld id="{23749524-94D0-4EF6-BA3C-A2B4418D2CC9}" type="datetimeFigureOut">
              <a:rPr lang="he-IL" smtClean="0">
                <a:solidFill>
                  <a:prstClr val="black">
                    <a:tint val="75000"/>
                  </a:prstClr>
                </a:solidFill>
              </a:rPr>
              <a:pPr defTabSz="914377"/>
              <a:t>ד'/תמוז/תשע"ט</a:t>
            </a:fld>
            <a:endParaRPr lang="he-IL">
              <a:solidFill>
                <a:prstClr val="black">
                  <a:tint val="75000"/>
                </a:prstClr>
              </a:solidFill>
            </a:endParaRPr>
          </a:p>
        </p:txBody>
      </p:sp>
      <p:sp>
        <p:nvSpPr>
          <p:cNvPr id="5" name="מציין מיקום של כותרת תחתונה 4"/>
          <p:cNvSpPr>
            <a:spLocks noGrp="1"/>
          </p:cNvSpPr>
          <p:nvPr>
            <p:ph type="ftr" sz="quarter" idx="3"/>
          </p:nvPr>
        </p:nvSpPr>
        <p:spPr>
          <a:xfrm>
            <a:off x="4165600" y="6356354"/>
            <a:ext cx="3860800" cy="365125"/>
          </a:xfrm>
          <a:prstGeom prst="rect">
            <a:avLst/>
          </a:prstGeom>
        </p:spPr>
        <p:txBody>
          <a:bodyPr vert="horz" lIns="68580" tIns="34290" rIns="68580" bIns="34290" rtlCol="1" anchor="ctr"/>
          <a:lstStyle>
            <a:lvl1pPr algn="ctr">
              <a:defRPr sz="1200">
                <a:solidFill>
                  <a:schemeClr val="tx1">
                    <a:tint val="75000"/>
                  </a:schemeClr>
                </a:solidFill>
              </a:defRPr>
            </a:lvl1pPr>
          </a:lstStyle>
          <a:p>
            <a:pPr defTabSz="914377"/>
            <a:endParaRPr lang="he-IL">
              <a:solidFill>
                <a:prstClr val="black">
                  <a:tint val="75000"/>
                </a:prstClr>
              </a:solidFill>
            </a:endParaRPr>
          </a:p>
        </p:txBody>
      </p:sp>
      <p:sp>
        <p:nvSpPr>
          <p:cNvPr id="6" name="מציין מיקום של מספר שקופית 5"/>
          <p:cNvSpPr>
            <a:spLocks noGrp="1"/>
          </p:cNvSpPr>
          <p:nvPr>
            <p:ph type="sldNum" sz="quarter" idx="4"/>
          </p:nvPr>
        </p:nvSpPr>
        <p:spPr>
          <a:xfrm>
            <a:off x="609600" y="6356354"/>
            <a:ext cx="2844800" cy="365125"/>
          </a:xfrm>
          <a:prstGeom prst="rect">
            <a:avLst/>
          </a:prstGeom>
        </p:spPr>
        <p:txBody>
          <a:bodyPr vert="horz" lIns="68580" tIns="34290" rIns="68580" bIns="34290" rtlCol="1" anchor="ctr"/>
          <a:lstStyle>
            <a:lvl1pPr algn="l">
              <a:defRPr sz="1200">
                <a:solidFill>
                  <a:schemeClr val="tx1">
                    <a:tint val="75000"/>
                  </a:schemeClr>
                </a:solidFill>
              </a:defRPr>
            </a:lvl1pPr>
          </a:lstStyle>
          <a:p>
            <a:pPr defTabSz="914377"/>
            <a:fld id="{B9CB9147-B5E0-4095-9480-C7F82C339B24}" type="slidenum">
              <a:rPr lang="he-IL" smtClean="0">
                <a:solidFill>
                  <a:prstClr val="black">
                    <a:tint val="75000"/>
                  </a:prstClr>
                </a:solidFill>
              </a:rPr>
              <a:pPr defTabSz="914377"/>
              <a:t>‹#›</a:t>
            </a:fld>
            <a:endParaRPr lang="he-IL">
              <a:solidFill>
                <a:prstClr val="black">
                  <a:tint val="75000"/>
                </a:prstClr>
              </a:solidFill>
            </a:endParaRPr>
          </a:p>
        </p:txBody>
      </p:sp>
    </p:spTree>
    <p:extLst>
      <p:ext uri="{BB962C8B-B14F-4D97-AF65-F5344CB8AC3E}">
        <p14:creationId xmlns:p14="http://schemas.microsoft.com/office/powerpoint/2010/main" val="10798615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377" rtl="1" eaLnBrk="1" latinLnBrk="0" hangingPunct="1">
        <a:spcBef>
          <a:spcPct val="0"/>
        </a:spcBef>
        <a:buNone/>
        <a:defRPr sz="4400" kern="1200">
          <a:solidFill>
            <a:schemeClr val="tx1"/>
          </a:solidFill>
          <a:latin typeface="+mj-lt"/>
          <a:ea typeface="+mj-ea"/>
          <a:cs typeface="+mj-cs"/>
        </a:defRPr>
      </a:lvl1pPr>
    </p:titleStyle>
    <p:bodyStyle>
      <a:lvl1pPr marL="342891" indent="-342891" algn="r" defTabSz="914377"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2" indent="-285744" algn="r" defTabSz="914377"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1" indent="-228594" algn="r" defTabSz="914377"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r" defTabSz="914377"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r" defTabSz="914377"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r" defTabSz="914377"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r" defTabSz="914377"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r" defTabSz="914377"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r" defTabSz="914377"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377" rtl="1" eaLnBrk="1" latinLnBrk="0" hangingPunct="1">
        <a:defRPr sz="1867" kern="1200">
          <a:solidFill>
            <a:schemeClr val="tx1"/>
          </a:solidFill>
          <a:latin typeface="+mn-lt"/>
          <a:ea typeface="+mn-ea"/>
          <a:cs typeface="+mn-cs"/>
        </a:defRPr>
      </a:lvl1pPr>
      <a:lvl2pPr marL="457189" algn="r" defTabSz="914377" rtl="1" eaLnBrk="1" latinLnBrk="0" hangingPunct="1">
        <a:defRPr sz="1867" kern="1200">
          <a:solidFill>
            <a:schemeClr val="tx1"/>
          </a:solidFill>
          <a:latin typeface="+mn-lt"/>
          <a:ea typeface="+mn-ea"/>
          <a:cs typeface="+mn-cs"/>
        </a:defRPr>
      </a:lvl2pPr>
      <a:lvl3pPr marL="914377" algn="r" defTabSz="914377" rtl="1" eaLnBrk="1" latinLnBrk="0" hangingPunct="1">
        <a:defRPr sz="1867" kern="1200">
          <a:solidFill>
            <a:schemeClr val="tx1"/>
          </a:solidFill>
          <a:latin typeface="+mn-lt"/>
          <a:ea typeface="+mn-ea"/>
          <a:cs typeface="+mn-cs"/>
        </a:defRPr>
      </a:lvl3pPr>
      <a:lvl4pPr marL="1371566" algn="r" defTabSz="914377" rtl="1" eaLnBrk="1" latinLnBrk="0" hangingPunct="1">
        <a:defRPr sz="1867" kern="1200">
          <a:solidFill>
            <a:schemeClr val="tx1"/>
          </a:solidFill>
          <a:latin typeface="+mn-lt"/>
          <a:ea typeface="+mn-ea"/>
          <a:cs typeface="+mn-cs"/>
        </a:defRPr>
      </a:lvl4pPr>
      <a:lvl5pPr marL="1828754" algn="r" defTabSz="914377" rtl="1" eaLnBrk="1" latinLnBrk="0" hangingPunct="1">
        <a:defRPr sz="1867" kern="1200">
          <a:solidFill>
            <a:schemeClr val="tx1"/>
          </a:solidFill>
          <a:latin typeface="+mn-lt"/>
          <a:ea typeface="+mn-ea"/>
          <a:cs typeface="+mn-cs"/>
        </a:defRPr>
      </a:lvl5pPr>
      <a:lvl6pPr marL="2285943" algn="r" defTabSz="914377" rtl="1" eaLnBrk="1" latinLnBrk="0" hangingPunct="1">
        <a:defRPr sz="1867" kern="1200">
          <a:solidFill>
            <a:schemeClr val="tx1"/>
          </a:solidFill>
          <a:latin typeface="+mn-lt"/>
          <a:ea typeface="+mn-ea"/>
          <a:cs typeface="+mn-cs"/>
        </a:defRPr>
      </a:lvl6pPr>
      <a:lvl7pPr marL="2743131" algn="r" defTabSz="914377" rtl="1" eaLnBrk="1" latinLnBrk="0" hangingPunct="1">
        <a:defRPr sz="1867" kern="1200">
          <a:solidFill>
            <a:schemeClr val="tx1"/>
          </a:solidFill>
          <a:latin typeface="+mn-lt"/>
          <a:ea typeface="+mn-ea"/>
          <a:cs typeface="+mn-cs"/>
        </a:defRPr>
      </a:lvl7pPr>
      <a:lvl8pPr marL="3200320" algn="r" defTabSz="914377" rtl="1" eaLnBrk="1" latinLnBrk="0" hangingPunct="1">
        <a:defRPr sz="1867" kern="1200">
          <a:solidFill>
            <a:schemeClr val="tx1"/>
          </a:solidFill>
          <a:latin typeface="+mn-lt"/>
          <a:ea typeface="+mn-ea"/>
          <a:cs typeface="+mn-cs"/>
        </a:defRPr>
      </a:lvl8pPr>
      <a:lvl9pPr marL="3657509" algn="r" defTabSz="914377" rtl="1" eaLnBrk="1" latinLnBrk="0" hangingPunct="1">
        <a:defRPr sz="186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609600" y="274639"/>
            <a:ext cx="10972800" cy="1143000"/>
          </a:xfrm>
          <a:prstGeom prst="rect">
            <a:avLst/>
          </a:prstGeom>
        </p:spPr>
        <p:txBody>
          <a:bodyPr vert="horz" lIns="68580" tIns="34290" rIns="68580" bIns="3429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609600" y="1600204"/>
            <a:ext cx="10972800" cy="4525963"/>
          </a:xfrm>
          <a:prstGeom prst="rect">
            <a:avLst/>
          </a:prstGeom>
        </p:spPr>
        <p:txBody>
          <a:bodyPr vert="horz" lIns="68580" tIns="34290" rIns="68580" bIns="3429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737600" y="6356354"/>
            <a:ext cx="2844800" cy="365125"/>
          </a:xfrm>
          <a:prstGeom prst="rect">
            <a:avLst/>
          </a:prstGeom>
        </p:spPr>
        <p:txBody>
          <a:bodyPr vert="horz" lIns="68580" tIns="34290" rIns="68580" bIns="34290" rtlCol="1" anchor="ctr"/>
          <a:lstStyle>
            <a:lvl1pPr algn="r">
              <a:defRPr sz="1200">
                <a:solidFill>
                  <a:schemeClr val="tx1">
                    <a:tint val="75000"/>
                  </a:schemeClr>
                </a:solidFill>
              </a:defRPr>
            </a:lvl1pPr>
          </a:lstStyle>
          <a:p>
            <a:pPr defTabSz="914377"/>
            <a:fld id="{23749524-94D0-4EF6-BA3C-A2B4418D2CC9}" type="datetimeFigureOut">
              <a:rPr lang="he-IL" smtClean="0">
                <a:solidFill>
                  <a:prstClr val="black">
                    <a:tint val="75000"/>
                  </a:prstClr>
                </a:solidFill>
              </a:rPr>
              <a:pPr defTabSz="914377"/>
              <a:t>ד'/תמוז/תשע"ט</a:t>
            </a:fld>
            <a:endParaRPr lang="he-IL">
              <a:solidFill>
                <a:prstClr val="black">
                  <a:tint val="75000"/>
                </a:prstClr>
              </a:solidFill>
            </a:endParaRPr>
          </a:p>
        </p:txBody>
      </p:sp>
      <p:sp>
        <p:nvSpPr>
          <p:cNvPr id="5" name="מציין מיקום של כותרת תחתונה 4"/>
          <p:cNvSpPr>
            <a:spLocks noGrp="1"/>
          </p:cNvSpPr>
          <p:nvPr>
            <p:ph type="ftr" sz="quarter" idx="3"/>
          </p:nvPr>
        </p:nvSpPr>
        <p:spPr>
          <a:xfrm>
            <a:off x="4165600" y="6356354"/>
            <a:ext cx="3860800" cy="365125"/>
          </a:xfrm>
          <a:prstGeom prst="rect">
            <a:avLst/>
          </a:prstGeom>
        </p:spPr>
        <p:txBody>
          <a:bodyPr vert="horz" lIns="68580" tIns="34290" rIns="68580" bIns="34290" rtlCol="1" anchor="ctr"/>
          <a:lstStyle>
            <a:lvl1pPr algn="ctr">
              <a:defRPr sz="1200">
                <a:solidFill>
                  <a:schemeClr val="tx1">
                    <a:tint val="75000"/>
                  </a:schemeClr>
                </a:solidFill>
              </a:defRPr>
            </a:lvl1pPr>
          </a:lstStyle>
          <a:p>
            <a:pPr defTabSz="914377"/>
            <a:endParaRPr lang="he-IL">
              <a:solidFill>
                <a:prstClr val="black">
                  <a:tint val="75000"/>
                </a:prstClr>
              </a:solidFill>
            </a:endParaRPr>
          </a:p>
        </p:txBody>
      </p:sp>
      <p:sp>
        <p:nvSpPr>
          <p:cNvPr id="6" name="מציין מיקום של מספר שקופית 5"/>
          <p:cNvSpPr>
            <a:spLocks noGrp="1"/>
          </p:cNvSpPr>
          <p:nvPr>
            <p:ph type="sldNum" sz="quarter" idx="4"/>
          </p:nvPr>
        </p:nvSpPr>
        <p:spPr>
          <a:xfrm>
            <a:off x="609600" y="6356354"/>
            <a:ext cx="2844800" cy="365125"/>
          </a:xfrm>
          <a:prstGeom prst="rect">
            <a:avLst/>
          </a:prstGeom>
        </p:spPr>
        <p:txBody>
          <a:bodyPr vert="horz" lIns="68580" tIns="34290" rIns="68580" bIns="34290" rtlCol="1" anchor="ctr"/>
          <a:lstStyle>
            <a:lvl1pPr algn="l">
              <a:defRPr sz="1200">
                <a:solidFill>
                  <a:schemeClr val="tx1">
                    <a:tint val="75000"/>
                  </a:schemeClr>
                </a:solidFill>
              </a:defRPr>
            </a:lvl1pPr>
          </a:lstStyle>
          <a:p>
            <a:pPr defTabSz="914377"/>
            <a:fld id="{B9CB9147-B5E0-4095-9480-C7F82C339B24}" type="slidenum">
              <a:rPr lang="he-IL" smtClean="0">
                <a:solidFill>
                  <a:prstClr val="black">
                    <a:tint val="75000"/>
                  </a:prstClr>
                </a:solidFill>
              </a:rPr>
              <a:pPr defTabSz="914377"/>
              <a:t>‹#›</a:t>
            </a:fld>
            <a:endParaRPr lang="he-IL">
              <a:solidFill>
                <a:prstClr val="black">
                  <a:tint val="75000"/>
                </a:prstClr>
              </a:solidFill>
            </a:endParaRPr>
          </a:p>
        </p:txBody>
      </p:sp>
    </p:spTree>
    <p:extLst>
      <p:ext uri="{BB962C8B-B14F-4D97-AF65-F5344CB8AC3E}">
        <p14:creationId xmlns:p14="http://schemas.microsoft.com/office/powerpoint/2010/main" val="75110133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377" rtl="1" eaLnBrk="1" latinLnBrk="0" hangingPunct="1">
        <a:spcBef>
          <a:spcPct val="0"/>
        </a:spcBef>
        <a:buNone/>
        <a:defRPr sz="4400" kern="1200">
          <a:solidFill>
            <a:schemeClr val="tx1"/>
          </a:solidFill>
          <a:latin typeface="+mj-lt"/>
          <a:ea typeface="+mj-ea"/>
          <a:cs typeface="+mj-cs"/>
        </a:defRPr>
      </a:lvl1pPr>
    </p:titleStyle>
    <p:bodyStyle>
      <a:lvl1pPr marL="342891" indent="-342891" algn="r" defTabSz="914377"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2" indent="-285744" algn="r" defTabSz="914377"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1" indent="-228594" algn="r" defTabSz="914377"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r" defTabSz="914377"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r" defTabSz="914377"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r" defTabSz="914377"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r" defTabSz="914377"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r" defTabSz="914377"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r" defTabSz="914377"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377" rtl="1" eaLnBrk="1" latinLnBrk="0" hangingPunct="1">
        <a:defRPr sz="1867" kern="1200">
          <a:solidFill>
            <a:schemeClr val="tx1"/>
          </a:solidFill>
          <a:latin typeface="+mn-lt"/>
          <a:ea typeface="+mn-ea"/>
          <a:cs typeface="+mn-cs"/>
        </a:defRPr>
      </a:lvl1pPr>
      <a:lvl2pPr marL="457189" algn="r" defTabSz="914377" rtl="1" eaLnBrk="1" latinLnBrk="0" hangingPunct="1">
        <a:defRPr sz="1867" kern="1200">
          <a:solidFill>
            <a:schemeClr val="tx1"/>
          </a:solidFill>
          <a:latin typeface="+mn-lt"/>
          <a:ea typeface="+mn-ea"/>
          <a:cs typeface="+mn-cs"/>
        </a:defRPr>
      </a:lvl2pPr>
      <a:lvl3pPr marL="914377" algn="r" defTabSz="914377" rtl="1" eaLnBrk="1" latinLnBrk="0" hangingPunct="1">
        <a:defRPr sz="1867" kern="1200">
          <a:solidFill>
            <a:schemeClr val="tx1"/>
          </a:solidFill>
          <a:latin typeface="+mn-lt"/>
          <a:ea typeface="+mn-ea"/>
          <a:cs typeface="+mn-cs"/>
        </a:defRPr>
      </a:lvl3pPr>
      <a:lvl4pPr marL="1371566" algn="r" defTabSz="914377" rtl="1" eaLnBrk="1" latinLnBrk="0" hangingPunct="1">
        <a:defRPr sz="1867" kern="1200">
          <a:solidFill>
            <a:schemeClr val="tx1"/>
          </a:solidFill>
          <a:latin typeface="+mn-lt"/>
          <a:ea typeface="+mn-ea"/>
          <a:cs typeface="+mn-cs"/>
        </a:defRPr>
      </a:lvl4pPr>
      <a:lvl5pPr marL="1828754" algn="r" defTabSz="914377" rtl="1" eaLnBrk="1" latinLnBrk="0" hangingPunct="1">
        <a:defRPr sz="1867" kern="1200">
          <a:solidFill>
            <a:schemeClr val="tx1"/>
          </a:solidFill>
          <a:latin typeface="+mn-lt"/>
          <a:ea typeface="+mn-ea"/>
          <a:cs typeface="+mn-cs"/>
        </a:defRPr>
      </a:lvl5pPr>
      <a:lvl6pPr marL="2285943" algn="r" defTabSz="914377" rtl="1" eaLnBrk="1" latinLnBrk="0" hangingPunct="1">
        <a:defRPr sz="1867" kern="1200">
          <a:solidFill>
            <a:schemeClr val="tx1"/>
          </a:solidFill>
          <a:latin typeface="+mn-lt"/>
          <a:ea typeface="+mn-ea"/>
          <a:cs typeface="+mn-cs"/>
        </a:defRPr>
      </a:lvl6pPr>
      <a:lvl7pPr marL="2743131" algn="r" defTabSz="914377" rtl="1" eaLnBrk="1" latinLnBrk="0" hangingPunct="1">
        <a:defRPr sz="1867" kern="1200">
          <a:solidFill>
            <a:schemeClr val="tx1"/>
          </a:solidFill>
          <a:latin typeface="+mn-lt"/>
          <a:ea typeface="+mn-ea"/>
          <a:cs typeface="+mn-cs"/>
        </a:defRPr>
      </a:lvl7pPr>
      <a:lvl8pPr marL="3200320" algn="r" defTabSz="914377" rtl="1" eaLnBrk="1" latinLnBrk="0" hangingPunct="1">
        <a:defRPr sz="1867" kern="1200">
          <a:solidFill>
            <a:schemeClr val="tx1"/>
          </a:solidFill>
          <a:latin typeface="+mn-lt"/>
          <a:ea typeface="+mn-ea"/>
          <a:cs typeface="+mn-cs"/>
        </a:defRPr>
      </a:lvl8pPr>
      <a:lvl9pPr marL="3657509" algn="r" defTabSz="914377" rtl="1" eaLnBrk="1" latinLnBrk="0" hangingPunct="1">
        <a:defRPr sz="1867"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BF9039A-D7DA-4B03-9221-ACB06A8B47E1}" type="datetimeFigureOut">
              <a:rPr lang="he-IL" smtClean="0">
                <a:solidFill>
                  <a:prstClr val="black">
                    <a:tint val="75000"/>
                  </a:prstClr>
                </a:solidFill>
              </a:rPr>
              <a:pPr/>
              <a:t>ד'/תמוז/תשע"ט</a:t>
            </a:fld>
            <a:endParaRPr lang="he-IL">
              <a:solidFill>
                <a:prstClr val="black">
                  <a:tint val="75000"/>
                </a:prstClr>
              </a:solidFill>
            </a:endParaRPr>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solidFill>
                <a:prstClr val="black">
                  <a:tint val="75000"/>
                </a:prstClr>
              </a:solidFill>
            </a:endParaRPr>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B06B197-4CA6-44DD-9780-C8EA88190983}"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425298116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34.xml"/><Relationship Id="rId5" Type="http://schemas.openxmlformats.org/officeDocument/2006/relationships/image" Target="../media/image7.pn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4.jpeg"/><Relationship Id="rId7" Type="http://schemas.openxmlformats.org/officeDocument/2006/relationships/diagramQuickStyle" Target="../diagrams/quickStyle2.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3.jpeg"/><Relationship Id="rId9" Type="http://schemas.microsoft.com/office/2007/relationships/diagramDrawing" Target="../diagrams/drawing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jpeg"/><Relationship Id="rId7"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https://biusocialsciences.eu.qualtrics.com/login?path=/WRQualtricsControlPanel/&amp;product=ControlPanel" TargetMode="External"/><Relationship Id="rId5" Type="http://schemas.openxmlformats.org/officeDocument/2006/relationships/hyperlink" Target="http://halev-biu.org.il/" TargetMode="Externa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http://halev-biu.org.il/" TargetMode="External"/><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hyperlink" Target="https://biusocialsciences.eu.qualtrics.com/login?path=/WRQualtricsControlPanel/&amp;product=ControlPanel"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3.jpeg"/><Relationship Id="rId7" Type="http://schemas.openxmlformats.org/officeDocument/2006/relationships/image" Target="../media/image21.jpeg"/><Relationship Id="rId2" Type="http://schemas.openxmlformats.org/officeDocument/2006/relationships/image" Target="../media/image4.jpeg"/><Relationship Id="rId1" Type="http://schemas.openxmlformats.org/officeDocument/2006/relationships/slideLayout" Target="../slideLayouts/slideLayout2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3.xml"/><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8.png"/><Relationship Id="rId1" Type="http://schemas.openxmlformats.org/officeDocument/2006/relationships/slideLayout" Target="../slideLayouts/slideLayout2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3.xml"/><Relationship Id="rId6" Type="http://schemas.openxmlformats.org/officeDocument/2006/relationships/hyperlink" Target="http://halev-biu.org.il/" TargetMode="External"/><Relationship Id="rId5" Type="http://schemas.openxmlformats.org/officeDocument/2006/relationships/hyperlink" Target="https://www.youtube.com/watch?v=mshRI3HaTxA&amp;t=81s" TargetMode="External"/><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3.xml"/><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9.jpeg"/><Relationship Id="rId1" Type="http://schemas.openxmlformats.org/officeDocument/2006/relationships/slideLayout" Target="../slideLayouts/slideLayout23.xml"/><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3.xml"/><Relationship Id="rId5" Type="http://schemas.openxmlformats.org/officeDocument/2006/relationships/hyperlink" Target="mailto:anat.shani@biu.ac.il" TargetMode="External"/><Relationship Id="rId4" Type="http://schemas.openxmlformats.org/officeDocument/2006/relationships/hyperlink" Target="http://halev-biu.org.i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s://www.youtube.com/watch?time_continue=12&amp;v=b3UZ9BmwRsg" TargetMode="Externa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jpeg"/><Relationship Id="rId7" Type="http://schemas.openxmlformats.org/officeDocument/2006/relationships/diagramQuickStyle" Target="../diagrams/quickStyle1.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jpeg"/><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משנה 2"/>
          <p:cNvSpPr>
            <a:spLocks noGrp="1"/>
          </p:cNvSpPr>
          <p:nvPr>
            <p:ph type="subTitle" idx="1"/>
          </p:nvPr>
        </p:nvSpPr>
        <p:spPr>
          <a:xfrm>
            <a:off x="80540" y="1617880"/>
            <a:ext cx="12030920" cy="4609813"/>
          </a:xfrm>
        </p:spPr>
        <p:txBody>
          <a:bodyPr>
            <a:normAutofit/>
          </a:bodyPr>
          <a:lstStyle/>
          <a:p>
            <a:pPr lvl="0" defTabSz="685800">
              <a:lnSpc>
                <a:spcPct val="150000"/>
              </a:lnSpc>
              <a:spcBef>
                <a:spcPts val="0"/>
              </a:spcBef>
              <a:defRPr/>
            </a:pPr>
            <a:r>
              <a:rPr lang="he-IL" altLang="he-IL" sz="6000" b="1" dirty="0">
                <a:solidFill>
                  <a:srgbClr val="F79646">
                    <a:lumMod val="75000"/>
                  </a:srgbClr>
                </a:solidFill>
                <a:latin typeface="Gisha" pitchFamily="34" charset="-79"/>
                <a:cs typeface="Gisha" pitchFamily="34" charset="-79"/>
              </a:rPr>
              <a:t>סדנת סימולציה בחינוך</a:t>
            </a:r>
          </a:p>
          <a:p>
            <a:pPr lvl="0" defTabSz="685800">
              <a:lnSpc>
                <a:spcPct val="150000"/>
              </a:lnSpc>
              <a:spcBef>
                <a:spcPts val="0"/>
              </a:spcBef>
              <a:defRPr/>
            </a:pPr>
            <a:r>
              <a:rPr lang="he-IL" altLang="he-IL" sz="3600" b="1" dirty="0">
                <a:solidFill>
                  <a:srgbClr val="4D555B"/>
                </a:solidFill>
                <a:latin typeface="Gisha" pitchFamily="34" charset="-79"/>
                <a:cs typeface="Gisha" pitchFamily="34" charset="-79"/>
              </a:rPr>
              <a:t>בנושא מיומנויות תקשורת במצבי קונפליקט </a:t>
            </a:r>
            <a:r>
              <a:rPr lang="he-IL" altLang="he-IL" sz="3600" b="1" dirty="0" smtClean="0">
                <a:solidFill>
                  <a:srgbClr val="4D555B"/>
                </a:solidFill>
                <a:latin typeface="Gisha" pitchFamily="34" charset="-79"/>
                <a:cs typeface="Gisha" pitchFamily="34" charset="-79"/>
              </a:rPr>
              <a:t>בחינוך</a:t>
            </a:r>
          </a:p>
          <a:p>
            <a:pPr lvl="0" defTabSz="685800">
              <a:lnSpc>
                <a:spcPct val="150000"/>
              </a:lnSpc>
              <a:spcBef>
                <a:spcPts val="0"/>
              </a:spcBef>
              <a:defRPr/>
            </a:pPr>
            <a:r>
              <a:rPr lang="he-IL" altLang="he-IL" sz="3600" b="1" dirty="0" smtClean="0">
                <a:latin typeface="Gisha" pitchFamily="34" charset="-79"/>
                <a:cs typeface="Gisha" pitchFamily="34" charset="-79"/>
              </a:rPr>
              <a:t>סגני ומנהלי בי"ס – גבעת-שמואל</a:t>
            </a:r>
            <a:endParaRPr lang="he-IL" altLang="he-IL" sz="3600" b="1" dirty="0">
              <a:latin typeface="Gisha" pitchFamily="34" charset="-79"/>
              <a:cs typeface="Gisha" pitchFamily="34" charset="-79"/>
            </a:endParaRPr>
          </a:p>
          <a:p>
            <a:r>
              <a:rPr lang="he-IL" sz="3200" b="1" dirty="0" smtClean="0"/>
              <a:t>4.6.19</a:t>
            </a:r>
            <a:endParaRPr lang="he-IL" sz="3200" b="1" dirty="0"/>
          </a:p>
        </p:txBody>
      </p:sp>
      <p:pic>
        <p:nvPicPr>
          <p:cNvPr id="7" name="תמונה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038" y="4790440"/>
            <a:ext cx="1464520" cy="1775460"/>
          </a:xfrm>
          <a:prstGeom prst="rect">
            <a:avLst/>
          </a:prstGeom>
        </p:spPr>
      </p:pic>
      <p:grpSp>
        <p:nvGrpSpPr>
          <p:cNvPr id="18" name="קבוצה 17"/>
          <p:cNvGrpSpPr/>
          <p:nvPr/>
        </p:nvGrpSpPr>
        <p:grpSpPr>
          <a:xfrm>
            <a:off x="0" y="25892"/>
            <a:ext cx="12192000" cy="6846539"/>
            <a:chOff x="0" y="0"/>
            <a:chExt cx="12192000" cy="6846539"/>
          </a:xfrm>
        </p:grpSpPr>
        <p:pic>
          <p:nvPicPr>
            <p:cNvPr id="5" name="תמונה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1600"/>
              <a:ext cx="2020596" cy="2387600"/>
            </a:xfrm>
            <a:prstGeom prst="rect">
              <a:avLst/>
            </a:prstGeom>
          </p:spPr>
        </p:pic>
        <p:pic>
          <p:nvPicPr>
            <p:cNvPr id="6" name="תמונה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08200" y="0"/>
              <a:ext cx="3253232" cy="1735424"/>
            </a:xfrm>
            <a:prstGeom prst="rect">
              <a:avLst/>
            </a:prstGeom>
          </p:spPr>
        </p:pic>
        <p:cxnSp>
          <p:nvCxnSpPr>
            <p:cNvPr id="9" name="מחבר ישר 8"/>
            <p:cNvCxnSpPr/>
            <p:nvPr/>
          </p:nvCxnSpPr>
          <p:spPr>
            <a:xfrm flipH="1" flipV="1">
              <a:off x="2120900" y="1735424"/>
              <a:ext cx="10071100" cy="38100"/>
            </a:xfrm>
            <a:prstGeom prst="line">
              <a:avLst/>
            </a:prstGeom>
            <a:ln w="38100">
              <a:solidFill>
                <a:srgbClr val="2EB0AC"/>
              </a:solidFill>
            </a:ln>
          </p:spPr>
          <p:style>
            <a:lnRef idx="1">
              <a:schemeClr val="accent1"/>
            </a:lnRef>
            <a:fillRef idx="0">
              <a:schemeClr val="accent1"/>
            </a:fillRef>
            <a:effectRef idx="0">
              <a:schemeClr val="accent1"/>
            </a:effectRef>
            <a:fontRef idx="minor">
              <a:schemeClr val="tx1"/>
            </a:fontRef>
          </p:style>
        </p:cxnSp>
        <p:cxnSp>
          <p:nvCxnSpPr>
            <p:cNvPr id="12" name="מחבר ישר 11"/>
            <p:cNvCxnSpPr/>
            <p:nvPr/>
          </p:nvCxnSpPr>
          <p:spPr>
            <a:xfrm flipH="1">
              <a:off x="0" y="6846539"/>
              <a:ext cx="12192000" cy="0"/>
            </a:xfrm>
            <a:prstGeom prst="line">
              <a:avLst/>
            </a:prstGeom>
            <a:ln w="76200">
              <a:solidFill>
                <a:srgbClr val="2EB0A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078739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5516810" y="25892"/>
            <a:ext cx="6678168" cy="1166257"/>
          </a:xfrm>
        </p:spPr>
        <p:txBody>
          <a:bodyPr>
            <a:noAutofit/>
          </a:bodyPr>
          <a:lstStyle/>
          <a:p>
            <a:pPr lvl="0" defTabSz="685800">
              <a:lnSpc>
                <a:spcPct val="100000"/>
              </a:lnSpc>
              <a:defRPr/>
            </a:pPr>
            <a:r>
              <a:rPr lang="he-IL" altLang="he-IL" sz="4400" b="1" dirty="0">
                <a:solidFill>
                  <a:srgbClr val="F79646">
                    <a:lumMod val="75000"/>
                  </a:srgbClr>
                </a:solidFill>
                <a:latin typeface="Gisha" pitchFamily="34" charset="-79"/>
                <a:ea typeface="+mn-ea"/>
                <a:cs typeface="Gisha" pitchFamily="34" charset="-79"/>
              </a:rPr>
              <a:t>מטרת סדנת הסימולציה</a:t>
            </a:r>
            <a:endParaRPr lang="he-IL" sz="8800" dirty="0"/>
          </a:p>
        </p:txBody>
      </p:sp>
      <p:grpSp>
        <p:nvGrpSpPr>
          <p:cNvPr id="18" name="קבוצה 17"/>
          <p:cNvGrpSpPr/>
          <p:nvPr/>
        </p:nvGrpSpPr>
        <p:grpSpPr>
          <a:xfrm>
            <a:off x="0" y="25892"/>
            <a:ext cx="12192000" cy="6846539"/>
            <a:chOff x="0" y="0"/>
            <a:chExt cx="12192000" cy="6846539"/>
          </a:xfrm>
        </p:grpSpPr>
        <p:pic>
          <p:nvPicPr>
            <p:cNvPr id="5" name="תמונה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1600"/>
              <a:ext cx="2020596" cy="2387600"/>
            </a:xfrm>
            <a:prstGeom prst="rect">
              <a:avLst/>
            </a:prstGeom>
          </p:spPr>
        </p:pic>
        <p:pic>
          <p:nvPicPr>
            <p:cNvPr id="6" name="תמונה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08200" y="0"/>
              <a:ext cx="3253232" cy="1735424"/>
            </a:xfrm>
            <a:prstGeom prst="rect">
              <a:avLst/>
            </a:prstGeom>
          </p:spPr>
        </p:pic>
        <p:cxnSp>
          <p:nvCxnSpPr>
            <p:cNvPr id="9" name="מחבר ישר 8"/>
            <p:cNvCxnSpPr/>
            <p:nvPr/>
          </p:nvCxnSpPr>
          <p:spPr>
            <a:xfrm flipH="1" flipV="1">
              <a:off x="2120900" y="1735424"/>
              <a:ext cx="10071100" cy="38100"/>
            </a:xfrm>
            <a:prstGeom prst="line">
              <a:avLst/>
            </a:prstGeom>
            <a:ln w="38100">
              <a:solidFill>
                <a:srgbClr val="2EB0AC"/>
              </a:solidFill>
            </a:ln>
          </p:spPr>
          <p:style>
            <a:lnRef idx="1">
              <a:schemeClr val="accent1"/>
            </a:lnRef>
            <a:fillRef idx="0">
              <a:schemeClr val="accent1"/>
            </a:fillRef>
            <a:effectRef idx="0">
              <a:schemeClr val="accent1"/>
            </a:effectRef>
            <a:fontRef idx="minor">
              <a:schemeClr val="tx1"/>
            </a:fontRef>
          </p:style>
        </p:cxnSp>
        <p:cxnSp>
          <p:nvCxnSpPr>
            <p:cNvPr id="12" name="מחבר ישר 11"/>
            <p:cNvCxnSpPr/>
            <p:nvPr/>
          </p:nvCxnSpPr>
          <p:spPr>
            <a:xfrm flipH="1">
              <a:off x="0" y="6846539"/>
              <a:ext cx="12192000" cy="0"/>
            </a:xfrm>
            <a:prstGeom prst="line">
              <a:avLst/>
            </a:prstGeom>
            <a:ln w="76200">
              <a:solidFill>
                <a:srgbClr val="2EB0AC"/>
              </a:solidFill>
            </a:ln>
          </p:spPr>
          <p:style>
            <a:lnRef idx="1">
              <a:schemeClr val="accent1"/>
            </a:lnRef>
            <a:fillRef idx="0">
              <a:schemeClr val="accent1"/>
            </a:fillRef>
            <a:effectRef idx="0">
              <a:schemeClr val="accent1"/>
            </a:effectRef>
            <a:fontRef idx="minor">
              <a:schemeClr val="tx1"/>
            </a:fontRef>
          </p:style>
        </p:cxnSp>
      </p:grpSp>
      <p:grpSp>
        <p:nvGrpSpPr>
          <p:cNvPr id="26" name="קבוצה 25"/>
          <p:cNvGrpSpPr/>
          <p:nvPr/>
        </p:nvGrpSpPr>
        <p:grpSpPr>
          <a:xfrm>
            <a:off x="2978" y="0"/>
            <a:ext cx="12192000" cy="6885336"/>
            <a:chOff x="0" y="37895"/>
            <a:chExt cx="12192000" cy="6885336"/>
          </a:xfrm>
        </p:grpSpPr>
        <p:grpSp>
          <p:nvGrpSpPr>
            <p:cNvPr id="25" name="קבוצה 24"/>
            <p:cNvGrpSpPr/>
            <p:nvPr/>
          </p:nvGrpSpPr>
          <p:grpSpPr>
            <a:xfrm>
              <a:off x="0" y="37895"/>
              <a:ext cx="12192000" cy="2489200"/>
              <a:chOff x="0" y="76692"/>
              <a:chExt cx="12192000" cy="2489200"/>
            </a:xfrm>
          </p:grpSpPr>
          <p:pic>
            <p:nvPicPr>
              <p:cNvPr id="21" name="תמונה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8292"/>
                <a:ext cx="2020596" cy="2387600"/>
              </a:xfrm>
              <a:prstGeom prst="rect">
                <a:avLst/>
              </a:prstGeom>
            </p:spPr>
          </p:pic>
          <p:pic>
            <p:nvPicPr>
              <p:cNvPr id="22" name="תמונה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08200" y="76692"/>
                <a:ext cx="3253232" cy="1735424"/>
              </a:xfrm>
              <a:prstGeom prst="rect">
                <a:avLst/>
              </a:prstGeom>
            </p:spPr>
          </p:pic>
          <p:cxnSp>
            <p:nvCxnSpPr>
              <p:cNvPr id="23" name="מחבר ישר 22"/>
              <p:cNvCxnSpPr/>
              <p:nvPr/>
            </p:nvCxnSpPr>
            <p:spPr>
              <a:xfrm flipH="1" flipV="1">
                <a:off x="2120900" y="1812116"/>
                <a:ext cx="10071100" cy="38100"/>
              </a:xfrm>
              <a:prstGeom prst="line">
                <a:avLst/>
              </a:prstGeom>
              <a:ln w="38100">
                <a:solidFill>
                  <a:srgbClr val="2EB0AC"/>
                </a:solidFill>
              </a:ln>
            </p:spPr>
            <p:style>
              <a:lnRef idx="1">
                <a:schemeClr val="accent1"/>
              </a:lnRef>
              <a:fillRef idx="0">
                <a:schemeClr val="accent1"/>
              </a:fillRef>
              <a:effectRef idx="0">
                <a:schemeClr val="accent1"/>
              </a:effectRef>
              <a:fontRef idx="minor">
                <a:schemeClr val="tx1"/>
              </a:fontRef>
            </p:style>
          </p:cxnSp>
        </p:grpSp>
        <p:cxnSp>
          <p:nvCxnSpPr>
            <p:cNvPr id="24" name="מחבר ישר 23"/>
            <p:cNvCxnSpPr/>
            <p:nvPr/>
          </p:nvCxnSpPr>
          <p:spPr>
            <a:xfrm flipH="1">
              <a:off x="0" y="6923231"/>
              <a:ext cx="12192000" cy="0"/>
            </a:xfrm>
            <a:prstGeom prst="line">
              <a:avLst/>
            </a:prstGeom>
            <a:ln w="76200">
              <a:solidFill>
                <a:srgbClr val="2EB0AC"/>
              </a:solidFill>
            </a:ln>
          </p:spPr>
          <p:style>
            <a:lnRef idx="1">
              <a:schemeClr val="accent1"/>
            </a:lnRef>
            <a:fillRef idx="0">
              <a:schemeClr val="accent1"/>
            </a:fillRef>
            <a:effectRef idx="0">
              <a:schemeClr val="accent1"/>
            </a:effectRef>
            <a:fontRef idx="minor">
              <a:schemeClr val="tx1"/>
            </a:fontRef>
          </p:style>
        </p:cxnSp>
      </p:grpSp>
      <p:pic>
        <p:nvPicPr>
          <p:cNvPr id="2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2392" y="1836241"/>
            <a:ext cx="10608906" cy="497219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198845" y="2233136"/>
            <a:ext cx="6096000" cy="3970318"/>
          </a:xfrm>
          <a:prstGeom prst="rect">
            <a:avLst/>
          </a:prstGeom>
        </p:spPr>
        <p:txBody>
          <a:bodyPr>
            <a:spAutoFit/>
          </a:bodyPr>
          <a:lstStyle/>
          <a:p>
            <a:pPr algn="ctr"/>
            <a:r>
              <a:rPr lang="he-IL" sz="3600" dirty="0">
                <a:solidFill>
                  <a:prstClr val="black"/>
                </a:solidFill>
                <a:latin typeface="Gisha" panose="020B0502040204020203" pitchFamily="34" charset="-79"/>
                <a:cs typeface="Gisha" panose="020B0502040204020203" pitchFamily="34" charset="-79"/>
              </a:rPr>
              <a:t>שכלול היכולת </a:t>
            </a:r>
            <a:r>
              <a:rPr lang="he-IL" sz="3600" dirty="0" smtClean="0">
                <a:solidFill>
                  <a:prstClr val="black"/>
                </a:solidFill>
                <a:latin typeface="Gisha" panose="020B0502040204020203" pitchFamily="34" charset="-79"/>
                <a:cs typeface="Gisha" panose="020B0502040204020203" pitchFamily="34" charset="-79"/>
              </a:rPr>
              <a:t>להתבונן בעצמי ובאחר </a:t>
            </a:r>
            <a:r>
              <a:rPr lang="he-IL" sz="3600" dirty="0">
                <a:solidFill>
                  <a:prstClr val="black"/>
                </a:solidFill>
                <a:latin typeface="Gisha" panose="020B0502040204020203" pitchFamily="34" charset="-79"/>
                <a:cs typeface="Gisha" panose="020B0502040204020203" pitchFamily="34" charset="-79"/>
              </a:rPr>
              <a:t>בזמן קונפליקט,</a:t>
            </a:r>
          </a:p>
          <a:p>
            <a:pPr algn="ctr"/>
            <a:r>
              <a:rPr lang="he-IL" sz="3600" dirty="0">
                <a:solidFill>
                  <a:prstClr val="black"/>
                </a:solidFill>
                <a:latin typeface="Gisha" panose="020B0502040204020203" pitchFamily="34" charset="-79"/>
                <a:cs typeface="Gisha" panose="020B0502040204020203" pitchFamily="34" charset="-79"/>
              </a:rPr>
              <a:t>ותרגול של בחירה מודעת </a:t>
            </a:r>
            <a:r>
              <a:rPr lang="he-IL" sz="3600" dirty="0" smtClean="0">
                <a:solidFill>
                  <a:prstClr val="black"/>
                </a:solidFill>
                <a:latin typeface="Gisha" panose="020B0502040204020203" pitchFamily="34" charset="-79"/>
                <a:cs typeface="Gisha" panose="020B0502040204020203" pitchFamily="34" charset="-79"/>
              </a:rPr>
              <a:t> במיומנויות </a:t>
            </a:r>
            <a:r>
              <a:rPr lang="he-IL" sz="3600" dirty="0">
                <a:solidFill>
                  <a:prstClr val="black"/>
                </a:solidFill>
                <a:latin typeface="Gisha" panose="020B0502040204020203" pitchFamily="34" charset="-79"/>
                <a:cs typeface="Gisha" panose="020B0502040204020203" pitchFamily="34" charset="-79"/>
              </a:rPr>
              <a:t>תקשורת מקרבות כבסיס לבניית קשר, </a:t>
            </a:r>
          </a:p>
          <a:p>
            <a:pPr algn="ctr"/>
            <a:r>
              <a:rPr lang="he-IL" sz="3600" dirty="0">
                <a:solidFill>
                  <a:prstClr val="black"/>
                </a:solidFill>
                <a:latin typeface="Gisha" panose="020B0502040204020203" pitchFamily="34" charset="-79"/>
                <a:cs typeface="Gisha" panose="020B0502040204020203" pitchFamily="34" charset="-79"/>
              </a:rPr>
              <a:t>באמצעות </a:t>
            </a:r>
          </a:p>
          <a:p>
            <a:pPr algn="ctr"/>
            <a:r>
              <a:rPr lang="he-IL" sz="3600" dirty="0" smtClean="0">
                <a:solidFill>
                  <a:prstClr val="black"/>
                </a:solidFill>
                <a:latin typeface="Gisha" panose="020B0502040204020203" pitchFamily="34" charset="-79"/>
                <a:cs typeface="Gisha" panose="020B0502040204020203" pitchFamily="34" charset="-79"/>
              </a:rPr>
              <a:t>רפלקציה.</a:t>
            </a:r>
            <a:endParaRPr lang="he-IL" sz="3600" dirty="0">
              <a:solidFill>
                <a:prstClr val="black"/>
              </a:solidFill>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14199932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קבוצה 17"/>
          <p:cNvGrpSpPr/>
          <p:nvPr/>
        </p:nvGrpSpPr>
        <p:grpSpPr>
          <a:xfrm>
            <a:off x="0" y="25892"/>
            <a:ext cx="12192000" cy="6846539"/>
            <a:chOff x="0" y="0"/>
            <a:chExt cx="12192000" cy="6846539"/>
          </a:xfrm>
        </p:grpSpPr>
        <p:pic>
          <p:nvPicPr>
            <p:cNvPr id="5" name="תמונה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1600"/>
              <a:ext cx="2020596" cy="2387600"/>
            </a:xfrm>
            <a:prstGeom prst="rect">
              <a:avLst/>
            </a:prstGeom>
          </p:spPr>
        </p:pic>
        <p:pic>
          <p:nvPicPr>
            <p:cNvPr id="6" name="תמונה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08200" y="0"/>
              <a:ext cx="3253232" cy="1735424"/>
            </a:xfrm>
            <a:prstGeom prst="rect">
              <a:avLst/>
            </a:prstGeom>
          </p:spPr>
        </p:pic>
        <p:cxnSp>
          <p:nvCxnSpPr>
            <p:cNvPr id="9" name="מחבר ישר 8"/>
            <p:cNvCxnSpPr/>
            <p:nvPr/>
          </p:nvCxnSpPr>
          <p:spPr>
            <a:xfrm flipH="1" flipV="1">
              <a:off x="2120900" y="1735424"/>
              <a:ext cx="10071100" cy="38100"/>
            </a:xfrm>
            <a:prstGeom prst="line">
              <a:avLst/>
            </a:prstGeom>
            <a:ln w="38100">
              <a:solidFill>
                <a:srgbClr val="2EB0AC"/>
              </a:solidFill>
            </a:ln>
          </p:spPr>
          <p:style>
            <a:lnRef idx="1">
              <a:schemeClr val="accent1"/>
            </a:lnRef>
            <a:fillRef idx="0">
              <a:schemeClr val="accent1"/>
            </a:fillRef>
            <a:effectRef idx="0">
              <a:schemeClr val="accent1"/>
            </a:effectRef>
            <a:fontRef idx="minor">
              <a:schemeClr val="tx1"/>
            </a:fontRef>
          </p:style>
        </p:cxnSp>
        <p:cxnSp>
          <p:nvCxnSpPr>
            <p:cNvPr id="12" name="מחבר ישר 11"/>
            <p:cNvCxnSpPr/>
            <p:nvPr/>
          </p:nvCxnSpPr>
          <p:spPr>
            <a:xfrm flipH="1">
              <a:off x="0" y="6846539"/>
              <a:ext cx="12192000" cy="0"/>
            </a:xfrm>
            <a:prstGeom prst="line">
              <a:avLst/>
            </a:prstGeom>
            <a:ln w="76200">
              <a:solidFill>
                <a:srgbClr val="2EB0AC"/>
              </a:solidFill>
            </a:ln>
          </p:spPr>
          <p:style>
            <a:lnRef idx="1">
              <a:schemeClr val="accent1"/>
            </a:lnRef>
            <a:fillRef idx="0">
              <a:schemeClr val="accent1"/>
            </a:fillRef>
            <a:effectRef idx="0">
              <a:schemeClr val="accent1"/>
            </a:effectRef>
            <a:fontRef idx="minor">
              <a:schemeClr val="tx1"/>
            </a:fontRef>
          </p:style>
        </p:cxnSp>
      </p:grpSp>
      <p:grpSp>
        <p:nvGrpSpPr>
          <p:cNvPr id="26" name="קבוצה 25"/>
          <p:cNvGrpSpPr/>
          <p:nvPr/>
        </p:nvGrpSpPr>
        <p:grpSpPr>
          <a:xfrm>
            <a:off x="2978" y="0"/>
            <a:ext cx="12192000" cy="6885336"/>
            <a:chOff x="0" y="37895"/>
            <a:chExt cx="12192000" cy="6885336"/>
          </a:xfrm>
        </p:grpSpPr>
        <p:grpSp>
          <p:nvGrpSpPr>
            <p:cNvPr id="25" name="קבוצה 24"/>
            <p:cNvGrpSpPr/>
            <p:nvPr/>
          </p:nvGrpSpPr>
          <p:grpSpPr>
            <a:xfrm>
              <a:off x="0" y="37895"/>
              <a:ext cx="12192000" cy="2489200"/>
              <a:chOff x="0" y="76692"/>
              <a:chExt cx="12192000" cy="2489200"/>
            </a:xfrm>
          </p:grpSpPr>
          <p:pic>
            <p:nvPicPr>
              <p:cNvPr id="21" name="תמונה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8292"/>
                <a:ext cx="2020596" cy="2387600"/>
              </a:xfrm>
              <a:prstGeom prst="rect">
                <a:avLst/>
              </a:prstGeom>
            </p:spPr>
          </p:pic>
          <p:pic>
            <p:nvPicPr>
              <p:cNvPr id="22" name="תמונה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08200" y="76692"/>
                <a:ext cx="3253232" cy="1735424"/>
              </a:xfrm>
              <a:prstGeom prst="rect">
                <a:avLst/>
              </a:prstGeom>
            </p:spPr>
          </p:pic>
          <p:cxnSp>
            <p:nvCxnSpPr>
              <p:cNvPr id="23" name="מחבר ישר 22"/>
              <p:cNvCxnSpPr/>
              <p:nvPr/>
            </p:nvCxnSpPr>
            <p:spPr>
              <a:xfrm flipH="1" flipV="1">
                <a:off x="2120900" y="1812116"/>
                <a:ext cx="10071100" cy="38100"/>
              </a:xfrm>
              <a:prstGeom prst="line">
                <a:avLst/>
              </a:prstGeom>
              <a:ln w="38100">
                <a:solidFill>
                  <a:srgbClr val="2EB0AC"/>
                </a:solidFill>
              </a:ln>
            </p:spPr>
            <p:style>
              <a:lnRef idx="1">
                <a:schemeClr val="accent1"/>
              </a:lnRef>
              <a:fillRef idx="0">
                <a:schemeClr val="accent1"/>
              </a:fillRef>
              <a:effectRef idx="0">
                <a:schemeClr val="accent1"/>
              </a:effectRef>
              <a:fontRef idx="minor">
                <a:schemeClr val="tx1"/>
              </a:fontRef>
            </p:style>
          </p:cxnSp>
        </p:grpSp>
        <p:cxnSp>
          <p:nvCxnSpPr>
            <p:cNvPr id="24" name="מחבר ישר 23"/>
            <p:cNvCxnSpPr/>
            <p:nvPr/>
          </p:nvCxnSpPr>
          <p:spPr>
            <a:xfrm flipH="1">
              <a:off x="0" y="6923231"/>
              <a:ext cx="12192000" cy="0"/>
            </a:xfrm>
            <a:prstGeom prst="line">
              <a:avLst/>
            </a:prstGeom>
            <a:ln w="76200">
              <a:solidFill>
                <a:srgbClr val="2EB0AC"/>
              </a:solidFill>
            </a:ln>
          </p:spPr>
          <p:style>
            <a:lnRef idx="1">
              <a:schemeClr val="accent1"/>
            </a:lnRef>
            <a:fillRef idx="0">
              <a:schemeClr val="accent1"/>
            </a:fillRef>
            <a:effectRef idx="0">
              <a:schemeClr val="accent1"/>
            </a:effectRef>
            <a:fontRef idx="minor">
              <a:schemeClr val="tx1"/>
            </a:fontRef>
          </p:style>
        </p:cxnSp>
      </p:grpSp>
      <p:sp>
        <p:nvSpPr>
          <p:cNvPr id="3" name="מלבן 2"/>
          <p:cNvSpPr/>
          <p:nvPr/>
        </p:nvSpPr>
        <p:spPr>
          <a:xfrm>
            <a:off x="5628684" y="987623"/>
            <a:ext cx="6563315" cy="769441"/>
          </a:xfrm>
          <a:prstGeom prst="rect">
            <a:avLst/>
          </a:prstGeom>
        </p:spPr>
        <p:txBody>
          <a:bodyPr wrap="square">
            <a:spAutoFit/>
          </a:bodyPr>
          <a:lstStyle/>
          <a:p>
            <a:pPr lvl="0" defTabSz="685800">
              <a:spcBef>
                <a:spcPct val="0"/>
              </a:spcBef>
              <a:defRPr/>
            </a:pPr>
            <a:r>
              <a:rPr lang="he-IL" altLang="he-IL" sz="4400" b="1" dirty="0">
                <a:solidFill>
                  <a:srgbClr val="F79646">
                    <a:lumMod val="75000"/>
                  </a:srgbClr>
                </a:solidFill>
                <a:latin typeface="Gisha" pitchFamily="34" charset="-79"/>
                <a:cs typeface="Gisha" pitchFamily="34" charset="-79"/>
              </a:rPr>
              <a:t>מהלך סדנת הסימולציה</a:t>
            </a:r>
          </a:p>
        </p:txBody>
      </p:sp>
      <p:graphicFrame>
        <p:nvGraphicFramePr>
          <p:cNvPr id="20" name="דיאגרמה 19"/>
          <p:cNvGraphicFramePr/>
          <p:nvPr>
            <p:extLst>
              <p:ext uri="{D42A27DB-BD31-4B8C-83A1-F6EECF244321}">
                <p14:modId xmlns:p14="http://schemas.microsoft.com/office/powerpoint/2010/main" val="2536451731"/>
              </p:ext>
            </p:extLst>
          </p:nvPr>
        </p:nvGraphicFramePr>
        <p:xfrm>
          <a:off x="2940224" y="2184400"/>
          <a:ext cx="7003876" cy="408014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6011004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תמונה 23"/>
          <p:cNvPicPr>
            <a:picLocks noChangeAspect="1"/>
          </p:cNvPicPr>
          <p:nvPr/>
        </p:nvPicPr>
        <p:blipFill>
          <a:blip r:embed="rId2"/>
          <a:stretch>
            <a:fillRect/>
          </a:stretch>
        </p:blipFill>
        <p:spPr>
          <a:xfrm>
            <a:off x="-21866" y="-15539"/>
            <a:ext cx="12235732" cy="6889077"/>
          </a:xfrm>
          <a:prstGeom prst="rect">
            <a:avLst/>
          </a:prstGeom>
        </p:spPr>
      </p:pic>
      <p:sp>
        <p:nvSpPr>
          <p:cNvPr id="5" name="Title 1"/>
          <p:cNvSpPr txBox="1">
            <a:spLocks/>
          </p:cNvSpPr>
          <p:nvPr/>
        </p:nvSpPr>
        <p:spPr bwMode="auto">
          <a:xfrm>
            <a:off x="6479117" y="2"/>
            <a:ext cx="5712883" cy="1196975"/>
          </a:xfrm>
          <a:prstGeom prst="rect">
            <a:avLst/>
          </a:prstGeom>
          <a:noFill/>
          <a:ln>
            <a:noFill/>
          </a:ln>
        </p:spPr>
        <p:txBody>
          <a:bodyPr lIns="91440" tIns="45720" rIns="91440" bIns="45720" anchor="ctr"/>
          <a:lstStyle>
            <a:lvl1pPr algn="r" rtl="1">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algn="r" rtl="1">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algn="r" rtl="1">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algn="r" rtl="1">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algn="r" rtl="1">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ctr" defTabSz="914377">
              <a:spcBef>
                <a:spcPct val="0"/>
              </a:spcBef>
              <a:buNone/>
              <a:defRPr/>
            </a:pPr>
            <a:r>
              <a:rPr lang="he-IL" altLang="he-IL" sz="4267" b="1" dirty="0">
                <a:solidFill>
                  <a:srgbClr val="E46C0A"/>
                </a:solidFill>
                <a:latin typeface="Gisha" pitchFamily="34" charset="-79"/>
                <a:cs typeface="Gisha" pitchFamily="34" charset="-79"/>
              </a:rPr>
              <a:t>התבוננות – </a:t>
            </a:r>
          </a:p>
          <a:p>
            <a:pPr algn="ctr" defTabSz="914377">
              <a:spcBef>
                <a:spcPct val="0"/>
              </a:spcBef>
              <a:buNone/>
              <a:defRPr/>
            </a:pPr>
            <a:r>
              <a:rPr lang="he-IL" altLang="he-IL" sz="4267" b="1" dirty="0">
                <a:solidFill>
                  <a:srgbClr val="E46C0A"/>
                </a:solidFill>
                <a:latin typeface="Gisha" pitchFamily="34" charset="-79"/>
                <a:cs typeface="Gisha" pitchFamily="34" charset="-79"/>
              </a:rPr>
              <a:t>הכרת הסמוי מן העין</a:t>
            </a:r>
          </a:p>
        </p:txBody>
      </p:sp>
      <p:pic>
        <p:nvPicPr>
          <p:cNvPr id="6" name="Picture 1"/>
          <p:cNvPicPr>
            <a:picLocks noChangeAspect="1"/>
          </p:cNvPicPr>
          <p:nvPr/>
        </p:nvPicPr>
        <p:blipFill>
          <a:blip r:embed="rId3" cstate="print">
            <a:extLst>
              <a:ext uri="{28A0092B-C50C-407E-A947-70E740481C1C}">
                <a14:useLocalDpi xmlns:a14="http://schemas.microsoft.com/office/drawing/2010/main" val="0"/>
              </a:ext>
            </a:extLst>
          </a:blip>
          <a:srcRect l="27883" t="30400" r="37593" b="12201"/>
          <a:stretch>
            <a:fillRect/>
          </a:stretch>
        </p:blipFill>
        <p:spPr bwMode="auto">
          <a:xfrm>
            <a:off x="-1008789" y="2080093"/>
            <a:ext cx="4224469" cy="394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p:cNvPicPr>
            <a:picLocks noChangeAspect="1"/>
          </p:cNvPicPr>
          <p:nvPr/>
        </p:nvPicPr>
        <p:blipFill>
          <a:blip r:embed="rId3" cstate="print">
            <a:extLst>
              <a:ext uri="{28A0092B-C50C-407E-A947-70E740481C1C}">
                <a14:useLocalDpi xmlns:a14="http://schemas.microsoft.com/office/drawing/2010/main" val="0"/>
              </a:ext>
            </a:extLst>
          </a:blip>
          <a:srcRect l="39653" t="30400" r="28124" b="12201"/>
          <a:stretch>
            <a:fillRect/>
          </a:stretch>
        </p:blipFill>
        <p:spPr bwMode="auto">
          <a:xfrm>
            <a:off x="8969787" y="2084851"/>
            <a:ext cx="3942971" cy="394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959424" y="2756926"/>
            <a:ext cx="1080459" cy="379656"/>
          </a:xfrm>
          <a:prstGeom prst="rect">
            <a:avLst/>
          </a:prstGeom>
          <a:noFill/>
        </p:spPr>
        <p:txBody>
          <a:bodyPr wrap="square" lIns="91440" tIns="45720" rIns="91440" bIns="45720" rtlCol="1">
            <a:spAutoFit/>
          </a:bodyPr>
          <a:lstStyle/>
          <a:p>
            <a:pPr defTabSz="914377"/>
            <a:r>
              <a:rPr lang="he-IL" sz="1867" b="1" dirty="0">
                <a:solidFill>
                  <a:srgbClr val="4F81BD">
                    <a:lumMod val="50000"/>
                  </a:srgbClr>
                </a:solidFill>
                <a:latin typeface="Gisha" pitchFamily="34" charset="-79"/>
                <a:cs typeface="Gisha" pitchFamily="34" charset="-79"/>
              </a:rPr>
              <a:t>עמדה</a:t>
            </a:r>
          </a:p>
        </p:txBody>
      </p:sp>
      <p:sp>
        <p:nvSpPr>
          <p:cNvPr id="9" name="TextBox 8"/>
          <p:cNvSpPr txBox="1"/>
          <p:nvPr/>
        </p:nvSpPr>
        <p:spPr>
          <a:xfrm>
            <a:off x="6768075" y="2756926"/>
            <a:ext cx="1080459" cy="379656"/>
          </a:xfrm>
          <a:prstGeom prst="rect">
            <a:avLst/>
          </a:prstGeom>
          <a:noFill/>
        </p:spPr>
        <p:txBody>
          <a:bodyPr wrap="square" lIns="91440" tIns="45720" rIns="91440" bIns="45720" rtlCol="1">
            <a:spAutoFit/>
          </a:bodyPr>
          <a:lstStyle/>
          <a:p>
            <a:pPr defTabSz="914377"/>
            <a:r>
              <a:rPr lang="he-IL" sz="1867" b="1" dirty="0">
                <a:solidFill>
                  <a:srgbClr val="4F81BD">
                    <a:lumMod val="50000"/>
                  </a:srgbClr>
                </a:solidFill>
                <a:latin typeface="Gisha" pitchFamily="34" charset="-79"/>
                <a:cs typeface="Gisha" pitchFamily="34" charset="-79"/>
              </a:rPr>
              <a:t>עמדה</a:t>
            </a:r>
          </a:p>
        </p:txBody>
      </p:sp>
      <p:sp>
        <p:nvSpPr>
          <p:cNvPr id="10" name="TextBox 9"/>
          <p:cNvSpPr txBox="1"/>
          <p:nvPr/>
        </p:nvSpPr>
        <p:spPr>
          <a:xfrm>
            <a:off x="3887755" y="3648942"/>
            <a:ext cx="1344149" cy="379656"/>
          </a:xfrm>
          <a:prstGeom prst="rect">
            <a:avLst/>
          </a:prstGeom>
          <a:noFill/>
        </p:spPr>
        <p:txBody>
          <a:bodyPr wrap="square" lIns="91440" tIns="45720" rIns="91440" bIns="45720" rtlCol="1">
            <a:spAutoFit/>
          </a:bodyPr>
          <a:lstStyle/>
          <a:p>
            <a:pPr defTabSz="914377"/>
            <a:r>
              <a:rPr lang="he-IL" sz="1867" b="1" dirty="0">
                <a:solidFill>
                  <a:srgbClr val="4F81BD">
                    <a:lumMod val="50000"/>
                  </a:srgbClr>
                </a:solidFill>
                <a:latin typeface="Gisha" pitchFamily="34" charset="-79"/>
                <a:cs typeface="Gisha" pitchFamily="34" charset="-79"/>
              </a:rPr>
              <a:t>אינטרס</a:t>
            </a:r>
          </a:p>
        </p:txBody>
      </p:sp>
      <p:sp>
        <p:nvSpPr>
          <p:cNvPr id="11" name="TextBox 10"/>
          <p:cNvSpPr txBox="1"/>
          <p:nvPr/>
        </p:nvSpPr>
        <p:spPr>
          <a:xfrm>
            <a:off x="6576054" y="3648942"/>
            <a:ext cx="1344149" cy="379656"/>
          </a:xfrm>
          <a:prstGeom prst="rect">
            <a:avLst/>
          </a:prstGeom>
          <a:noFill/>
        </p:spPr>
        <p:txBody>
          <a:bodyPr wrap="square" lIns="91440" tIns="45720" rIns="91440" bIns="45720" rtlCol="1">
            <a:spAutoFit/>
          </a:bodyPr>
          <a:lstStyle/>
          <a:p>
            <a:pPr defTabSz="914377"/>
            <a:r>
              <a:rPr lang="he-IL" sz="1867" b="1" dirty="0">
                <a:solidFill>
                  <a:srgbClr val="4F81BD">
                    <a:lumMod val="50000"/>
                  </a:srgbClr>
                </a:solidFill>
                <a:latin typeface="Gisha" pitchFamily="34" charset="-79"/>
                <a:cs typeface="Gisha" pitchFamily="34" charset="-79"/>
              </a:rPr>
              <a:t>אינטרס</a:t>
            </a:r>
          </a:p>
        </p:txBody>
      </p:sp>
      <p:sp>
        <p:nvSpPr>
          <p:cNvPr id="12" name="TextBox 11"/>
          <p:cNvSpPr txBox="1"/>
          <p:nvPr/>
        </p:nvSpPr>
        <p:spPr>
          <a:xfrm>
            <a:off x="4223792" y="4509120"/>
            <a:ext cx="912101" cy="379656"/>
          </a:xfrm>
          <a:prstGeom prst="rect">
            <a:avLst/>
          </a:prstGeom>
          <a:noFill/>
        </p:spPr>
        <p:txBody>
          <a:bodyPr wrap="square" lIns="91440" tIns="45720" rIns="91440" bIns="45720" rtlCol="1">
            <a:spAutoFit/>
          </a:bodyPr>
          <a:lstStyle/>
          <a:p>
            <a:pPr defTabSz="914377"/>
            <a:r>
              <a:rPr lang="he-IL" sz="1867" b="1" dirty="0">
                <a:solidFill>
                  <a:srgbClr val="4F81BD">
                    <a:lumMod val="50000"/>
                  </a:srgbClr>
                </a:solidFill>
                <a:latin typeface="Gisha" pitchFamily="34" charset="-79"/>
                <a:cs typeface="Gisha" pitchFamily="34" charset="-79"/>
              </a:rPr>
              <a:t>צורך</a:t>
            </a:r>
            <a:endParaRPr lang="he-IL" sz="2133" b="1" dirty="0">
              <a:solidFill>
                <a:srgbClr val="4F81BD">
                  <a:lumMod val="50000"/>
                </a:srgbClr>
              </a:solidFill>
              <a:latin typeface="Gisha" pitchFamily="34" charset="-79"/>
              <a:cs typeface="Gisha" pitchFamily="34" charset="-79"/>
            </a:endParaRPr>
          </a:p>
        </p:txBody>
      </p:sp>
      <p:sp>
        <p:nvSpPr>
          <p:cNvPr id="13" name="TextBox 12"/>
          <p:cNvSpPr txBox="1"/>
          <p:nvPr/>
        </p:nvSpPr>
        <p:spPr>
          <a:xfrm>
            <a:off x="6864086" y="4509120"/>
            <a:ext cx="912101" cy="379656"/>
          </a:xfrm>
          <a:prstGeom prst="rect">
            <a:avLst/>
          </a:prstGeom>
          <a:noFill/>
        </p:spPr>
        <p:txBody>
          <a:bodyPr wrap="square" lIns="91440" tIns="45720" rIns="91440" bIns="45720" rtlCol="1">
            <a:spAutoFit/>
          </a:bodyPr>
          <a:lstStyle/>
          <a:p>
            <a:pPr defTabSz="914377"/>
            <a:r>
              <a:rPr lang="he-IL" sz="1867" b="1" dirty="0">
                <a:solidFill>
                  <a:srgbClr val="4F81BD">
                    <a:lumMod val="50000"/>
                  </a:srgbClr>
                </a:solidFill>
                <a:latin typeface="Gisha" pitchFamily="34" charset="-79"/>
                <a:cs typeface="Gisha" pitchFamily="34" charset="-79"/>
              </a:rPr>
              <a:t>צורך</a:t>
            </a:r>
            <a:endParaRPr lang="he-IL" sz="2133" b="1" dirty="0">
              <a:solidFill>
                <a:srgbClr val="4F81BD">
                  <a:lumMod val="50000"/>
                </a:srgbClr>
              </a:solidFill>
              <a:latin typeface="Gisha" pitchFamily="34" charset="-79"/>
              <a:cs typeface="Gisha" pitchFamily="34" charset="-79"/>
            </a:endParaRPr>
          </a:p>
        </p:txBody>
      </p:sp>
      <p:sp>
        <p:nvSpPr>
          <p:cNvPr id="15" name="TextBox 14"/>
          <p:cNvSpPr txBox="1"/>
          <p:nvPr/>
        </p:nvSpPr>
        <p:spPr>
          <a:xfrm>
            <a:off x="4655840" y="5079570"/>
            <a:ext cx="1344149" cy="379656"/>
          </a:xfrm>
          <a:prstGeom prst="rect">
            <a:avLst/>
          </a:prstGeom>
          <a:noFill/>
        </p:spPr>
        <p:txBody>
          <a:bodyPr wrap="square" lIns="91440" tIns="45720" rIns="91440" bIns="45720" rtlCol="1">
            <a:spAutoFit/>
          </a:bodyPr>
          <a:lstStyle/>
          <a:p>
            <a:pPr defTabSz="914377"/>
            <a:r>
              <a:rPr lang="he-IL" sz="1867" b="1" dirty="0">
                <a:solidFill>
                  <a:srgbClr val="4F81BD">
                    <a:lumMod val="50000"/>
                  </a:srgbClr>
                </a:solidFill>
                <a:latin typeface="Gisha" pitchFamily="34" charset="-79"/>
                <a:cs typeface="Gisha" pitchFamily="34" charset="-79"/>
              </a:rPr>
              <a:t>תרבות</a:t>
            </a:r>
            <a:endParaRPr lang="he-IL" sz="2133" b="1" dirty="0">
              <a:solidFill>
                <a:srgbClr val="4F81BD">
                  <a:lumMod val="50000"/>
                </a:srgbClr>
              </a:solidFill>
              <a:latin typeface="Gisha" pitchFamily="34" charset="-79"/>
              <a:cs typeface="Gisha" pitchFamily="34" charset="-79"/>
            </a:endParaRPr>
          </a:p>
        </p:txBody>
      </p:sp>
      <p:sp>
        <p:nvSpPr>
          <p:cNvPr id="16" name="TextBox 15"/>
          <p:cNvSpPr txBox="1"/>
          <p:nvPr/>
        </p:nvSpPr>
        <p:spPr>
          <a:xfrm>
            <a:off x="3119670" y="5079570"/>
            <a:ext cx="1108921" cy="379656"/>
          </a:xfrm>
          <a:prstGeom prst="rect">
            <a:avLst/>
          </a:prstGeom>
          <a:noFill/>
        </p:spPr>
        <p:txBody>
          <a:bodyPr wrap="square" lIns="91440" tIns="45720" rIns="91440" bIns="45720" rtlCol="1">
            <a:spAutoFit/>
          </a:bodyPr>
          <a:lstStyle/>
          <a:p>
            <a:pPr defTabSz="914377"/>
            <a:r>
              <a:rPr lang="he-IL" sz="1867" b="1" dirty="0">
                <a:solidFill>
                  <a:srgbClr val="4F81BD">
                    <a:lumMod val="50000"/>
                  </a:srgbClr>
                </a:solidFill>
                <a:latin typeface="Gisha" pitchFamily="34" charset="-79"/>
                <a:cs typeface="Gisha" pitchFamily="34" charset="-79"/>
              </a:rPr>
              <a:t>ערכים</a:t>
            </a:r>
            <a:endParaRPr lang="he-IL" sz="2133" b="1" dirty="0">
              <a:solidFill>
                <a:srgbClr val="4F81BD">
                  <a:lumMod val="50000"/>
                </a:srgbClr>
              </a:solidFill>
              <a:latin typeface="Gisha" pitchFamily="34" charset="-79"/>
              <a:cs typeface="Gisha" pitchFamily="34" charset="-79"/>
            </a:endParaRPr>
          </a:p>
        </p:txBody>
      </p:sp>
      <p:sp>
        <p:nvSpPr>
          <p:cNvPr id="18" name="TextBox 17"/>
          <p:cNvSpPr txBox="1"/>
          <p:nvPr/>
        </p:nvSpPr>
        <p:spPr>
          <a:xfrm>
            <a:off x="7440150" y="5081652"/>
            <a:ext cx="1344149" cy="379656"/>
          </a:xfrm>
          <a:prstGeom prst="rect">
            <a:avLst/>
          </a:prstGeom>
          <a:noFill/>
        </p:spPr>
        <p:txBody>
          <a:bodyPr wrap="square" lIns="91440" tIns="45720" rIns="91440" bIns="45720" rtlCol="1">
            <a:spAutoFit/>
          </a:bodyPr>
          <a:lstStyle/>
          <a:p>
            <a:pPr defTabSz="914377"/>
            <a:r>
              <a:rPr lang="he-IL" sz="1867" b="1" dirty="0">
                <a:solidFill>
                  <a:srgbClr val="4F81BD">
                    <a:lumMod val="50000"/>
                  </a:srgbClr>
                </a:solidFill>
                <a:latin typeface="Gisha" pitchFamily="34" charset="-79"/>
                <a:cs typeface="Gisha" pitchFamily="34" charset="-79"/>
              </a:rPr>
              <a:t>תרבות</a:t>
            </a:r>
            <a:endParaRPr lang="he-IL" sz="2133" b="1" dirty="0">
              <a:solidFill>
                <a:srgbClr val="4F81BD">
                  <a:lumMod val="50000"/>
                </a:srgbClr>
              </a:solidFill>
              <a:latin typeface="Gisha" pitchFamily="34" charset="-79"/>
              <a:cs typeface="Gisha" pitchFamily="34" charset="-79"/>
            </a:endParaRPr>
          </a:p>
        </p:txBody>
      </p:sp>
      <p:sp>
        <p:nvSpPr>
          <p:cNvPr id="19" name="TextBox 18"/>
          <p:cNvSpPr txBox="1"/>
          <p:nvPr/>
        </p:nvSpPr>
        <p:spPr>
          <a:xfrm>
            <a:off x="5807969" y="5081652"/>
            <a:ext cx="1108921" cy="379656"/>
          </a:xfrm>
          <a:prstGeom prst="rect">
            <a:avLst/>
          </a:prstGeom>
          <a:noFill/>
        </p:spPr>
        <p:txBody>
          <a:bodyPr wrap="square" lIns="91440" tIns="45720" rIns="91440" bIns="45720" rtlCol="1">
            <a:spAutoFit/>
          </a:bodyPr>
          <a:lstStyle/>
          <a:p>
            <a:pPr defTabSz="914377"/>
            <a:r>
              <a:rPr lang="he-IL" sz="1867" b="1" dirty="0">
                <a:solidFill>
                  <a:srgbClr val="4F81BD">
                    <a:lumMod val="50000"/>
                  </a:srgbClr>
                </a:solidFill>
                <a:latin typeface="Gisha" pitchFamily="34" charset="-79"/>
                <a:cs typeface="Gisha" pitchFamily="34" charset="-79"/>
              </a:rPr>
              <a:t>ערכים</a:t>
            </a:r>
            <a:endParaRPr lang="he-IL" sz="2133" b="1" dirty="0">
              <a:solidFill>
                <a:srgbClr val="4F81BD">
                  <a:lumMod val="50000"/>
                </a:srgbClr>
              </a:solidFill>
              <a:latin typeface="Gisha" pitchFamily="34" charset="-79"/>
              <a:cs typeface="Gisha" pitchFamily="34" charset="-79"/>
            </a:endParaRPr>
          </a:p>
        </p:txBody>
      </p:sp>
      <p:sp>
        <p:nvSpPr>
          <p:cNvPr id="20" name="TextBox 19"/>
          <p:cNvSpPr txBox="1"/>
          <p:nvPr/>
        </p:nvSpPr>
        <p:spPr>
          <a:xfrm>
            <a:off x="3912096" y="5541235"/>
            <a:ext cx="1319808" cy="379656"/>
          </a:xfrm>
          <a:prstGeom prst="rect">
            <a:avLst/>
          </a:prstGeom>
          <a:noFill/>
        </p:spPr>
        <p:txBody>
          <a:bodyPr wrap="square" lIns="91440" tIns="45720" rIns="91440" bIns="45720" rtlCol="1">
            <a:spAutoFit/>
          </a:bodyPr>
          <a:lstStyle/>
          <a:p>
            <a:pPr defTabSz="914377"/>
            <a:r>
              <a:rPr lang="he-IL" sz="1867" b="1" dirty="0">
                <a:solidFill>
                  <a:srgbClr val="4F81BD">
                    <a:lumMod val="50000"/>
                  </a:srgbClr>
                </a:solidFill>
                <a:latin typeface="Gisha" pitchFamily="34" charset="-79"/>
                <a:cs typeface="Gisha" pitchFamily="34" charset="-79"/>
              </a:rPr>
              <a:t>רגשות</a:t>
            </a:r>
            <a:endParaRPr lang="he-IL" sz="2133" b="1" dirty="0">
              <a:solidFill>
                <a:srgbClr val="4F81BD">
                  <a:lumMod val="50000"/>
                </a:srgbClr>
              </a:solidFill>
              <a:latin typeface="Gisha" pitchFamily="34" charset="-79"/>
              <a:cs typeface="Gisha" pitchFamily="34" charset="-79"/>
            </a:endParaRPr>
          </a:p>
        </p:txBody>
      </p:sp>
      <p:sp>
        <p:nvSpPr>
          <p:cNvPr id="21" name="TextBox 20"/>
          <p:cNvSpPr txBox="1"/>
          <p:nvPr/>
        </p:nvSpPr>
        <p:spPr>
          <a:xfrm>
            <a:off x="6600395" y="5559623"/>
            <a:ext cx="1319808" cy="379656"/>
          </a:xfrm>
          <a:prstGeom prst="rect">
            <a:avLst/>
          </a:prstGeom>
          <a:noFill/>
        </p:spPr>
        <p:txBody>
          <a:bodyPr wrap="square" lIns="91440" tIns="45720" rIns="91440" bIns="45720" rtlCol="1">
            <a:spAutoFit/>
          </a:bodyPr>
          <a:lstStyle/>
          <a:p>
            <a:pPr defTabSz="914377"/>
            <a:r>
              <a:rPr lang="he-IL" sz="1867" b="1" dirty="0">
                <a:solidFill>
                  <a:srgbClr val="4F81BD">
                    <a:lumMod val="50000"/>
                  </a:srgbClr>
                </a:solidFill>
                <a:latin typeface="Gisha" pitchFamily="34" charset="-79"/>
                <a:cs typeface="Gisha" pitchFamily="34" charset="-79"/>
              </a:rPr>
              <a:t>רגשות</a:t>
            </a:r>
            <a:endParaRPr lang="he-IL" sz="2133" b="1" dirty="0">
              <a:solidFill>
                <a:srgbClr val="4F81BD">
                  <a:lumMod val="50000"/>
                </a:srgbClr>
              </a:solidFill>
              <a:latin typeface="Gisha" pitchFamily="34" charset="-79"/>
              <a:cs typeface="Gisha" pitchFamily="34" charset="-79"/>
            </a:endParaRPr>
          </a:p>
        </p:txBody>
      </p:sp>
      <p:sp>
        <p:nvSpPr>
          <p:cNvPr id="22" name="TextBox 21"/>
          <p:cNvSpPr txBox="1"/>
          <p:nvPr/>
        </p:nvSpPr>
        <p:spPr>
          <a:xfrm>
            <a:off x="3167675" y="1687538"/>
            <a:ext cx="4320480" cy="461665"/>
          </a:xfrm>
          <a:prstGeom prst="rect">
            <a:avLst/>
          </a:prstGeom>
          <a:noFill/>
          <a:ln>
            <a:noFill/>
          </a:ln>
        </p:spPr>
        <p:txBody>
          <a:bodyPr wrap="square" rtlCol="1">
            <a:spAutoFit/>
          </a:bodyPr>
          <a:lstStyle/>
          <a:p>
            <a:pPr defTabSz="914377"/>
            <a:r>
              <a:rPr lang="he-IL" sz="2400" b="1" dirty="0">
                <a:solidFill>
                  <a:srgbClr val="4BACC6">
                    <a:lumMod val="75000"/>
                  </a:srgbClr>
                </a:solidFill>
                <a:latin typeface="Gisha" pitchFamily="34" charset="-79"/>
                <a:cs typeface="Gisha" pitchFamily="34" charset="-79"/>
              </a:rPr>
              <a:t>סימולציה ותחקיר</a:t>
            </a:r>
          </a:p>
        </p:txBody>
      </p:sp>
    </p:spTree>
    <p:extLst>
      <p:ext uri="{BB962C8B-B14F-4D97-AF65-F5344CB8AC3E}">
        <p14:creationId xmlns:p14="http://schemas.microsoft.com/office/powerpoint/2010/main" val="3024512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iterate type="lt">
                                    <p:tmPct val="0"/>
                                  </p:iterate>
                                  <p:childTnLst>
                                    <p:animMotion origin="layout" path="M 0 0  L 0.25 0  E" pathEditMode="relative" ptsTypes="">
                                      <p:cBhvr>
                                        <p:cTn id="6" dur="2000" fill="hold"/>
                                        <p:tgtEl>
                                          <p:spTgt spid="6"/>
                                        </p:tgtEl>
                                        <p:attrNameLst>
                                          <p:attrName>ppt_x</p:attrName>
                                          <p:attrName>ppt_y</p:attrName>
                                        </p:attrNameLst>
                                      </p:cBhvr>
                                    </p:animMotion>
                                  </p:childTnLst>
                                </p:cTn>
                              </p:par>
                              <p:par>
                                <p:cTn id="7" presetID="35" presetClass="path" presetSubtype="0" accel="50000" decel="50000" fill="hold" nodeType="withEffect">
                                  <p:stCondLst>
                                    <p:cond delay="0"/>
                                  </p:stCondLst>
                                  <p:childTnLst>
                                    <p:animMotion origin="layout" path="M 0 0  L -0.25 0  E" pathEditMode="relative" ptsTypes="">
                                      <p:cBhvr>
                                        <p:cTn id="8" dur="2000" fill="hold"/>
                                        <p:tgtEl>
                                          <p:spTgt spid="7"/>
                                        </p:tgtEl>
                                        <p:attrNameLst>
                                          <p:attrName>ppt_x</p:attrName>
                                          <p:attrName>ppt_y</p:attrName>
                                        </p:attrNameLst>
                                      </p:cBhvr>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5" grpId="0"/>
      <p:bldP spid="16" grpId="0"/>
      <p:bldP spid="18" grpId="0"/>
      <p:bldP spid="19"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קבוצה 17"/>
          <p:cNvGrpSpPr/>
          <p:nvPr/>
        </p:nvGrpSpPr>
        <p:grpSpPr>
          <a:xfrm>
            <a:off x="0" y="25892"/>
            <a:ext cx="12192000" cy="6846539"/>
            <a:chOff x="0" y="0"/>
            <a:chExt cx="12192000" cy="6846539"/>
          </a:xfrm>
        </p:grpSpPr>
        <p:pic>
          <p:nvPicPr>
            <p:cNvPr id="5" name="תמונה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1600"/>
              <a:ext cx="2020596" cy="2387600"/>
            </a:xfrm>
            <a:prstGeom prst="rect">
              <a:avLst/>
            </a:prstGeom>
          </p:spPr>
        </p:pic>
        <p:pic>
          <p:nvPicPr>
            <p:cNvPr id="6" name="תמונה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08200" y="0"/>
              <a:ext cx="3253232" cy="1735424"/>
            </a:xfrm>
            <a:prstGeom prst="rect">
              <a:avLst/>
            </a:prstGeom>
          </p:spPr>
        </p:pic>
        <p:cxnSp>
          <p:nvCxnSpPr>
            <p:cNvPr id="9" name="מחבר ישר 8"/>
            <p:cNvCxnSpPr/>
            <p:nvPr/>
          </p:nvCxnSpPr>
          <p:spPr>
            <a:xfrm flipH="1" flipV="1">
              <a:off x="2120900" y="1735424"/>
              <a:ext cx="10071100" cy="38100"/>
            </a:xfrm>
            <a:prstGeom prst="line">
              <a:avLst/>
            </a:prstGeom>
            <a:ln w="38100">
              <a:solidFill>
                <a:srgbClr val="2EB0AC"/>
              </a:solidFill>
            </a:ln>
          </p:spPr>
          <p:style>
            <a:lnRef idx="1">
              <a:schemeClr val="accent1"/>
            </a:lnRef>
            <a:fillRef idx="0">
              <a:schemeClr val="accent1"/>
            </a:fillRef>
            <a:effectRef idx="0">
              <a:schemeClr val="accent1"/>
            </a:effectRef>
            <a:fontRef idx="minor">
              <a:schemeClr val="tx1"/>
            </a:fontRef>
          </p:style>
        </p:cxnSp>
        <p:cxnSp>
          <p:nvCxnSpPr>
            <p:cNvPr id="12" name="מחבר ישר 11"/>
            <p:cNvCxnSpPr/>
            <p:nvPr/>
          </p:nvCxnSpPr>
          <p:spPr>
            <a:xfrm flipH="1">
              <a:off x="0" y="6846539"/>
              <a:ext cx="12192000" cy="0"/>
            </a:xfrm>
            <a:prstGeom prst="line">
              <a:avLst/>
            </a:prstGeom>
            <a:ln w="76200">
              <a:solidFill>
                <a:srgbClr val="2EB0AC"/>
              </a:solidFill>
            </a:ln>
          </p:spPr>
          <p:style>
            <a:lnRef idx="1">
              <a:schemeClr val="accent1"/>
            </a:lnRef>
            <a:fillRef idx="0">
              <a:schemeClr val="accent1"/>
            </a:fillRef>
            <a:effectRef idx="0">
              <a:schemeClr val="accent1"/>
            </a:effectRef>
            <a:fontRef idx="minor">
              <a:schemeClr val="tx1"/>
            </a:fontRef>
          </p:style>
        </p:cxnSp>
      </p:grpSp>
      <p:grpSp>
        <p:nvGrpSpPr>
          <p:cNvPr id="26" name="קבוצה 25"/>
          <p:cNvGrpSpPr/>
          <p:nvPr/>
        </p:nvGrpSpPr>
        <p:grpSpPr>
          <a:xfrm>
            <a:off x="2978" y="0"/>
            <a:ext cx="12192000" cy="6885336"/>
            <a:chOff x="0" y="37895"/>
            <a:chExt cx="12192000" cy="6885336"/>
          </a:xfrm>
        </p:grpSpPr>
        <p:grpSp>
          <p:nvGrpSpPr>
            <p:cNvPr id="25" name="קבוצה 24"/>
            <p:cNvGrpSpPr/>
            <p:nvPr/>
          </p:nvGrpSpPr>
          <p:grpSpPr>
            <a:xfrm>
              <a:off x="0" y="37895"/>
              <a:ext cx="12192000" cy="2489200"/>
              <a:chOff x="0" y="76692"/>
              <a:chExt cx="12192000" cy="2489200"/>
            </a:xfrm>
          </p:grpSpPr>
          <p:pic>
            <p:nvPicPr>
              <p:cNvPr id="21" name="תמונה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8292"/>
                <a:ext cx="2020596" cy="2387600"/>
              </a:xfrm>
              <a:prstGeom prst="rect">
                <a:avLst/>
              </a:prstGeom>
            </p:spPr>
          </p:pic>
          <p:pic>
            <p:nvPicPr>
              <p:cNvPr id="22" name="תמונה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08200" y="76692"/>
                <a:ext cx="3253232" cy="1735424"/>
              </a:xfrm>
              <a:prstGeom prst="rect">
                <a:avLst/>
              </a:prstGeom>
            </p:spPr>
          </p:pic>
          <p:cxnSp>
            <p:nvCxnSpPr>
              <p:cNvPr id="23" name="מחבר ישר 22"/>
              <p:cNvCxnSpPr/>
              <p:nvPr/>
            </p:nvCxnSpPr>
            <p:spPr>
              <a:xfrm flipH="1" flipV="1">
                <a:off x="2120900" y="1812116"/>
                <a:ext cx="10071100" cy="38100"/>
              </a:xfrm>
              <a:prstGeom prst="line">
                <a:avLst/>
              </a:prstGeom>
              <a:ln w="38100">
                <a:solidFill>
                  <a:srgbClr val="2EB0AC"/>
                </a:solidFill>
              </a:ln>
            </p:spPr>
            <p:style>
              <a:lnRef idx="1">
                <a:schemeClr val="accent1"/>
              </a:lnRef>
              <a:fillRef idx="0">
                <a:schemeClr val="accent1"/>
              </a:fillRef>
              <a:effectRef idx="0">
                <a:schemeClr val="accent1"/>
              </a:effectRef>
              <a:fontRef idx="minor">
                <a:schemeClr val="tx1"/>
              </a:fontRef>
            </p:style>
          </p:cxnSp>
        </p:grpSp>
        <p:cxnSp>
          <p:nvCxnSpPr>
            <p:cNvPr id="24" name="מחבר ישר 23"/>
            <p:cNvCxnSpPr/>
            <p:nvPr/>
          </p:nvCxnSpPr>
          <p:spPr>
            <a:xfrm flipH="1">
              <a:off x="0" y="6923231"/>
              <a:ext cx="12192000" cy="0"/>
            </a:xfrm>
            <a:prstGeom prst="line">
              <a:avLst/>
            </a:prstGeom>
            <a:ln w="76200">
              <a:solidFill>
                <a:srgbClr val="2EB0AC"/>
              </a:solidFill>
            </a:ln>
          </p:spPr>
          <p:style>
            <a:lnRef idx="1">
              <a:schemeClr val="accent1"/>
            </a:lnRef>
            <a:fillRef idx="0">
              <a:schemeClr val="accent1"/>
            </a:fillRef>
            <a:effectRef idx="0">
              <a:schemeClr val="accent1"/>
            </a:effectRef>
            <a:fontRef idx="minor">
              <a:schemeClr val="tx1"/>
            </a:fontRef>
          </p:style>
        </p:cxnSp>
      </p:grpSp>
      <p:sp>
        <p:nvSpPr>
          <p:cNvPr id="30" name="Title 1"/>
          <p:cNvSpPr txBox="1">
            <a:spLocks/>
          </p:cNvSpPr>
          <p:nvPr/>
        </p:nvSpPr>
        <p:spPr bwMode="auto">
          <a:xfrm>
            <a:off x="4841268" y="38799"/>
            <a:ext cx="7350731" cy="170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lgn="r" rtl="1">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algn="r" rtl="1">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algn="r" rtl="1">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algn="r" rtl="1">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algn="r" rtl="1">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ctr" defTabSz="685800">
              <a:spcBef>
                <a:spcPct val="0"/>
              </a:spcBef>
              <a:buFontTx/>
              <a:buNone/>
              <a:defRPr/>
            </a:pPr>
            <a:r>
              <a:rPr lang="he-IL" altLang="he-IL" sz="4000" b="1" dirty="0" smtClean="0">
                <a:solidFill>
                  <a:srgbClr val="E46C0A"/>
                </a:solidFill>
                <a:latin typeface="Gisha" pitchFamily="34" charset="-79"/>
                <a:cs typeface="Gisha" pitchFamily="34" charset="-79"/>
              </a:rPr>
              <a:t>סדנאות סימולציה </a:t>
            </a:r>
          </a:p>
          <a:p>
            <a:pPr algn="ctr" defTabSz="685800">
              <a:spcBef>
                <a:spcPct val="0"/>
              </a:spcBef>
              <a:buFontTx/>
              <a:buNone/>
              <a:defRPr/>
            </a:pPr>
            <a:r>
              <a:rPr lang="he-IL" altLang="he-IL" sz="4000" b="1" dirty="0" smtClean="0">
                <a:solidFill>
                  <a:srgbClr val="E46C0A"/>
                </a:solidFill>
                <a:latin typeface="Gisha" pitchFamily="34" charset="-79"/>
                <a:cs typeface="Gisha" pitchFamily="34" charset="-79"/>
              </a:rPr>
              <a:t>מותאמות אישית</a:t>
            </a:r>
            <a:endParaRPr lang="he-IL" altLang="he-IL" sz="4000" b="1" dirty="0">
              <a:solidFill>
                <a:srgbClr val="E46C0A"/>
              </a:solidFill>
              <a:latin typeface="Gisha" pitchFamily="34" charset="-79"/>
              <a:cs typeface="Gisha" pitchFamily="34" charset="-79"/>
            </a:endParaRPr>
          </a:p>
        </p:txBody>
      </p:sp>
      <p:sp>
        <p:nvSpPr>
          <p:cNvPr id="19" name="מציין מיקום תוכן 2"/>
          <p:cNvSpPr txBox="1">
            <a:spLocks/>
          </p:cNvSpPr>
          <p:nvPr/>
        </p:nvSpPr>
        <p:spPr>
          <a:xfrm>
            <a:off x="632607" y="1799849"/>
            <a:ext cx="11344045" cy="4797970"/>
          </a:xfrm>
          <a:prstGeom prst="rect">
            <a:avLst/>
          </a:prstGeom>
        </p:spPr>
        <p:txBody>
          <a:bodyPr vert="horz" lIns="121917" tIns="60958" rIns="121917" bIns="60958" rtlCol="1">
            <a:normAutofit/>
          </a:bodyPr>
          <a:lstStyle>
            <a:lvl1pPr marL="0" indent="0" algn="ctr" defTabSz="914400" rtl="1"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defRPr/>
            </a:pPr>
            <a:r>
              <a:rPr lang="he-IL" sz="3700" b="1" dirty="0">
                <a:solidFill>
                  <a:schemeClr val="tx2">
                    <a:lumMod val="50000"/>
                  </a:schemeClr>
                </a:solidFill>
                <a:latin typeface="Alef" panose="00000500000000000000" pitchFamily="2" charset="-79"/>
              </a:rPr>
              <a:t>קטלוג תרחישים הכולל למעלה מ- </a:t>
            </a:r>
            <a:r>
              <a:rPr lang="he-IL" sz="3700" b="1" dirty="0" smtClean="0">
                <a:solidFill>
                  <a:schemeClr val="tx2">
                    <a:lumMod val="50000"/>
                  </a:schemeClr>
                </a:solidFill>
                <a:latin typeface="Alef" panose="00000500000000000000" pitchFamily="2" charset="-79"/>
              </a:rPr>
              <a:t>300 תרחישים </a:t>
            </a:r>
            <a:r>
              <a:rPr lang="he-IL" sz="3700" b="1" dirty="0">
                <a:solidFill>
                  <a:schemeClr val="tx2">
                    <a:lumMod val="50000"/>
                  </a:schemeClr>
                </a:solidFill>
                <a:latin typeface="Alef" panose="00000500000000000000" pitchFamily="2" charset="-79"/>
              </a:rPr>
              <a:t>המותאמים </a:t>
            </a:r>
            <a:r>
              <a:rPr lang="he-IL" sz="3700" b="1" dirty="0" smtClean="0">
                <a:solidFill>
                  <a:schemeClr val="tx2">
                    <a:lumMod val="50000"/>
                  </a:schemeClr>
                </a:solidFill>
                <a:latin typeface="Alef" panose="00000500000000000000" pitchFamily="2" charset="-79"/>
              </a:rPr>
              <a:t>לקהלי </a:t>
            </a:r>
            <a:r>
              <a:rPr lang="he-IL" sz="3700" b="1" dirty="0">
                <a:solidFill>
                  <a:schemeClr val="tx2">
                    <a:lumMod val="50000"/>
                  </a:schemeClr>
                </a:solidFill>
                <a:latin typeface="Alef" panose="00000500000000000000" pitchFamily="2" charset="-79"/>
              </a:rPr>
              <a:t>יעד שונים.</a:t>
            </a:r>
            <a:endParaRPr lang="he-IL" sz="2100" dirty="0">
              <a:solidFill>
                <a:schemeClr val="tx2">
                  <a:lumMod val="50000"/>
                </a:schemeClr>
              </a:solidFill>
              <a:latin typeface="Narkisim" panose="020E0502050101010101" pitchFamily="34" charset="-79"/>
            </a:endParaRPr>
          </a:p>
          <a:p>
            <a:pPr marL="380990" indent="-380990" algn="r">
              <a:buFont typeface="Arial" panose="020B0604020202020204" pitchFamily="34" charset="0"/>
              <a:buChar char="•"/>
              <a:defRPr/>
            </a:pPr>
            <a:r>
              <a:rPr lang="he-IL" sz="2400" dirty="0">
                <a:solidFill>
                  <a:schemeClr val="tx2">
                    <a:lumMod val="50000"/>
                  </a:schemeClr>
                </a:solidFill>
                <a:latin typeface="Alef" panose="00000500000000000000" pitchFamily="2" charset="-79"/>
              </a:rPr>
              <a:t>שיחה עם הורה בעקבות אירועי משמעת</a:t>
            </a:r>
          </a:p>
          <a:p>
            <a:pPr marL="380990" indent="-380990" algn="r">
              <a:buFont typeface="Arial" panose="020B0604020202020204" pitchFamily="34" charset="0"/>
              <a:buChar char="•"/>
              <a:defRPr/>
            </a:pPr>
            <a:r>
              <a:rPr lang="he-IL" sz="2400" dirty="0">
                <a:solidFill>
                  <a:schemeClr val="tx2">
                    <a:lumMod val="50000"/>
                  </a:schemeClr>
                </a:solidFill>
                <a:latin typeface="Alef" panose="00000500000000000000" pitchFamily="2" charset="-79"/>
              </a:rPr>
              <a:t>שיחה עם תלמיד מתקשה</a:t>
            </a:r>
          </a:p>
          <a:p>
            <a:pPr marL="380990" indent="-380990" algn="r">
              <a:buFont typeface="Arial" panose="020B0604020202020204" pitchFamily="34" charset="0"/>
              <a:buChar char="•"/>
              <a:defRPr/>
            </a:pPr>
            <a:r>
              <a:rPr lang="he-IL" sz="2400" dirty="0">
                <a:solidFill>
                  <a:schemeClr val="tx2">
                    <a:lumMod val="50000"/>
                  </a:schemeClr>
                </a:solidFill>
                <a:latin typeface="Alef" panose="00000500000000000000" pitchFamily="2" charset="-79"/>
              </a:rPr>
              <a:t>שיחה עם הורים לאור השעיית בנם</a:t>
            </a:r>
          </a:p>
          <a:p>
            <a:pPr marL="380990" indent="-380990" algn="r">
              <a:buFont typeface="Arial" panose="020B0604020202020204" pitchFamily="34" charset="0"/>
              <a:buChar char="•"/>
              <a:defRPr/>
            </a:pPr>
            <a:r>
              <a:rPr lang="he-IL" sz="2400" dirty="0">
                <a:solidFill>
                  <a:schemeClr val="tx2">
                    <a:lumMod val="50000"/>
                  </a:schemeClr>
                </a:solidFill>
                <a:latin typeface="Alef" panose="00000500000000000000" pitchFamily="2" charset="-79"/>
              </a:rPr>
              <a:t>ניהול שיעור בכיתה המתנגדת ללמידה</a:t>
            </a:r>
          </a:p>
          <a:p>
            <a:pPr marL="380990" indent="-380990" algn="r">
              <a:buFont typeface="Arial" panose="020B0604020202020204" pitchFamily="34" charset="0"/>
              <a:buChar char="•"/>
              <a:defRPr/>
            </a:pPr>
            <a:r>
              <a:rPr lang="he-IL" sz="2400" dirty="0">
                <a:solidFill>
                  <a:schemeClr val="tx2">
                    <a:lumMod val="50000"/>
                  </a:schemeClr>
                </a:solidFill>
                <a:latin typeface="Alef" panose="00000500000000000000" pitchFamily="2" charset="-79"/>
              </a:rPr>
              <a:t>התמודדות עם תלמיד אלים במהלך שיעור</a:t>
            </a:r>
          </a:p>
          <a:p>
            <a:pPr marL="380990" indent="-380990" algn="r">
              <a:buFont typeface="Arial" panose="020B0604020202020204" pitchFamily="34" charset="0"/>
              <a:buChar char="•"/>
              <a:defRPr/>
            </a:pPr>
            <a:r>
              <a:rPr lang="he-IL" sz="2400" dirty="0">
                <a:solidFill>
                  <a:schemeClr val="tx2">
                    <a:lumMod val="50000"/>
                  </a:schemeClr>
                </a:solidFill>
                <a:latin typeface="Alef" panose="00000500000000000000" pitchFamily="2" charset="-79"/>
              </a:rPr>
              <a:t>שיחת הערכה בין מפקח ומנהל</a:t>
            </a:r>
          </a:p>
          <a:p>
            <a:pPr marL="380990" indent="-380990" algn="r">
              <a:buFont typeface="Arial" panose="020B0604020202020204" pitchFamily="34" charset="0"/>
              <a:buChar char="•"/>
              <a:defRPr/>
            </a:pPr>
            <a:r>
              <a:rPr lang="he-IL" sz="2400" dirty="0">
                <a:solidFill>
                  <a:schemeClr val="tx2">
                    <a:lumMod val="50000"/>
                  </a:schemeClr>
                </a:solidFill>
                <a:latin typeface="Alef" panose="00000500000000000000" pitchFamily="2" charset="-79"/>
              </a:rPr>
              <a:t>שיחה בין מנהל ומורה לאור תלונות חוזרות על תפקודה</a:t>
            </a:r>
          </a:p>
          <a:p>
            <a:pPr marL="380990" indent="-380990" algn="r">
              <a:buFont typeface="Arial" panose="020B0604020202020204" pitchFamily="34" charset="0"/>
              <a:buChar char="•"/>
              <a:defRPr/>
            </a:pPr>
            <a:r>
              <a:rPr lang="he-IL" sz="2400" dirty="0">
                <a:solidFill>
                  <a:schemeClr val="tx2">
                    <a:lumMod val="50000"/>
                  </a:schemeClr>
                </a:solidFill>
                <a:latin typeface="Alef" panose="00000500000000000000" pitchFamily="2" charset="-79"/>
              </a:rPr>
              <a:t>שיחה בין מחנכת למורה מקצועית בגין חילוקי דעות מקצועיים</a:t>
            </a:r>
          </a:p>
          <a:p>
            <a:pPr>
              <a:defRPr/>
            </a:pPr>
            <a:endParaRPr lang="en-US" sz="1900" dirty="0">
              <a:latin typeface="Narkisim" panose="020E0502050101010101" pitchFamily="34" charset="-79"/>
              <a:cs typeface="Narkisim" panose="020E0502050101010101" pitchFamily="34" charset="-79"/>
            </a:endParaRPr>
          </a:p>
          <a:p>
            <a:pPr>
              <a:defRPr/>
            </a:pPr>
            <a:endParaRPr lang="he-IL" dirty="0" smtClean="0">
              <a:latin typeface="Narkisim" panose="020E0502050101010101" pitchFamily="34" charset="-79"/>
              <a:cs typeface="Narkisim" panose="020E0502050101010101" pitchFamily="34" charset="-79"/>
            </a:endParaRPr>
          </a:p>
          <a:p>
            <a:pPr>
              <a:defRPr/>
            </a:pPr>
            <a:endParaRPr lang="he-IL" dirty="0" smtClean="0">
              <a:latin typeface="Narkisim" panose="020E0502050101010101" pitchFamily="34" charset="-79"/>
              <a:cs typeface="Narkisim" panose="020E0502050101010101" pitchFamily="34" charset="-79"/>
            </a:endParaRPr>
          </a:p>
          <a:p>
            <a:pPr>
              <a:defRPr/>
            </a:pPr>
            <a:endParaRPr lang="he-IL" dirty="0">
              <a:latin typeface="Narkisim" panose="020E0502050101010101" pitchFamily="34" charset="-79"/>
              <a:cs typeface="Narkisim" panose="020E0502050101010101" pitchFamily="34" charset="-79"/>
            </a:endParaRPr>
          </a:p>
        </p:txBody>
      </p:sp>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333" y="5022850"/>
            <a:ext cx="2725738" cy="318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4011" y="3311694"/>
            <a:ext cx="3292475" cy="328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88703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קבוצה 17"/>
          <p:cNvGrpSpPr/>
          <p:nvPr/>
        </p:nvGrpSpPr>
        <p:grpSpPr>
          <a:xfrm>
            <a:off x="0" y="25892"/>
            <a:ext cx="12192000" cy="6846539"/>
            <a:chOff x="0" y="0"/>
            <a:chExt cx="12192000" cy="6846539"/>
          </a:xfrm>
        </p:grpSpPr>
        <p:pic>
          <p:nvPicPr>
            <p:cNvPr id="5" name="תמונה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1600"/>
              <a:ext cx="2020596" cy="2387600"/>
            </a:xfrm>
            <a:prstGeom prst="rect">
              <a:avLst/>
            </a:prstGeom>
          </p:spPr>
        </p:pic>
        <p:pic>
          <p:nvPicPr>
            <p:cNvPr id="6" name="תמונה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08200" y="0"/>
              <a:ext cx="3253232" cy="1735424"/>
            </a:xfrm>
            <a:prstGeom prst="rect">
              <a:avLst/>
            </a:prstGeom>
          </p:spPr>
        </p:pic>
        <p:cxnSp>
          <p:nvCxnSpPr>
            <p:cNvPr id="9" name="מחבר ישר 8"/>
            <p:cNvCxnSpPr/>
            <p:nvPr/>
          </p:nvCxnSpPr>
          <p:spPr>
            <a:xfrm flipH="1" flipV="1">
              <a:off x="2120900" y="1735424"/>
              <a:ext cx="10071100" cy="38100"/>
            </a:xfrm>
            <a:prstGeom prst="line">
              <a:avLst/>
            </a:prstGeom>
            <a:ln w="38100">
              <a:solidFill>
                <a:srgbClr val="2EB0AC"/>
              </a:solidFill>
            </a:ln>
          </p:spPr>
          <p:style>
            <a:lnRef idx="1">
              <a:schemeClr val="accent1"/>
            </a:lnRef>
            <a:fillRef idx="0">
              <a:schemeClr val="accent1"/>
            </a:fillRef>
            <a:effectRef idx="0">
              <a:schemeClr val="accent1"/>
            </a:effectRef>
            <a:fontRef idx="minor">
              <a:schemeClr val="tx1"/>
            </a:fontRef>
          </p:style>
        </p:cxnSp>
        <p:cxnSp>
          <p:nvCxnSpPr>
            <p:cNvPr id="12" name="מחבר ישר 11"/>
            <p:cNvCxnSpPr/>
            <p:nvPr/>
          </p:nvCxnSpPr>
          <p:spPr>
            <a:xfrm flipH="1">
              <a:off x="0" y="6846539"/>
              <a:ext cx="12192000" cy="0"/>
            </a:xfrm>
            <a:prstGeom prst="line">
              <a:avLst/>
            </a:prstGeom>
            <a:ln w="76200">
              <a:solidFill>
                <a:srgbClr val="2EB0AC"/>
              </a:solidFill>
            </a:ln>
          </p:spPr>
          <p:style>
            <a:lnRef idx="1">
              <a:schemeClr val="accent1"/>
            </a:lnRef>
            <a:fillRef idx="0">
              <a:schemeClr val="accent1"/>
            </a:fillRef>
            <a:effectRef idx="0">
              <a:schemeClr val="accent1"/>
            </a:effectRef>
            <a:fontRef idx="minor">
              <a:schemeClr val="tx1"/>
            </a:fontRef>
          </p:style>
        </p:cxnSp>
      </p:grpSp>
      <p:grpSp>
        <p:nvGrpSpPr>
          <p:cNvPr id="26" name="קבוצה 25"/>
          <p:cNvGrpSpPr/>
          <p:nvPr/>
        </p:nvGrpSpPr>
        <p:grpSpPr>
          <a:xfrm>
            <a:off x="2978" y="0"/>
            <a:ext cx="12192000" cy="6885336"/>
            <a:chOff x="0" y="37895"/>
            <a:chExt cx="12192000" cy="6885336"/>
          </a:xfrm>
        </p:grpSpPr>
        <p:grpSp>
          <p:nvGrpSpPr>
            <p:cNvPr id="25" name="קבוצה 24"/>
            <p:cNvGrpSpPr/>
            <p:nvPr/>
          </p:nvGrpSpPr>
          <p:grpSpPr>
            <a:xfrm>
              <a:off x="0" y="37895"/>
              <a:ext cx="12192000" cy="2489200"/>
              <a:chOff x="0" y="76692"/>
              <a:chExt cx="12192000" cy="2489200"/>
            </a:xfrm>
          </p:grpSpPr>
          <p:pic>
            <p:nvPicPr>
              <p:cNvPr id="21" name="תמונה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8292"/>
                <a:ext cx="2020596" cy="2387600"/>
              </a:xfrm>
              <a:prstGeom prst="rect">
                <a:avLst/>
              </a:prstGeom>
            </p:spPr>
          </p:pic>
          <p:pic>
            <p:nvPicPr>
              <p:cNvPr id="22" name="תמונה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08200" y="76692"/>
                <a:ext cx="3253232" cy="1735424"/>
              </a:xfrm>
              <a:prstGeom prst="rect">
                <a:avLst/>
              </a:prstGeom>
            </p:spPr>
          </p:pic>
          <p:cxnSp>
            <p:nvCxnSpPr>
              <p:cNvPr id="23" name="מחבר ישר 22"/>
              <p:cNvCxnSpPr/>
              <p:nvPr/>
            </p:nvCxnSpPr>
            <p:spPr>
              <a:xfrm flipH="1" flipV="1">
                <a:off x="2120900" y="1812116"/>
                <a:ext cx="10071100" cy="38100"/>
              </a:xfrm>
              <a:prstGeom prst="line">
                <a:avLst/>
              </a:prstGeom>
              <a:ln w="38100">
                <a:solidFill>
                  <a:srgbClr val="2EB0AC"/>
                </a:solidFill>
              </a:ln>
            </p:spPr>
            <p:style>
              <a:lnRef idx="1">
                <a:schemeClr val="accent1"/>
              </a:lnRef>
              <a:fillRef idx="0">
                <a:schemeClr val="accent1"/>
              </a:fillRef>
              <a:effectRef idx="0">
                <a:schemeClr val="accent1"/>
              </a:effectRef>
              <a:fontRef idx="minor">
                <a:schemeClr val="tx1"/>
              </a:fontRef>
            </p:style>
          </p:cxnSp>
        </p:grpSp>
        <p:cxnSp>
          <p:nvCxnSpPr>
            <p:cNvPr id="24" name="מחבר ישר 23"/>
            <p:cNvCxnSpPr/>
            <p:nvPr/>
          </p:nvCxnSpPr>
          <p:spPr>
            <a:xfrm flipH="1">
              <a:off x="0" y="6923231"/>
              <a:ext cx="12192000" cy="0"/>
            </a:xfrm>
            <a:prstGeom prst="line">
              <a:avLst/>
            </a:prstGeom>
            <a:ln w="76200">
              <a:solidFill>
                <a:srgbClr val="2EB0AC"/>
              </a:solidFill>
            </a:ln>
          </p:spPr>
          <p:style>
            <a:lnRef idx="1">
              <a:schemeClr val="accent1"/>
            </a:lnRef>
            <a:fillRef idx="0">
              <a:schemeClr val="accent1"/>
            </a:fillRef>
            <a:effectRef idx="0">
              <a:schemeClr val="accent1"/>
            </a:effectRef>
            <a:fontRef idx="minor">
              <a:schemeClr val="tx1"/>
            </a:fontRef>
          </p:style>
        </p:cxnSp>
      </p:grpSp>
      <p:sp>
        <p:nvSpPr>
          <p:cNvPr id="20" name="מציין מיקום תוכן 2"/>
          <p:cNvSpPr txBox="1">
            <a:spLocks/>
          </p:cNvSpPr>
          <p:nvPr/>
        </p:nvSpPr>
        <p:spPr>
          <a:xfrm>
            <a:off x="2272792" y="2115669"/>
            <a:ext cx="9767316" cy="4453414"/>
          </a:xfrm>
          <a:prstGeom prst="rect">
            <a:avLst/>
          </a:prstGeom>
        </p:spPr>
        <p:txBody>
          <a:bodyPr vert="horz" lIns="68580" tIns="34290" rIns="68580" bIns="34290" rtlCol="1">
            <a:normAutofit/>
          </a:bodyPr>
          <a:lstStyle>
            <a:lvl1pPr marL="0" indent="0" algn="ctr" defTabSz="914400" rtl="1"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r">
              <a:lnSpc>
                <a:spcPct val="150000"/>
              </a:lnSpc>
              <a:spcBef>
                <a:spcPts val="900"/>
              </a:spcBef>
              <a:buFont typeface="Arial" panose="020B0604020202020204" pitchFamily="34" charset="0"/>
              <a:buChar char="•"/>
            </a:pPr>
            <a:r>
              <a:rPr lang="he-IL" altLang="he-IL" sz="2800" dirty="0">
                <a:solidFill>
                  <a:srgbClr val="4F81BD">
                    <a:lumMod val="50000"/>
                  </a:srgbClr>
                </a:solidFill>
                <a:latin typeface="Gisha" pitchFamily="34" charset="-79"/>
                <a:cs typeface="Gisha" pitchFamily="34" charset="-79"/>
              </a:rPr>
              <a:t>הסימולציה מאפשרת למידה אקטיבית - "לעשות את" ולא רק "לדבר על"</a:t>
            </a:r>
          </a:p>
          <a:p>
            <a:pPr marL="342900" indent="-342900" algn="r">
              <a:lnSpc>
                <a:spcPct val="150000"/>
              </a:lnSpc>
              <a:spcBef>
                <a:spcPts val="900"/>
              </a:spcBef>
              <a:buFont typeface="Arial" panose="020B0604020202020204" pitchFamily="34" charset="0"/>
              <a:buChar char="•"/>
            </a:pPr>
            <a:r>
              <a:rPr lang="he-IL" altLang="he-IL" sz="2800" dirty="0">
                <a:solidFill>
                  <a:srgbClr val="4F81BD">
                    <a:lumMod val="50000"/>
                  </a:srgbClr>
                </a:solidFill>
                <a:latin typeface="Gisha" pitchFamily="34" charset="-79"/>
                <a:cs typeface="Gisha" pitchFamily="34" charset="-79"/>
              </a:rPr>
              <a:t>תרחישים שנכתבו על בסיס סיפורי מקרה אותנטיים</a:t>
            </a:r>
          </a:p>
          <a:p>
            <a:pPr marL="342900" indent="-342900" algn="r">
              <a:lnSpc>
                <a:spcPct val="150000"/>
              </a:lnSpc>
              <a:spcBef>
                <a:spcPts val="900"/>
              </a:spcBef>
              <a:buFont typeface="Arial" panose="020B0604020202020204" pitchFamily="34" charset="0"/>
              <a:buChar char="•"/>
            </a:pPr>
            <a:r>
              <a:rPr lang="he-IL" altLang="he-IL" sz="2800" dirty="0">
                <a:solidFill>
                  <a:srgbClr val="4F81BD">
                    <a:lumMod val="50000"/>
                  </a:srgbClr>
                </a:solidFill>
                <a:latin typeface="Gisha" pitchFamily="34" charset="-79"/>
                <a:cs typeface="Gisha" pitchFamily="34" charset="-79"/>
              </a:rPr>
              <a:t>הסימולציות מצולמות</a:t>
            </a:r>
          </a:p>
          <a:p>
            <a:pPr marL="342900" indent="-342900" algn="r">
              <a:lnSpc>
                <a:spcPct val="150000"/>
              </a:lnSpc>
              <a:spcBef>
                <a:spcPts val="900"/>
              </a:spcBef>
              <a:buFont typeface="Arial" panose="020B0604020202020204" pitchFamily="34" charset="0"/>
              <a:buChar char="•"/>
            </a:pPr>
            <a:r>
              <a:rPr lang="he-IL" altLang="he-IL" sz="2800" dirty="0">
                <a:solidFill>
                  <a:srgbClr val="4F81BD">
                    <a:lumMod val="50000"/>
                  </a:srgbClr>
                </a:solidFill>
                <a:latin typeface="Gisha" pitchFamily="34" charset="-79"/>
                <a:cs typeface="Gisha" pitchFamily="34" charset="-79"/>
              </a:rPr>
              <a:t>שחקנים מקצועיים המגיבים באופן דינאמי</a:t>
            </a:r>
          </a:p>
          <a:p>
            <a:pPr marL="342900" indent="-342900" algn="r">
              <a:lnSpc>
                <a:spcPct val="150000"/>
              </a:lnSpc>
              <a:spcBef>
                <a:spcPts val="900"/>
              </a:spcBef>
              <a:buFont typeface="Arial" panose="020B0604020202020204" pitchFamily="34" charset="0"/>
              <a:buChar char="•"/>
            </a:pPr>
            <a:r>
              <a:rPr lang="he-IL" altLang="he-IL" sz="2800" dirty="0">
                <a:solidFill>
                  <a:srgbClr val="4F81BD">
                    <a:lumMod val="50000"/>
                  </a:srgbClr>
                </a:solidFill>
                <a:latin typeface="Gisha" pitchFamily="34" charset="-79"/>
                <a:cs typeface="Gisha" pitchFamily="34" charset="-79"/>
              </a:rPr>
              <a:t>סביבת למידה בטוחה ותומכת</a:t>
            </a:r>
          </a:p>
          <a:p>
            <a:endParaRPr lang="he-IL" altLang="he-IL" dirty="0">
              <a:solidFill>
                <a:prstClr val="black">
                  <a:tint val="75000"/>
                </a:prstClr>
              </a:solidFill>
              <a:latin typeface="Alef" pitchFamily="2" charset="-79"/>
            </a:endParaRPr>
          </a:p>
        </p:txBody>
      </p:sp>
      <p:pic>
        <p:nvPicPr>
          <p:cNvPr id="28" name="Picture 6" descr="Related image"/>
          <p:cNvPicPr>
            <a:picLocks noChangeAspect="1" noChangeArrowheads="1"/>
          </p:cNvPicPr>
          <p:nvPr/>
        </p:nvPicPr>
        <p:blipFill>
          <a:blip r:embed="rId5" cstate="print"/>
          <a:srcRect/>
          <a:stretch>
            <a:fillRect/>
          </a:stretch>
        </p:blipFill>
        <p:spPr bwMode="auto">
          <a:xfrm>
            <a:off x="1101105" y="4897318"/>
            <a:ext cx="3240360" cy="2073832"/>
          </a:xfrm>
          <a:prstGeom prst="rect">
            <a:avLst/>
          </a:prstGeom>
          <a:noFill/>
        </p:spPr>
      </p:pic>
      <p:pic>
        <p:nvPicPr>
          <p:cNvPr id="29" name="Picture 8" descr="Related image"/>
          <p:cNvPicPr>
            <a:picLocks noChangeAspect="1" noChangeArrowheads="1"/>
          </p:cNvPicPr>
          <p:nvPr/>
        </p:nvPicPr>
        <p:blipFill>
          <a:blip r:embed="rId6" cstate="print"/>
          <a:srcRect l="16000" r="20000"/>
          <a:stretch>
            <a:fillRect/>
          </a:stretch>
        </p:blipFill>
        <p:spPr bwMode="auto">
          <a:xfrm>
            <a:off x="1893653" y="3917147"/>
            <a:ext cx="1655263" cy="1199852"/>
          </a:xfrm>
          <a:prstGeom prst="rect">
            <a:avLst/>
          </a:prstGeom>
          <a:ln>
            <a:noFill/>
          </a:ln>
          <a:effectLst>
            <a:softEdge rad="112500"/>
          </a:effectLst>
        </p:spPr>
      </p:pic>
      <p:sp>
        <p:nvSpPr>
          <p:cNvPr id="30" name="Title 1"/>
          <p:cNvSpPr txBox="1">
            <a:spLocks/>
          </p:cNvSpPr>
          <p:nvPr/>
        </p:nvSpPr>
        <p:spPr bwMode="auto">
          <a:xfrm>
            <a:off x="4841268" y="38799"/>
            <a:ext cx="7350731" cy="170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lgn="r" rtl="1">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algn="r" rtl="1">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algn="r" rtl="1">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algn="r" rtl="1">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algn="r" rtl="1">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defTabSz="685800">
              <a:spcBef>
                <a:spcPct val="0"/>
              </a:spcBef>
              <a:buFontTx/>
              <a:buNone/>
              <a:defRPr/>
            </a:pPr>
            <a:endParaRPr lang="he-IL" altLang="he-IL" sz="4400" b="1" dirty="0">
              <a:solidFill>
                <a:srgbClr val="E46C0A"/>
              </a:solidFill>
              <a:latin typeface="Gisha" pitchFamily="34" charset="-79"/>
              <a:cs typeface="Gisha" pitchFamily="34" charset="-79"/>
            </a:endParaRPr>
          </a:p>
          <a:p>
            <a:pPr defTabSz="685800">
              <a:spcBef>
                <a:spcPct val="0"/>
              </a:spcBef>
              <a:buFontTx/>
              <a:buNone/>
              <a:defRPr/>
            </a:pPr>
            <a:r>
              <a:rPr lang="he-IL" altLang="he-IL" sz="4400" b="1" dirty="0">
                <a:solidFill>
                  <a:srgbClr val="E46C0A"/>
                </a:solidFill>
                <a:latin typeface="Gisha" pitchFamily="34" charset="-79"/>
                <a:cs typeface="Gisha" pitchFamily="34" charset="-79"/>
              </a:rPr>
              <a:t>הלמידה בסדנת הסימולציה</a:t>
            </a:r>
          </a:p>
        </p:txBody>
      </p:sp>
    </p:spTree>
    <p:extLst>
      <p:ext uri="{BB962C8B-B14F-4D97-AF65-F5344CB8AC3E}">
        <p14:creationId xmlns:p14="http://schemas.microsoft.com/office/powerpoint/2010/main" val="31018502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קבוצה 17"/>
          <p:cNvGrpSpPr/>
          <p:nvPr/>
        </p:nvGrpSpPr>
        <p:grpSpPr>
          <a:xfrm>
            <a:off x="12700" y="0"/>
            <a:ext cx="12192000" cy="6846539"/>
            <a:chOff x="0" y="0"/>
            <a:chExt cx="12192000" cy="6846539"/>
          </a:xfrm>
        </p:grpSpPr>
        <p:pic>
          <p:nvPicPr>
            <p:cNvPr id="5" name="תמונה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1600"/>
              <a:ext cx="2020596" cy="2387600"/>
            </a:xfrm>
            <a:prstGeom prst="rect">
              <a:avLst/>
            </a:prstGeom>
          </p:spPr>
        </p:pic>
        <p:pic>
          <p:nvPicPr>
            <p:cNvPr id="6" name="תמונה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08200" y="0"/>
              <a:ext cx="3253232" cy="1735424"/>
            </a:xfrm>
            <a:prstGeom prst="rect">
              <a:avLst/>
            </a:prstGeom>
          </p:spPr>
        </p:pic>
        <p:cxnSp>
          <p:nvCxnSpPr>
            <p:cNvPr id="9" name="מחבר ישר 8"/>
            <p:cNvCxnSpPr/>
            <p:nvPr/>
          </p:nvCxnSpPr>
          <p:spPr>
            <a:xfrm flipH="1" flipV="1">
              <a:off x="2120900" y="1735424"/>
              <a:ext cx="10071100" cy="38100"/>
            </a:xfrm>
            <a:prstGeom prst="line">
              <a:avLst/>
            </a:prstGeom>
            <a:ln w="38100">
              <a:solidFill>
                <a:srgbClr val="2EB0AC"/>
              </a:solidFill>
            </a:ln>
          </p:spPr>
          <p:style>
            <a:lnRef idx="1">
              <a:schemeClr val="accent1"/>
            </a:lnRef>
            <a:fillRef idx="0">
              <a:schemeClr val="accent1"/>
            </a:fillRef>
            <a:effectRef idx="0">
              <a:schemeClr val="accent1"/>
            </a:effectRef>
            <a:fontRef idx="minor">
              <a:schemeClr val="tx1"/>
            </a:fontRef>
          </p:style>
        </p:cxnSp>
        <p:cxnSp>
          <p:nvCxnSpPr>
            <p:cNvPr id="12" name="מחבר ישר 11"/>
            <p:cNvCxnSpPr/>
            <p:nvPr/>
          </p:nvCxnSpPr>
          <p:spPr>
            <a:xfrm flipH="1">
              <a:off x="0" y="6846539"/>
              <a:ext cx="12192000" cy="0"/>
            </a:xfrm>
            <a:prstGeom prst="line">
              <a:avLst/>
            </a:prstGeom>
            <a:ln w="76200">
              <a:solidFill>
                <a:srgbClr val="2EB0AC"/>
              </a:solidFill>
            </a:ln>
          </p:spPr>
          <p:style>
            <a:lnRef idx="1">
              <a:schemeClr val="accent1"/>
            </a:lnRef>
            <a:fillRef idx="0">
              <a:schemeClr val="accent1"/>
            </a:fillRef>
            <a:effectRef idx="0">
              <a:schemeClr val="accent1"/>
            </a:effectRef>
            <a:fontRef idx="minor">
              <a:schemeClr val="tx1"/>
            </a:fontRef>
          </p:style>
        </p:cxnSp>
      </p:grpSp>
      <p:sp>
        <p:nvSpPr>
          <p:cNvPr id="2" name="מלבן 1"/>
          <p:cNvSpPr/>
          <p:nvPr/>
        </p:nvSpPr>
        <p:spPr>
          <a:xfrm>
            <a:off x="6108700" y="352866"/>
            <a:ext cx="6096000" cy="1446550"/>
          </a:xfrm>
          <a:prstGeom prst="rect">
            <a:avLst/>
          </a:prstGeom>
        </p:spPr>
        <p:txBody>
          <a:bodyPr>
            <a:spAutoFit/>
          </a:bodyPr>
          <a:lstStyle/>
          <a:p>
            <a:pPr lvl="0" defTabSz="685800">
              <a:spcBef>
                <a:spcPct val="0"/>
              </a:spcBef>
              <a:defRPr/>
            </a:pPr>
            <a:r>
              <a:rPr lang="he-IL" altLang="he-IL" sz="4400" b="1" dirty="0">
                <a:solidFill>
                  <a:srgbClr val="E46C0A"/>
                </a:solidFill>
                <a:latin typeface="Gisha" pitchFamily="34" charset="-79"/>
                <a:cs typeface="Gisha" pitchFamily="34" charset="-79"/>
              </a:rPr>
              <a:t>תחנות העצירה </a:t>
            </a:r>
          </a:p>
          <a:p>
            <a:pPr lvl="0" defTabSz="685800">
              <a:spcBef>
                <a:spcPct val="0"/>
              </a:spcBef>
              <a:defRPr/>
            </a:pPr>
            <a:r>
              <a:rPr lang="he-IL" altLang="he-IL" sz="4400" b="1" dirty="0">
                <a:solidFill>
                  <a:srgbClr val="E46C0A"/>
                </a:solidFill>
                <a:latin typeface="Gisha" pitchFamily="34" charset="-79"/>
                <a:cs typeface="Gisha" pitchFamily="34" charset="-79"/>
              </a:rPr>
              <a:t>בסדנת הסימולציה</a:t>
            </a:r>
          </a:p>
        </p:txBody>
      </p:sp>
      <p:sp>
        <p:nvSpPr>
          <p:cNvPr id="17" name="מציין מיקום תוכן 2"/>
          <p:cNvSpPr txBox="1">
            <a:spLocks/>
          </p:cNvSpPr>
          <p:nvPr/>
        </p:nvSpPr>
        <p:spPr>
          <a:xfrm>
            <a:off x="597529" y="2157964"/>
            <a:ext cx="11554535" cy="4227934"/>
          </a:xfrm>
          <a:prstGeom prst="rect">
            <a:avLst/>
          </a:prstGeom>
        </p:spPr>
        <p:txBody>
          <a:bodyPr vert="horz" lIns="68580" tIns="34290" rIns="68580" bIns="34290" rtlCol="1">
            <a:normAutofit/>
          </a:bodyPr>
          <a:lstStyle>
            <a:lvl1pPr marL="0" indent="0" algn="ctr" defTabSz="914400" rtl="1"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57175" indent="-257175" algn="r">
              <a:lnSpc>
                <a:spcPct val="150000"/>
              </a:lnSpc>
              <a:spcAft>
                <a:spcPts val="450"/>
              </a:spcAft>
              <a:buFont typeface="Arial" panose="020B0604020202020204" pitchFamily="34" charset="0"/>
              <a:buChar char="•"/>
            </a:pPr>
            <a:r>
              <a:rPr lang="he-IL" altLang="he-IL" sz="2800" dirty="0">
                <a:solidFill>
                  <a:srgbClr val="4F81BD">
                    <a:lumMod val="50000"/>
                  </a:srgbClr>
                </a:solidFill>
                <a:latin typeface="Gisha" pitchFamily="34" charset="-79"/>
                <a:cs typeface="Gisha" pitchFamily="34" charset="-79"/>
              </a:rPr>
              <a:t>חתימה על טופס ההסכמה להשתתפות בסדנה </a:t>
            </a:r>
            <a:r>
              <a:rPr lang="he-IL" altLang="he-IL" sz="2800" dirty="0" smtClean="0">
                <a:solidFill>
                  <a:srgbClr val="4F81BD">
                    <a:lumMod val="50000"/>
                  </a:srgbClr>
                </a:solidFill>
                <a:latin typeface="Gisha" pitchFamily="34" charset="-79"/>
                <a:cs typeface="Gisha" pitchFamily="34" charset="-79"/>
              </a:rPr>
              <a:t>וצילום: </a:t>
            </a:r>
            <a:r>
              <a:rPr lang="he-IL" sz="2800" dirty="0">
                <a:hlinkClick r:id="rId5"/>
              </a:rPr>
              <a:t>http://halev-biu.org.il/</a:t>
            </a:r>
            <a:endParaRPr lang="he-IL" altLang="he-IL" sz="2800" dirty="0">
              <a:solidFill>
                <a:srgbClr val="4F81BD">
                  <a:lumMod val="50000"/>
                </a:srgbClr>
              </a:solidFill>
              <a:latin typeface="Gisha" pitchFamily="34" charset="-79"/>
              <a:cs typeface="Gisha" pitchFamily="34" charset="-79"/>
            </a:endParaRPr>
          </a:p>
          <a:p>
            <a:pPr>
              <a:lnSpc>
                <a:spcPct val="150000"/>
              </a:lnSpc>
              <a:spcAft>
                <a:spcPts val="450"/>
              </a:spcAft>
            </a:pPr>
            <a:r>
              <a:rPr lang="he-IL" altLang="he-IL" sz="2800" dirty="0" smtClean="0">
                <a:solidFill>
                  <a:srgbClr val="4F81BD">
                    <a:lumMod val="50000"/>
                  </a:srgbClr>
                </a:solidFill>
                <a:latin typeface="Gisha" pitchFamily="34" charset="-79"/>
                <a:cs typeface="Gisha" pitchFamily="34" charset="-79"/>
                <a:hlinkClick r:id="rId6"/>
              </a:rPr>
              <a:t>שאלונים בסדנה</a:t>
            </a:r>
            <a:endParaRPr lang="he-IL" altLang="he-IL" sz="2800" dirty="0" smtClean="0">
              <a:solidFill>
                <a:srgbClr val="4F81BD">
                  <a:lumMod val="50000"/>
                </a:srgbClr>
              </a:solidFill>
              <a:latin typeface="Gisha" pitchFamily="34" charset="-79"/>
              <a:cs typeface="Gisha" pitchFamily="34" charset="-79"/>
            </a:endParaRPr>
          </a:p>
          <a:p>
            <a:pPr marL="257175" indent="-257175" algn="r">
              <a:lnSpc>
                <a:spcPct val="150000"/>
              </a:lnSpc>
              <a:spcAft>
                <a:spcPts val="450"/>
              </a:spcAft>
              <a:buFont typeface="Arial" panose="020B0604020202020204" pitchFamily="34" charset="0"/>
              <a:buChar char="•"/>
            </a:pPr>
            <a:r>
              <a:rPr lang="he-IL" altLang="he-IL" sz="2800" dirty="0" smtClean="0">
                <a:solidFill>
                  <a:srgbClr val="4F81BD">
                    <a:lumMod val="50000"/>
                  </a:srgbClr>
                </a:solidFill>
                <a:latin typeface="Gisha" pitchFamily="34" charset="-79"/>
                <a:cs typeface="Gisha" pitchFamily="34" charset="-79"/>
              </a:rPr>
              <a:t>לכל </a:t>
            </a:r>
            <a:r>
              <a:rPr lang="he-IL" altLang="he-IL" sz="2800" dirty="0">
                <a:solidFill>
                  <a:srgbClr val="4F81BD">
                    <a:lumMod val="50000"/>
                  </a:srgbClr>
                </a:solidFill>
                <a:latin typeface="Gisha" pitchFamily="34" charset="-79"/>
                <a:cs typeface="Gisha" pitchFamily="34" charset="-79"/>
              </a:rPr>
              <a:t>אחת ואחד ישנה הבחירה האם להתנסות בסימולציה</a:t>
            </a:r>
          </a:p>
          <a:p>
            <a:pPr marL="257175" indent="-257175" algn="r">
              <a:lnSpc>
                <a:spcPct val="150000"/>
              </a:lnSpc>
              <a:spcAft>
                <a:spcPts val="450"/>
              </a:spcAft>
              <a:buFont typeface="Arial" panose="020B0604020202020204" pitchFamily="34" charset="0"/>
              <a:buChar char="•"/>
            </a:pPr>
            <a:r>
              <a:rPr lang="he-IL" altLang="he-IL" sz="2800" dirty="0">
                <a:solidFill>
                  <a:srgbClr val="4F81BD">
                    <a:lumMod val="50000"/>
                  </a:srgbClr>
                </a:solidFill>
                <a:latin typeface="Gisha" pitchFamily="34" charset="-79"/>
                <a:cs typeface="Gisha" pitchFamily="34" charset="-79"/>
              </a:rPr>
              <a:t>המתנסה יכול לעצור בכל רגע את הסימולציה או התחקיר בעניינו</a:t>
            </a:r>
            <a:endParaRPr lang="en-US" altLang="he-IL" sz="2800" dirty="0">
              <a:solidFill>
                <a:prstClr val="black"/>
              </a:solidFill>
              <a:latin typeface="Gisha" pitchFamily="34" charset="-79"/>
              <a:cs typeface="Gisha" pitchFamily="34" charset="-79"/>
            </a:endParaRPr>
          </a:p>
        </p:txBody>
      </p:sp>
      <p:pic>
        <p:nvPicPr>
          <p:cNvPr id="28" name="Picture 2" descr="Image result for ‫אוטובוס מצויר‬‎">
            <a:extLst>
              <a:ext uri="{FF2B5EF4-FFF2-40B4-BE49-F238E27FC236}">
                <a16:creationId xmlns:a16="http://schemas.microsoft.com/office/drawing/2014/main" id="{F67370A5-BE72-4B6B-B4CB-508C040175D6}"/>
              </a:ext>
            </a:extLst>
          </p:cNvPr>
          <p:cNvPicPr>
            <a:picLocks noChangeAspect="1" noChangeArrowheads="1"/>
          </p:cNvPicPr>
          <p:nvPr/>
        </p:nvPicPr>
        <p:blipFill>
          <a:blip r:embed="rId7" cstate="print"/>
          <a:srcRect b="21115"/>
          <a:stretch>
            <a:fillRect/>
          </a:stretch>
        </p:blipFill>
        <p:spPr bwMode="auto">
          <a:xfrm>
            <a:off x="5683536" y="5386566"/>
            <a:ext cx="1657350" cy="999332"/>
          </a:xfrm>
          <a:prstGeom prst="rect">
            <a:avLst/>
          </a:prstGeom>
          <a:noFill/>
        </p:spPr>
      </p:pic>
      <p:pic>
        <p:nvPicPr>
          <p:cNvPr id="29" name="תמונה 28"/>
          <p:cNvPicPr>
            <a:picLocks noChangeAspect="1"/>
          </p:cNvPicPr>
          <p:nvPr/>
        </p:nvPicPr>
        <p:blipFill>
          <a:blip r:embed="rId8"/>
          <a:stretch>
            <a:fillRect/>
          </a:stretch>
        </p:blipFill>
        <p:spPr>
          <a:xfrm>
            <a:off x="4823925" y="5435859"/>
            <a:ext cx="859611" cy="695004"/>
          </a:xfrm>
          <a:prstGeom prst="rect">
            <a:avLst/>
          </a:prstGeom>
        </p:spPr>
      </p:pic>
    </p:spTree>
    <p:extLst>
      <p:ext uri="{BB962C8B-B14F-4D97-AF65-F5344CB8AC3E}">
        <p14:creationId xmlns:p14="http://schemas.microsoft.com/office/powerpoint/2010/main" val="897808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p:cNvSpPr>
          <p:nvPr/>
        </p:nvSpPr>
        <p:spPr>
          <a:xfrm>
            <a:off x="0" y="1278977"/>
            <a:ext cx="11905323" cy="5629836"/>
          </a:xfrm>
          <a:prstGeom prst="rect">
            <a:avLst/>
          </a:prstGeom>
          <a:ln>
            <a:solidFill>
              <a:schemeClr val="bg1"/>
            </a:solidFill>
            <a:miter lim="800000"/>
            <a:headEnd/>
            <a:tailEnd/>
          </a:ln>
        </p:spPr>
        <p:txBody>
          <a:bodyPr vert="horz" lIns="91440" tIns="45720" rIns="91440" bIns="45720" rtlCol="1">
            <a:noAutofit/>
          </a:bodyPr>
          <a:lstStyle>
            <a:lvl1pPr marL="0" indent="0" algn="ctr" defTabSz="914400" rtl="1"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lnSpc>
                <a:spcPct val="150000"/>
              </a:lnSpc>
              <a:spcBef>
                <a:spcPts val="0"/>
              </a:spcBef>
            </a:pPr>
            <a:r>
              <a:rPr lang="he-IL" altLang="he-IL" sz="1700" b="1" dirty="0">
                <a:solidFill>
                  <a:srgbClr val="4F81BD">
                    <a:lumMod val="50000"/>
                  </a:srgbClr>
                </a:solidFill>
                <a:latin typeface="Gisha" pitchFamily="34" charset="-79"/>
                <a:cs typeface="Gisha" pitchFamily="34" charset="-79"/>
              </a:rPr>
              <a:t>נתוני </a:t>
            </a:r>
            <a:r>
              <a:rPr lang="he-IL" altLang="he-IL" sz="1700" b="1" dirty="0" smtClean="0">
                <a:solidFill>
                  <a:srgbClr val="4F81BD">
                    <a:lumMod val="50000"/>
                  </a:srgbClr>
                </a:solidFill>
                <a:latin typeface="Gisha" pitchFamily="34" charset="-79"/>
                <a:cs typeface="Gisha" pitchFamily="34" charset="-79"/>
              </a:rPr>
              <a:t>פתיחה:</a:t>
            </a:r>
            <a:endParaRPr lang="he-IL" altLang="he-IL" sz="1700" b="1" dirty="0">
              <a:solidFill>
                <a:srgbClr val="4F81BD">
                  <a:lumMod val="50000"/>
                </a:srgbClr>
              </a:solidFill>
              <a:latin typeface="Gisha" pitchFamily="34" charset="-79"/>
              <a:cs typeface="Gisha" pitchFamily="34" charset="-79"/>
            </a:endParaRPr>
          </a:p>
          <a:p>
            <a:pPr algn="r">
              <a:lnSpc>
                <a:spcPct val="150000"/>
              </a:lnSpc>
            </a:pPr>
            <a:r>
              <a:rPr lang="he-IL" sz="1700" dirty="0">
                <a:solidFill>
                  <a:prstClr val="black"/>
                </a:solidFill>
                <a:latin typeface="Gisha" pitchFamily="34" charset="-79"/>
                <a:cs typeface="Gisha" pitchFamily="34" charset="-79"/>
              </a:rPr>
              <a:t>הנך מנהל/ת בי"ס יסודי במרכז הארץ. </a:t>
            </a:r>
          </a:p>
          <a:p>
            <a:pPr algn="r">
              <a:lnSpc>
                <a:spcPct val="150000"/>
              </a:lnSpc>
            </a:pPr>
            <a:r>
              <a:rPr lang="he-IL" sz="1700" dirty="0">
                <a:solidFill>
                  <a:prstClr val="black"/>
                </a:solidFill>
                <a:latin typeface="Gisha" pitchFamily="34" charset="-79"/>
                <a:cs typeface="Gisha" pitchFamily="34" charset="-79"/>
              </a:rPr>
              <a:t>דני הוא תלמיד בכיתה ו' שהצטרף השנה לביה"ס לשילוב בכיתה רגילה (על רקע בעיות התנהגות). דני ילד חכם מאוד, תקין מבחינה קוגניטיבית, בעל ידע עולם, סקרן וצמא ללמידה. יחד עם זאת, דני מתקשה לשמור על כללי ביה"ס, הוא פעלתן ומתנועע ללא הרף וקשה לו להתמיד בפעילות לאורך זמן, הוא חסר סבלנות ומתפרץ לדברי האחר, הוא רגיש מאוד ומתוסכל בנקל, מגיב באימפולסיביות ובאלימות והתנהגותו מסכנת אותו ואת סביבתו. </a:t>
            </a:r>
          </a:p>
          <a:p>
            <a:pPr algn="r">
              <a:lnSpc>
                <a:spcPct val="150000"/>
              </a:lnSpc>
            </a:pPr>
            <a:r>
              <a:rPr lang="he-IL" sz="1700" dirty="0">
                <a:solidFill>
                  <a:prstClr val="black"/>
                </a:solidFill>
                <a:latin typeface="Gisha" pitchFamily="34" charset="-79"/>
                <a:cs typeface="Gisha" pitchFamily="34" charset="-79"/>
              </a:rPr>
              <a:t>בשיחות עם הוריו הופנה דני לאבחון וטיפול בקשייו, אולם מזה מספר חדשים ההורים אינם משתפים פעולה ולא נראה שבבית ניתן לדני טיפול בקשייו. יחד עם יועצת ביה"ס ומנתחת התנהגות נבנתה תכנית התנהגותית לדני עם סדר יום ועבודה בקבוצות, כדי לתת לדני מענה מקיף ולמנוע מצבים של אלימות. </a:t>
            </a:r>
          </a:p>
          <a:p>
            <a:pPr algn="r">
              <a:lnSpc>
                <a:spcPct val="150000"/>
              </a:lnSpc>
            </a:pPr>
            <a:r>
              <a:rPr lang="he-IL" sz="1700" dirty="0">
                <a:solidFill>
                  <a:prstClr val="black"/>
                </a:solidFill>
                <a:latin typeface="Gisha" pitchFamily="34" charset="-79"/>
                <a:cs typeface="Gisha" pitchFamily="34" charset="-79"/>
              </a:rPr>
              <a:t>עם זאת, שמעת ממספר הורים שהם חשים שילדיהם אינם מוגנים ושהצוות אינו עושה מספיק למען הבטחת ביטחונם. </a:t>
            </a:r>
          </a:p>
          <a:p>
            <a:pPr algn="r">
              <a:lnSpc>
                <a:spcPct val="150000"/>
              </a:lnSpc>
            </a:pPr>
            <a:r>
              <a:rPr lang="he-IL" sz="1700" dirty="0">
                <a:solidFill>
                  <a:prstClr val="black"/>
                </a:solidFill>
                <a:latin typeface="Gisha" pitchFamily="34" charset="-79"/>
                <a:cs typeface="Gisha" pitchFamily="34" charset="-79"/>
              </a:rPr>
              <a:t>היום בבוקר דני שוב התפרץ ופגע באחד מילדי הכיתה. הוריו של דני באו לאסוף אותו.</a:t>
            </a:r>
          </a:p>
          <a:p>
            <a:pPr algn="r">
              <a:lnSpc>
                <a:spcPct val="150000"/>
              </a:lnSpc>
            </a:pPr>
            <a:r>
              <a:rPr lang="he-IL" sz="1700" dirty="0">
                <a:solidFill>
                  <a:prstClr val="black"/>
                </a:solidFill>
                <a:latin typeface="Gisha" pitchFamily="34" charset="-79"/>
                <a:cs typeface="Gisha" pitchFamily="34" charset="-79"/>
              </a:rPr>
              <a:t>אופירה היא </a:t>
            </a:r>
            <a:r>
              <a:rPr lang="he-IL" sz="1700" dirty="0" err="1">
                <a:solidFill>
                  <a:prstClr val="black"/>
                </a:solidFill>
                <a:latin typeface="Gisha" pitchFamily="34" charset="-79"/>
                <a:cs typeface="Gisha" pitchFamily="34" charset="-79"/>
              </a:rPr>
              <a:t>אמא</a:t>
            </a:r>
            <a:r>
              <a:rPr lang="he-IL" sz="1700" dirty="0">
                <a:solidFill>
                  <a:prstClr val="black"/>
                </a:solidFill>
                <a:latin typeface="Gisha" pitchFamily="34" charset="-79"/>
                <a:cs typeface="Gisha" pitchFamily="34" charset="-79"/>
              </a:rPr>
              <a:t> של נגה, ילדה בכיתה של דני. אופירה </a:t>
            </a:r>
            <a:r>
              <a:rPr lang="he-IL" sz="1700" dirty="0" err="1">
                <a:solidFill>
                  <a:prstClr val="black"/>
                </a:solidFill>
                <a:latin typeface="Gisha" pitchFamily="34" charset="-79"/>
                <a:cs typeface="Gisha" pitchFamily="34" charset="-79"/>
              </a:rPr>
              <a:t>אמא</a:t>
            </a:r>
            <a:r>
              <a:rPr lang="he-IL" sz="1700" dirty="0">
                <a:solidFill>
                  <a:prstClr val="black"/>
                </a:solidFill>
                <a:latin typeface="Gisha" pitchFamily="34" charset="-79"/>
                <a:cs typeface="Gisha" pitchFamily="34" charset="-79"/>
              </a:rPr>
              <a:t> פעילה מאוד, תמיד מעורבת בנעשה בביה"ס ומתנדבת בוועד ההורים. אופירה קבעה </a:t>
            </a:r>
            <a:r>
              <a:rPr lang="he-IL" sz="1700" dirty="0" err="1">
                <a:solidFill>
                  <a:prstClr val="black"/>
                </a:solidFill>
                <a:latin typeface="Gisha" pitchFamily="34" charset="-79"/>
                <a:cs typeface="Gisha" pitchFamily="34" charset="-79"/>
              </a:rPr>
              <a:t>איתך</a:t>
            </a:r>
            <a:r>
              <a:rPr lang="he-IL" sz="1700" dirty="0">
                <a:solidFill>
                  <a:prstClr val="black"/>
                </a:solidFill>
                <a:latin typeface="Gisha" pitchFamily="34" charset="-79"/>
                <a:cs typeface="Gisha" pitchFamily="34" charset="-79"/>
              </a:rPr>
              <a:t> פגישה בסוף היום. </a:t>
            </a:r>
            <a:r>
              <a:rPr lang="he-IL" sz="1700" dirty="0" smtClean="0">
                <a:solidFill>
                  <a:prstClr val="black"/>
                </a:solidFill>
                <a:latin typeface="Gisha" pitchFamily="34" charset="-79"/>
                <a:cs typeface="Gisha" pitchFamily="34" charset="-79"/>
              </a:rPr>
              <a:t>כעת </a:t>
            </a:r>
            <a:r>
              <a:rPr lang="he-IL" sz="1700" dirty="0" err="1" smtClean="0">
                <a:solidFill>
                  <a:prstClr val="black"/>
                </a:solidFill>
                <a:latin typeface="Gisha" pitchFamily="34" charset="-79"/>
                <a:cs typeface="Gisha" pitchFamily="34" charset="-79"/>
              </a:rPr>
              <a:t>תפגש</a:t>
            </a:r>
            <a:r>
              <a:rPr lang="he-IL" sz="1700" dirty="0" smtClean="0">
                <a:solidFill>
                  <a:prstClr val="black"/>
                </a:solidFill>
                <a:latin typeface="Gisha" pitchFamily="34" charset="-79"/>
                <a:cs typeface="Gisha" pitchFamily="34" charset="-79"/>
              </a:rPr>
              <a:t>/י </a:t>
            </a:r>
            <a:r>
              <a:rPr lang="he-IL" sz="1700" dirty="0">
                <a:solidFill>
                  <a:prstClr val="black"/>
                </a:solidFill>
                <a:latin typeface="Gisha" pitchFamily="34" charset="-79"/>
                <a:cs typeface="Gisha" pitchFamily="34" charset="-79"/>
              </a:rPr>
              <a:t>עם אופירה. </a:t>
            </a:r>
          </a:p>
          <a:p>
            <a:pPr algn="r">
              <a:lnSpc>
                <a:spcPct val="150000"/>
              </a:lnSpc>
            </a:pPr>
            <a:endParaRPr lang="he-IL" altLang="he-IL" sz="1700" b="1" dirty="0">
              <a:solidFill>
                <a:prstClr val="black"/>
              </a:solidFill>
              <a:latin typeface="Gisha" pitchFamily="34" charset="-79"/>
              <a:cs typeface="Gisha" pitchFamily="34" charset="-79"/>
            </a:endParaRPr>
          </a:p>
        </p:txBody>
      </p:sp>
      <p:sp>
        <p:nvSpPr>
          <p:cNvPr id="6" name="Title 1"/>
          <p:cNvSpPr txBox="1">
            <a:spLocks/>
          </p:cNvSpPr>
          <p:nvPr/>
        </p:nvSpPr>
        <p:spPr bwMode="auto">
          <a:xfrm>
            <a:off x="6791400" y="-29883"/>
            <a:ext cx="54006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defTabSz="914377">
              <a:spcBef>
                <a:spcPct val="0"/>
              </a:spcBef>
              <a:buNone/>
              <a:defRPr/>
            </a:pPr>
            <a:r>
              <a:rPr lang="he-IL" altLang="he-IL" sz="4400" b="1" dirty="0" smtClean="0">
                <a:solidFill>
                  <a:srgbClr val="F79646">
                    <a:lumMod val="75000"/>
                  </a:srgbClr>
                </a:solidFill>
                <a:latin typeface="Gisha" pitchFamily="34" charset="-79"/>
                <a:cs typeface="Gisha" pitchFamily="34" charset="-79"/>
              </a:rPr>
              <a:t>שיחה עם הורה</a:t>
            </a:r>
            <a:endParaRPr lang="he-IL" altLang="he-IL" sz="4400" b="1" dirty="0">
              <a:solidFill>
                <a:srgbClr val="F79646">
                  <a:lumMod val="75000"/>
                </a:srgbClr>
              </a:solidFill>
              <a:latin typeface="Gisha" pitchFamily="34" charset="-79"/>
              <a:cs typeface="Gisha" pitchFamily="34" charset="-79"/>
            </a:endParaRPr>
          </a:p>
        </p:txBody>
      </p:sp>
      <p:grpSp>
        <p:nvGrpSpPr>
          <p:cNvPr id="7" name="קבוצה 6"/>
          <p:cNvGrpSpPr/>
          <p:nvPr/>
        </p:nvGrpSpPr>
        <p:grpSpPr>
          <a:xfrm>
            <a:off x="0" y="0"/>
            <a:ext cx="12192000" cy="6846539"/>
            <a:chOff x="0" y="0"/>
            <a:chExt cx="12192000" cy="6846539"/>
          </a:xfrm>
        </p:grpSpPr>
        <p:pic>
          <p:nvPicPr>
            <p:cNvPr id="8" name="תמונה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1600"/>
              <a:ext cx="2020596" cy="1332753"/>
            </a:xfrm>
            <a:prstGeom prst="rect">
              <a:avLst/>
            </a:prstGeom>
          </p:spPr>
        </p:pic>
        <p:pic>
          <p:nvPicPr>
            <p:cNvPr id="9" name="תמונה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8200" y="0"/>
              <a:ext cx="3253232" cy="1228165"/>
            </a:xfrm>
            <a:prstGeom prst="rect">
              <a:avLst/>
            </a:prstGeom>
          </p:spPr>
        </p:pic>
        <p:cxnSp>
          <p:nvCxnSpPr>
            <p:cNvPr id="10" name="מחבר ישר 9"/>
            <p:cNvCxnSpPr/>
            <p:nvPr/>
          </p:nvCxnSpPr>
          <p:spPr>
            <a:xfrm flipH="1" flipV="1">
              <a:off x="2120900" y="1234521"/>
              <a:ext cx="10071100" cy="38100"/>
            </a:xfrm>
            <a:prstGeom prst="line">
              <a:avLst/>
            </a:prstGeom>
            <a:noFill/>
            <a:ln w="38100" cap="flat" cmpd="sng" algn="ctr">
              <a:solidFill>
                <a:srgbClr val="2EB0AC"/>
              </a:solidFill>
              <a:prstDash val="solid"/>
              <a:miter lim="800000"/>
            </a:ln>
            <a:effectLst/>
          </p:spPr>
        </p:cxnSp>
        <p:cxnSp>
          <p:nvCxnSpPr>
            <p:cNvPr id="11" name="מחבר ישר 10"/>
            <p:cNvCxnSpPr/>
            <p:nvPr/>
          </p:nvCxnSpPr>
          <p:spPr>
            <a:xfrm flipH="1">
              <a:off x="0" y="6846539"/>
              <a:ext cx="12192000" cy="0"/>
            </a:xfrm>
            <a:prstGeom prst="line">
              <a:avLst/>
            </a:prstGeom>
            <a:noFill/>
            <a:ln w="76200" cap="flat" cmpd="sng" algn="ctr">
              <a:solidFill>
                <a:srgbClr val="2EB0AC"/>
              </a:solidFill>
              <a:prstDash val="solid"/>
              <a:miter lim="800000"/>
            </a:ln>
            <a:effectLst/>
          </p:spPr>
        </p:cxnSp>
      </p:grpSp>
    </p:spTree>
    <p:extLst>
      <p:ext uri="{BB962C8B-B14F-4D97-AF65-F5344CB8AC3E}">
        <p14:creationId xmlns:p14="http://schemas.microsoft.com/office/powerpoint/2010/main" val="15149652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p:cNvPicPr>
            <a:picLocks noChangeAspect="1"/>
          </p:cNvPicPr>
          <p:nvPr/>
        </p:nvPicPr>
        <p:blipFill>
          <a:blip r:embed="rId2"/>
          <a:stretch>
            <a:fillRect/>
          </a:stretch>
        </p:blipFill>
        <p:spPr>
          <a:xfrm>
            <a:off x="-43732" y="33470"/>
            <a:ext cx="12235732" cy="6889077"/>
          </a:xfrm>
          <a:prstGeom prst="rect">
            <a:avLst/>
          </a:prstGeom>
        </p:spPr>
      </p:pic>
      <p:sp>
        <p:nvSpPr>
          <p:cNvPr id="5" name="Rectangle 3"/>
          <p:cNvSpPr txBox="1">
            <a:spLocks/>
          </p:cNvSpPr>
          <p:nvPr/>
        </p:nvSpPr>
        <p:spPr>
          <a:xfrm>
            <a:off x="143340" y="1268760"/>
            <a:ext cx="11905321" cy="5256584"/>
          </a:xfrm>
          <a:prstGeom prst="rect">
            <a:avLst/>
          </a:prstGeom>
          <a:ln>
            <a:solidFill>
              <a:schemeClr val="bg1"/>
            </a:solidFill>
            <a:miter lim="800000"/>
            <a:headEnd/>
            <a:tailEnd/>
          </a:ln>
        </p:spPr>
        <p:txBody>
          <a:bodyPr vert="horz" lIns="91440" tIns="45720" rIns="91440" bIns="45720" rtlCol="1">
            <a:noAutofit/>
          </a:bodyPr>
          <a:lstStyle>
            <a:lvl1pPr marL="0" indent="0" algn="ctr" defTabSz="914400" rtl="1"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he-IL" sz="2667" dirty="0">
                <a:solidFill>
                  <a:prstClr val="black">
                    <a:tint val="75000"/>
                  </a:prstClr>
                </a:solidFill>
                <a:latin typeface="Gisha" pitchFamily="34" charset="-79"/>
                <a:cs typeface="Gisha" pitchFamily="34" charset="-79"/>
              </a:rPr>
              <a:t> </a:t>
            </a:r>
            <a:endParaRPr lang="en-US" sz="2667" dirty="0">
              <a:solidFill>
                <a:prstClr val="black">
                  <a:tint val="75000"/>
                </a:prstClr>
              </a:solidFill>
              <a:latin typeface="Gisha" pitchFamily="34" charset="-79"/>
              <a:cs typeface="Gisha" pitchFamily="34" charset="-79"/>
            </a:endParaRPr>
          </a:p>
        </p:txBody>
      </p:sp>
      <p:sp>
        <p:nvSpPr>
          <p:cNvPr id="6" name="Title 1"/>
          <p:cNvSpPr txBox="1">
            <a:spLocks/>
          </p:cNvSpPr>
          <p:nvPr/>
        </p:nvSpPr>
        <p:spPr bwMode="auto">
          <a:xfrm>
            <a:off x="6528048" y="33470"/>
            <a:ext cx="5424603"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defTabSz="914377">
              <a:spcBef>
                <a:spcPct val="0"/>
              </a:spcBef>
              <a:buNone/>
              <a:defRPr/>
            </a:pPr>
            <a:r>
              <a:rPr lang="he-IL" altLang="he-IL" sz="5333" b="1" dirty="0">
                <a:solidFill>
                  <a:srgbClr val="F79646">
                    <a:lumMod val="75000"/>
                  </a:srgbClr>
                </a:solidFill>
                <a:latin typeface="Gisha" pitchFamily="34" charset="-79"/>
                <a:cs typeface="Gisha" pitchFamily="34" charset="-79"/>
              </a:rPr>
              <a:t>שאלון משתתף</a:t>
            </a:r>
          </a:p>
        </p:txBody>
      </p:sp>
      <p:sp>
        <p:nvSpPr>
          <p:cNvPr id="2" name="מלבן 1"/>
          <p:cNvSpPr/>
          <p:nvPr/>
        </p:nvSpPr>
        <p:spPr>
          <a:xfrm>
            <a:off x="5488429" y="2269650"/>
            <a:ext cx="2962735" cy="2539413"/>
          </a:xfrm>
          <a:prstGeom prst="rect">
            <a:avLst/>
          </a:prstGeom>
        </p:spPr>
        <p:txBody>
          <a:bodyPr wrap="none">
            <a:spAutoFit/>
          </a:bodyPr>
          <a:lstStyle/>
          <a:p>
            <a:pPr>
              <a:lnSpc>
                <a:spcPct val="150000"/>
              </a:lnSpc>
              <a:spcAft>
                <a:spcPts val="450"/>
              </a:spcAft>
            </a:pPr>
            <a:endParaRPr lang="he-IL" altLang="he-IL" sz="3600" dirty="0">
              <a:solidFill>
                <a:srgbClr val="4F81BD">
                  <a:lumMod val="50000"/>
                </a:srgbClr>
              </a:solidFill>
              <a:latin typeface="Gisha" pitchFamily="34" charset="-79"/>
              <a:cs typeface="Gisha" pitchFamily="34" charset="-79"/>
              <a:hlinkClick r:id="rId3"/>
            </a:endParaRPr>
          </a:p>
          <a:p>
            <a:pPr>
              <a:lnSpc>
                <a:spcPct val="150000"/>
              </a:lnSpc>
              <a:spcAft>
                <a:spcPts val="450"/>
              </a:spcAft>
            </a:pPr>
            <a:r>
              <a:rPr lang="he-IL" sz="3600" dirty="0">
                <a:hlinkClick r:id="rId4"/>
              </a:rPr>
              <a:t>שאלונים בסדנה</a:t>
            </a:r>
            <a:endParaRPr lang="he-IL" altLang="he-IL" sz="3600" dirty="0">
              <a:solidFill>
                <a:srgbClr val="4F81BD">
                  <a:lumMod val="50000"/>
                </a:srgbClr>
              </a:solidFill>
              <a:latin typeface="Gisha" pitchFamily="34" charset="-79"/>
              <a:cs typeface="Gisha" pitchFamily="34" charset="-79"/>
            </a:endParaRPr>
          </a:p>
          <a:p>
            <a:pPr>
              <a:lnSpc>
                <a:spcPct val="150000"/>
              </a:lnSpc>
              <a:spcAft>
                <a:spcPts val="450"/>
              </a:spcAft>
            </a:pPr>
            <a:endParaRPr lang="he-IL" altLang="he-IL" sz="3200" dirty="0">
              <a:solidFill>
                <a:srgbClr val="4F81BD">
                  <a:lumMod val="50000"/>
                </a:srgbClr>
              </a:solidFill>
              <a:latin typeface="Gisha" pitchFamily="34" charset="-79"/>
              <a:cs typeface="Gisha" pitchFamily="34" charset="-79"/>
            </a:endParaRPr>
          </a:p>
        </p:txBody>
      </p:sp>
    </p:spTree>
    <p:extLst>
      <p:ext uri="{BB962C8B-B14F-4D97-AF65-F5344CB8AC3E}">
        <p14:creationId xmlns:p14="http://schemas.microsoft.com/office/powerpoint/2010/main" val="21919389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6479117" y="425883"/>
            <a:ext cx="5712883"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defTabSz="914377">
              <a:spcBef>
                <a:spcPct val="0"/>
              </a:spcBef>
              <a:buNone/>
              <a:defRPr/>
            </a:pPr>
            <a:r>
              <a:rPr lang="he-IL" sz="4267" b="1" dirty="0">
                <a:solidFill>
                  <a:srgbClr val="F79646">
                    <a:lumMod val="75000"/>
                  </a:srgbClr>
                </a:solidFill>
                <a:latin typeface="Gisha" pitchFamily="34" charset="-79"/>
                <a:cs typeface="Gisha" pitchFamily="34" charset="-79"/>
              </a:rPr>
              <a:t>דיאלוג מקרב בשיחה קונפליקטואלית</a:t>
            </a:r>
            <a:endParaRPr lang="he-IL" altLang="he-IL" sz="4267" b="1" dirty="0">
              <a:solidFill>
                <a:srgbClr val="F79646">
                  <a:lumMod val="75000"/>
                </a:srgbClr>
              </a:solidFill>
              <a:latin typeface="Gisha" pitchFamily="34" charset="-79"/>
              <a:cs typeface="Gisha" pitchFamily="34" charset="-79"/>
            </a:endParaRPr>
          </a:p>
        </p:txBody>
      </p:sp>
      <p:sp>
        <p:nvSpPr>
          <p:cNvPr id="6" name="מלבן 5"/>
          <p:cNvSpPr/>
          <p:nvPr/>
        </p:nvSpPr>
        <p:spPr>
          <a:xfrm>
            <a:off x="5807968" y="2063022"/>
            <a:ext cx="6096000" cy="666977"/>
          </a:xfrm>
          <a:prstGeom prst="rect">
            <a:avLst/>
          </a:prstGeom>
        </p:spPr>
        <p:txBody>
          <a:bodyPr>
            <a:spAutoFit/>
          </a:bodyPr>
          <a:lstStyle/>
          <a:p>
            <a:pPr fontAlgn="base">
              <a:spcBef>
                <a:spcPct val="20000"/>
              </a:spcBef>
              <a:spcAft>
                <a:spcPct val="0"/>
              </a:spcAft>
              <a:buClr>
                <a:prstClr val="black"/>
              </a:buClr>
              <a:buSzPct val="75000"/>
            </a:pPr>
            <a:r>
              <a:rPr lang="he-IL" sz="1867" b="1" dirty="0">
                <a:solidFill>
                  <a:srgbClr val="4F81BD">
                    <a:lumMod val="50000"/>
                  </a:srgbClr>
                </a:solidFill>
                <a:latin typeface="Gisha" pitchFamily="34" charset="-79"/>
                <a:cs typeface="Gisha" pitchFamily="34" charset="-79"/>
              </a:rPr>
              <a:t>זיהוי והתבוננות:   </a:t>
            </a:r>
            <a:r>
              <a:rPr lang="he-IL" sz="1867" dirty="0">
                <a:solidFill>
                  <a:srgbClr val="4F81BD">
                    <a:lumMod val="50000"/>
                  </a:srgbClr>
                </a:solidFill>
                <a:latin typeface="Gisha" pitchFamily="34" charset="-79"/>
                <a:cs typeface="Gisha" pitchFamily="34" charset="-79"/>
              </a:rPr>
              <a:t>זיהוי הקושי - דרך מעשים, אמירות ותחושות אי נוחות שמתעוררות</a:t>
            </a:r>
            <a:endParaRPr lang="en-US" sz="1867" dirty="0">
              <a:solidFill>
                <a:srgbClr val="4F81BD">
                  <a:lumMod val="50000"/>
                </a:srgbClr>
              </a:solidFill>
              <a:latin typeface="Gisha" pitchFamily="34" charset="-79"/>
              <a:cs typeface="Gisha" pitchFamily="34" charset="-79"/>
            </a:endParaRPr>
          </a:p>
        </p:txBody>
      </p:sp>
      <p:sp>
        <p:nvSpPr>
          <p:cNvPr id="7" name="מלבן 6"/>
          <p:cNvSpPr/>
          <p:nvPr/>
        </p:nvSpPr>
        <p:spPr>
          <a:xfrm>
            <a:off x="0" y="2058017"/>
            <a:ext cx="6096000" cy="724429"/>
          </a:xfrm>
          <a:prstGeom prst="rect">
            <a:avLst/>
          </a:prstGeom>
        </p:spPr>
        <p:txBody>
          <a:bodyPr>
            <a:spAutoFit/>
          </a:bodyPr>
          <a:lstStyle/>
          <a:p>
            <a:pPr algn="just" fontAlgn="base">
              <a:spcBef>
                <a:spcPct val="20000"/>
              </a:spcBef>
              <a:spcAft>
                <a:spcPct val="0"/>
              </a:spcAft>
              <a:buClr>
                <a:prstClr val="black"/>
              </a:buClr>
              <a:buSzPct val="75000"/>
            </a:pPr>
            <a:r>
              <a:rPr lang="he-IL" sz="1867" dirty="0">
                <a:solidFill>
                  <a:srgbClr val="4F81BD">
                    <a:lumMod val="50000"/>
                  </a:srgbClr>
                </a:solidFill>
                <a:latin typeface="Gisha" pitchFamily="34" charset="-79"/>
                <a:cs typeface="Gisha" pitchFamily="34" charset="-79"/>
              </a:rPr>
              <a:t>השהיית ה"רעש" הפנימי והחיצוני לצורך בירור ושיח-</a:t>
            </a:r>
          </a:p>
          <a:p>
            <a:pPr algn="just" fontAlgn="base">
              <a:spcBef>
                <a:spcPct val="20000"/>
              </a:spcBef>
              <a:spcAft>
                <a:spcPct val="0"/>
              </a:spcAft>
              <a:buClr>
                <a:prstClr val="black"/>
              </a:buClr>
              <a:buSzPct val="75000"/>
            </a:pPr>
            <a:r>
              <a:rPr lang="he-IL" sz="1867" dirty="0">
                <a:solidFill>
                  <a:srgbClr val="4F81BD">
                    <a:lumMod val="50000"/>
                  </a:srgbClr>
                </a:solidFill>
                <a:latin typeface="Gisha" pitchFamily="34" charset="-79"/>
                <a:cs typeface="Gisha" pitchFamily="34" charset="-79"/>
              </a:rPr>
              <a:t>"רגע! משהו קורה כאן..."</a:t>
            </a:r>
            <a:endParaRPr lang="en-US" sz="1867" dirty="0">
              <a:solidFill>
                <a:srgbClr val="4F81BD">
                  <a:lumMod val="50000"/>
                </a:srgbClr>
              </a:solidFill>
              <a:latin typeface="Gisha" pitchFamily="34" charset="-79"/>
              <a:cs typeface="Gisha" pitchFamily="34" charset="-79"/>
            </a:endParaRPr>
          </a:p>
        </p:txBody>
      </p:sp>
      <p:sp>
        <p:nvSpPr>
          <p:cNvPr id="8" name="מלבן 7"/>
          <p:cNvSpPr/>
          <p:nvPr/>
        </p:nvSpPr>
        <p:spPr>
          <a:xfrm>
            <a:off x="6240694" y="3002050"/>
            <a:ext cx="5711957" cy="666977"/>
          </a:xfrm>
          <a:prstGeom prst="rect">
            <a:avLst/>
          </a:prstGeom>
        </p:spPr>
        <p:txBody>
          <a:bodyPr wrap="square">
            <a:spAutoFit/>
          </a:bodyPr>
          <a:lstStyle/>
          <a:p>
            <a:pPr fontAlgn="base">
              <a:spcBef>
                <a:spcPct val="20000"/>
              </a:spcBef>
              <a:spcAft>
                <a:spcPct val="0"/>
              </a:spcAft>
              <a:buClr>
                <a:prstClr val="black"/>
              </a:buClr>
              <a:buSzPct val="75000"/>
            </a:pPr>
            <a:r>
              <a:rPr lang="he-IL" sz="1867" b="1" dirty="0">
                <a:solidFill>
                  <a:srgbClr val="4F81BD">
                    <a:lumMod val="50000"/>
                  </a:srgbClr>
                </a:solidFill>
                <a:latin typeface="Gisha" pitchFamily="34" charset="-79"/>
                <a:cs typeface="Gisha" pitchFamily="34" charset="-79"/>
              </a:rPr>
              <a:t>שיקוף עובדתי: </a:t>
            </a:r>
            <a:r>
              <a:rPr lang="he-IL" sz="1867" dirty="0">
                <a:solidFill>
                  <a:srgbClr val="4F81BD">
                    <a:lumMod val="50000"/>
                  </a:srgbClr>
                </a:solidFill>
                <a:latin typeface="Gisha" pitchFamily="34" charset="-79"/>
                <a:cs typeface="Gisha" pitchFamily="34" charset="-79"/>
              </a:rPr>
              <a:t>שיקוף ה</a:t>
            </a:r>
            <a:r>
              <a:rPr lang="he-IL" sz="1867" u="sng" dirty="0">
                <a:solidFill>
                  <a:srgbClr val="4F81BD">
                    <a:lumMod val="50000"/>
                  </a:srgbClr>
                </a:solidFill>
                <a:latin typeface="Gisha" pitchFamily="34" charset="-79"/>
                <a:cs typeface="Gisha" pitchFamily="34" charset="-79"/>
              </a:rPr>
              <a:t>תחושות</a:t>
            </a:r>
            <a:r>
              <a:rPr lang="he-IL" sz="1867" dirty="0">
                <a:solidFill>
                  <a:srgbClr val="4F81BD">
                    <a:lumMod val="50000"/>
                  </a:srgbClr>
                </a:solidFill>
                <a:latin typeface="Gisha" pitchFamily="34" charset="-79"/>
                <a:cs typeface="Gisha" pitchFamily="34" charset="-79"/>
              </a:rPr>
              <a:t> של ה"אחר" מנקודת מבט של "הסיפור השלישי"</a:t>
            </a:r>
            <a:endParaRPr lang="en-US" sz="1867" b="1" dirty="0">
              <a:solidFill>
                <a:srgbClr val="4F81BD">
                  <a:lumMod val="50000"/>
                </a:srgbClr>
              </a:solidFill>
              <a:latin typeface="Gisha" pitchFamily="34" charset="-79"/>
              <a:cs typeface="Gisha" pitchFamily="34" charset="-79"/>
            </a:endParaRPr>
          </a:p>
        </p:txBody>
      </p:sp>
      <p:sp>
        <p:nvSpPr>
          <p:cNvPr id="9" name="מלבן 8"/>
          <p:cNvSpPr/>
          <p:nvPr/>
        </p:nvSpPr>
        <p:spPr>
          <a:xfrm>
            <a:off x="0" y="2966433"/>
            <a:ext cx="6096000" cy="724429"/>
          </a:xfrm>
          <a:prstGeom prst="rect">
            <a:avLst/>
          </a:prstGeom>
        </p:spPr>
        <p:txBody>
          <a:bodyPr>
            <a:spAutoFit/>
          </a:bodyPr>
          <a:lstStyle/>
          <a:p>
            <a:pPr algn="just" fontAlgn="base">
              <a:spcBef>
                <a:spcPct val="20000"/>
              </a:spcBef>
              <a:spcAft>
                <a:spcPct val="0"/>
              </a:spcAft>
              <a:buClr>
                <a:prstClr val="black"/>
              </a:buClr>
              <a:buSzPct val="75000"/>
            </a:pPr>
            <a:r>
              <a:rPr lang="he-IL" sz="1867" dirty="0">
                <a:solidFill>
                  <a:srgbClr val="4F81BD">
                    <a:lumMod val="50000"/>
                  </a:srgbClr>
                </a:solidFill>
                <a:latin typeface="Gisha" pitchFamily="34" charset="-79"/>
                <a:cs typeface="Gisha" pitchFamily="34" charset="-79"/>
              </a:rPr>
              <a:t>"אני רואה שיש בינינו פער..."</a:t>
            </a:r>
          </a:p>
          <a:p>
            <a:pPr algn="just" fontAlgn="base">
              <a:spcBef>
                <a:spcPct val="20000"/>
              </a:spcBef>
              <a:spcAft>
                <a:spcPct val="0"/>
              </a:spcAft>
              <a:buClr>
                <a:prstClr val="black"/>
              </a:buClr>
              <a:buSzPct val="75000"/>
            </a:pPr>
            <a:r>
              <a:rPr lang="he-IL" sz="1867" dirty="0">
                <a:solidFill>
                  <a:srgbClr val="4F81BD">
                    <a:lumMod val="50000"/>
                  </a:srgbClr>
                </a:solidFill>
                <a:latin typeface="Gisha" pitchFamily="34" charset="-79"/>
                <a:cs typeface="Gisha" pitchFamily="34" charset="-79"/>
              </a:rPr>
              <a:t>"אני רואה שיש קושי..."</a:t>
            </a:r>
            <a:endParaRPr lang="en-US" sz="1867" b="1" dirty="0">
              <a:solidFill>
                <a:srgbClr val="4F81BD">
                  <a:lumMod val="50000"/>
                </a:srgbClr>
              </a:solidFill>
              <a:latin typeface="Gisha" pitchFamily="34" charset="-79"/>
              <a:cs typeface="Gisha" pitchFamily="34" charset="-79"/>
            </a:endParaRPr>
          </a:p>
        </p:txBody>
      </p:sp>
      <p:sp>
        <p:nvSpPr>
          <p:cNvPr id="10" name="מלבן 9"/>
          <p:cNvSpPr/>
          <p:nvPr/>
        </p:nvSpPr>
        <p:spPr>
          <a:xfrm>
            <a:off x="6336704" y="3778168"/>
            <a:ext cx="5615947" cy="954300"/>
          </a:xfrm>
          <a:prstGeom prst="rect">
            <a:avLst/>
          </a:prstGeom>
        </p:spPr>
        <p:txBody>
          <a:bodyPr wrap="square">
            <a:spAutoFit/>
          </a:bodyPr>
          <a:lstStyle/>
          <a:p>
            <a:pPr fontAlgn="base">
              <a:spcBef>
                <a:spcPct val="20000"/>
              </a:spcBef>
              <a:spcAft>
                <a:spcPct val="0"/>
              </a:spcAft>
              <a:buClr>
                <a:prstClr val="black"/>
              </a:buClr>
              <a:buSzPct val="75000"/>
            </a:pPr>
            <a:r>
              <a:rPr lang="he-IL" sz="1867" b="1" dirty="0">
                <a:solidFill>
                  <a:srgbClr val="4F81BD">
                    <a:lumMod val="50000"/>
                  </a:srgbClr>
                </a:solidFill>
                <a:latin typeface="Gisha" pitchFamily="34" charset="-79"/>
                <a:cs typeface="Gisha" pitchFamily="34" charset="-79"/>
              </a:rPr>
              <a:t>הקשבה: </a:t>
            </a:r>
            <a:r>
              <a:rPr lang="he-IL" sz="1867" dirty="0">
                <a:solidFill>
                  <a:srgbClr val="4F81BD">
                    <a:lumMod val="50000"/>
                  </a:srgbClr>
                </a:solidFill>
                <a:latin typeface="Gisha" pitchFamily="34" charset="-79"/>
                <a:cs typeface="Gisha" pitchFamily="34" charset="-79"/>
              </a:rPr>
              <a:t>שאילת שאלות ו</a:t>
            </a:r>
            <a:r>
              <a:rPr lang="he-IL" sz="1867" u="sng" dirty="0">
                <a:solidFill>
                  <a:srgbClr val="4F81BD">
                    <a:lumMod val="50000"/>
                  </a:srgbClr>
                </a:solidFill>
                <a:latin typeface="Gisha" pitchFamily="34" charset="-79"/>
                <a:cs typeface="Gisha" pitchFamily="34" charset="-79"/>
              </a:rPr>
              <a:t>הקשבה</a:t>
            </a:r>
            <a:r>
              <a:rPr lang="he-IL" sz="1867" dirty="0">
                <a:solidFill>
                  <a:srgbClr val="4F81BD">
                    <a:lumMod val="50000"/>
                  </a:srgbClr>
                </a:solidFill>
                <a:latin typeface="Gisha" pitchFamily="34" charset="-79"/>
                <a:cs typeface="Gisha" pitchFamily="34" charset="-79"/>
              </a:rPr>
              <a:t> תוך ניסיון להבין את המניעים לפער שנוצר כביכול בין הצרכים שלי לצורכי האחר</a:t>
            </a:r>
            <a:endParaRPr lang="en-US" sz="1867" b="1" dirty="0">
              <a:solidFill>
                <a:srgbClr val="4F81BD">
                  <a:lumMod val="50000"/>
                </a:srgbClr>
              </a:solidFill>
              <a:latin typeface="Gisha" pitchFamily="34" charset="-79"/>
              <a:cs typeface="Gisha" pitchFamily="34" charset="-79"/>
            </a:endParaRPr>
          </a:p>
        </p:txBody>
      </p:sp>
      <p:sp>
        <p:nvSpPr>
          <p:cNvPr id="11" name="מלבן 10"/>
          <p:cNvSpPr/>
          <p:nvPr/>
        </p:nvSpPr>
        <p:spPr>
          <a:xfrm>
            <a:off x="0" y="3768650"/>
            <a:ext cx="6096000" cy="666977"/>
          </a:xfrm>
          <a:prstGeom prst="rect">
            <a:avLst/>
          </a:prstGeom>
        </p:spPr>
        <p:txBody>
          <a:bodyPr>
            <a:spAutoFit/>
          </a:bodyPr>
          <a:lstStyle/>
          <a:p>
            <a:pPr algn="just" fontAlgn="base">
              <a:spcBef>
                <a:spcPct val="20000"/>
              </a:spcBef>
              <a:spcAft>
                <a:spcPct val="0"/>
              </a:spcAft>
              <a:buClr>
                <a:prstClr val="black"/>
              </a:buClr>
              <a:buSzPct val="75000"/>
            </a:pPr>
            <a:r>
              <a:rPr lang="he-IL" sz="1867" dirty="0">
                <a:solidFill>
                  <a:srgbClr val="4F81BD">
                    <a:lumMod val="50000"/>
                  </a:srgbClr>
                </a:solidFill>
                <a:latin typeface="Gisha" pitchFamily="34" charset="-79"/>
                <a:cs typeface="Gisha" pitchFamily="34" charset="-79"/>
              </a:rPr>
              <a:t>"יש משהו שאת/ה זקוק/ה לו כרגע? יש משהו שאני יכול/ה לסייע בו?"</a:t>
            </a:r>
            <a:endParaRPr lang="en-US" sz="1867" b="1" dirty="0">
              <a:solidFill>
                <a:srgbClr val="4F81BD">
                  <a:lumMod val="50000"/>
                </a:srgbClr>
              </a:solidFill>
              <a:latin typeface="Gisha" pitchFamily="34" charset="-79"/>
              <a:cs typeface="Gisha" pitchFamily="34" charset="-79"/>
            </a:endParaRPr>
          </a:p>
        </p:txBody>
      </p:sp>
      <p:sp>
        <p:nvSpPr>
          <p:cNvPr id="12" name="מלבן 11"/>
          <p:cNvSpPr/>
          <p:nvPr/>
        </p:nvSpPr>
        <p:spPr>
          <a:xfrm>
            <a:off x="6480043" y="4792784"/>
            <a:ext cx="5472608" cy="666977"/>
          </a:xfrm>
          <a:prstGeom prst="rect">
            <a:avLst/>
          </a:prstGeom>
        </p:spPr>
        <p:txBody>
          <a:bodyPr wrap="square">
            <a:spAutoFit/>
          </a:bodyPr>
          <a:lstStyle/>
          <a:p>
            <a:pPr fontAlgn="base">
              <a:spcBef>
                <a:spcPct val="20000"/>
              </a:spcBef>
              <a:spcAft>
                <a:spcPct val="0"/>
              </a:spcAft>
              <a:buClr>
                <a:prstClr val="black"/>
              </a:buClr>
              <a:buSzPct val="75000"/>
            </a:pPr>
            <a:r>
              <a:rPr lang="he-IL" sz="1867" b="1" dirty="0">
                <a:solidFill>
                  <a:srgbClr val="4F81BD">
                    <a:lumMod val="50000"/>
                  </a:srgbClr>
                </a:solidFill>
                <a:latin typeface="Gisha" pitchFamily="34" charset="-79"/>
                <a:cs typeface="Gisha" pitchFamily="34" charset="-79"/>
              </a:rPr>
              <a:t>מתן תוקף: </a:t>
            </a:r>
            <a:r>
              <a:rPr lang="he-IL" sz="1867" dirty="0">
                <a:solidFill>
                  <a:srgbClr val="4F81BD">
                    <a:lumMod val="50000"/>
                  </a:srgbClr>
                </a:solidFill>
                <a:latin typeface="Gisha" pitchFamily="34" charset="-79"/>
                <a:cs typeface="Gisha" pitchFamily="34" charset="-79"/>
              </a:rPr>
              <a:t>מתן תוקף והבעת </a:t>
            </a:r>
            <a:r>
              <a:rPr lang="he-IL" sz="1867" u="sng" dirty="0">
                <a:solidFill>
                  <a:srgbClr val="4F81BD">
                    <a:lumMod val="50000"/>
                  </a:srgbClr>
                </a:solidFill>
                <a:latin typeface="Gisha" pitchFamily="34" charset="-79"/>
                <a:cs typeface="Gisha" pitchFamily="34" charset="-79"/>
              </a:rPr>
              <a:t>אמפטיה</a:t>
            </a:r>
            <a:r>
              <a:rPr lang="he-IL" sz="1867" dirty="0">
                <a:solidFill>
                  <a:srgbClr val="4F81BD">
                    <a:lumMod val="50000"/>
                  </a:srgbClr>
                </a:solidFill>
                <a:latin typeface="Gisha" pitchFamily="34" charset="-79"/>
                <a:cs typeface="Gisha" pitchFamily="34" charset="-79"/>
              </a:rPr>
              <a:t> ל</a:t>
            </a:r>
            <a:r>
              <a:rPr lang="he-IL" sz="1867" u="sng" dirty="0">
                <a:solidFill>
                  <a:srgbClr val="4F81BD">
                    <a:lumMod val="50000"/>
                  </a:srgbClr>
                </a:solidFill>
                <a:latin typeface="Gisha" pitchFamily="34" charset="-79"/>
                <a:cs typeface="Gisha" pitchFamily="34" charset="-79"/>
              </a:rPr>
              <a:t>צרכים</a:t>
            </a:r>
            <a:r>
              <a:rPr lang="he-IL" sz="1867" dirty="0">
                <a:solidFill>
                  <a:srgbClr val="4F81BD">
                    <a:lumMod val="50000"/>
                  </a:srgbClr>
                </a:solidFill>
                <a:latin typeface="Gisha" pitchFamily="34" charset="-79"/>
                <a:cs typeface="Gisha" pitchFamily="34" charset="-79"/>
              </a:rPr>
              <a:t> השונים שעלו</a:t>
            </a:r>
            <a:endParaRPr lang="en-US" sz="1867" b="1" dirty="0">
              <a:solidFill>
                <a:srgbClr val="4F81BD">
                  <a:lumMod val="50000"/>
                </a:srgbClr>
              </a:solidFill>
              <a:latin typeface="Gisha" pitchFamily="34" charset="-79"/>
              <a:cs typeface="Gisha" pitchFamily="34" charset="-79"/>
            </a:endParaRPr>
          </a:p>
        </p:txBody>
      </p:sp>
      <p:sp>
        <p:nvSpPr>
          <p:cNvPr id="13" name="מלבן 12"/>
          <p:cNvSpPr/>
          <p:nvPr/>
        </p:nvSpPr>
        <p:spPr>
          <a:xfrm>
            <a:off x="2777464" y="4755353"/>
            <a:ext cx="3318536" cy="379656"/>
          </a:xfrm>
          <a:prstGeom prst="rect">
            <a:avLst/>
          </a:prstGeom>
        </p:spPr>
        <p:txBody>
          <a:bodyPr wrap="none">
            <a:spAutoFit/>
          </a:bodyPr>
          <a:lstStyle/>
          <a:p>
            <a:pPr algn="just" fontAlgn="base">
              <a:spcBef>
                <a:spcPct val="20000"/>
              </a:spcBef>
              <a:spcAft>
                <a:spcPct val="0"/>
              </a:spcAft>
              <a:buClr>
                <a:prstClr val="black"/>
              </a:buClr>
              <a:buSzPct val="75000"/>
            </a:pPr>
            <a:r>
              <a:rPr lang="he-IL" sz="1867" dirty="0">
                <a:solidFill>
                  <a:srgbClr val="4F81BD">
                    <a:lumMod val="50000"/>
                  </a:srgbClr>
                </a:solidFill>
                <a:latin typeface="Gisha" pitchFamily="34" charset="-79"/>
                <a:cs typeface="Gisha" pitchFamily="34" charset="-79"/>
              </a:rPr>
              <a:t>"אני </a:t>
            </a:r>
            <a:r>
              <a:rPr lang="he-IL" sz="1867" dirty="0" err="1">
                <a:solidFill>
                  <a:srgbClr val="4F81BD">
                    <a:lumMod val="50000"/>
                  </a:srgbClr>
                </a:solidFill>
                <a:latin typeface="Gisha" pitchFamily="34" charset="-79"/>
                <a:cs typeface="Gisha" pitchFamily="34" charset="-79"/>
              </a:rPr>
              <a:t>מבינ</a:t>
            </a:r>
            <a:r>
              <a:rPr lang="he-IL" sz="1867" dirty="0">
                <a:solidFill>
                  <a:srgbClr val="4F81BD">
                    <a:lumMod val="50000"/>
                  </a:srgbClr>
                </a:solidFill>
                <a:latin typeface="Gisha" pitchFamily="34" charset="-79"/>
                <a:cs typeface="Gisha" pitchFamily="34" charset="-79"/>
              </a:rPr>
              <a:t>/ה את הקושי/ הצורך..."</a:t>
            </a:r>
            <a:endParaRPr lang="en-US" sz="1867" b="1" dirty="0">
              <a:solidFill>
                <a:srgbClr val="4F81BD">
                  <a:lumMod val="50000"/>
                </a:srgbClr>
              </a:solidFill>
              <a:latin typeface="Gisha" pitchFamily="34" charset="-79"/>
              <a:cs typeface="Gisha" pitchFamily="34" charset="-79"/>
            </a:endParaRPr>
          </a:p>
        </p:txBody>
      </p:sp>
      <p:sp>
        <p:nvSpPr>
          <p:cNvPr id="14" name="מלבן 13"/>
          <p:cNvSpPr/>
          <p:nvPr/>
        </p:nvSpPr>
        <p:spPr>
          <a:xfrm>
            <a:off x="6480043" y="5596493"/>
            <a:ext cx="5472608" cy="954300"/>
          </a:xfrm>
          <a:prstGeom prst="rect">
            <a:avLst/>
          </a:prstGeom>
        </p:spPr>
        <p:txBody>
          <a:bodyPr wrap="square">
            <a:spAutoFit/>
          </a:bodyPr>
          <a:lstStyle/>
          <a:p>
            <a:pPr fontAlgn="base">
              <a:spcBef>
                <a:spcPct val="20000"/>
              </a:spcBef>
              <a:spcAft>
                <a:spcPct val="0"/>
              </a:spcAft>
              <a:buClr>
                <a:prstClr val="black"/>
              </a:buClr>
              <a:buSzPct val="75000"/>
            </a:pPr>
            <a:r>
              <a:rPr lang="he-IL" sz="1867" b="1" dirty="0">
                <a:solidFill>
                  <a:srgbClr val="4F81BD">
                    <a:lumMod val="50000"/>
                  </a:srgbClr>
                </a:solidFill>
                <a:latin typeface="Gisha" pitchFamily="34" charset="-79"/>
                <a:cs typeface="Gisha" pitchFamily="34" charset="-79"/>
              </a:rPr>
              <a:t>הזמנה לשיתוף פעולה ותאום ציפיות מחודש: </a:t>
            </a:r>
            <a:r>
              <a:rPr lang="he-IL" sz="1867" dirty="0">
                <a:solidFill>
                  <a:srgbClr val="4F81BD">
                    <a:lumMod val="50000"/>
                  </a:srgbClr>
                </a:solidFill>
                <a:latin typeface="Gisha" pitchFamily="34" charset="-79"/>
                <a:cs typeface="Gisha" pitchFamily="34" charset="-79"/>
              </a:rPr>
              <a:t>הזמנה של ה"אחר" להצטרף אלי בתהליך בצורה </a:t>
            </a:r>
            <a:r>
              <a:rPr lang="he-IL" sz="1867" u="sng" dirty="0">
                <a:solidFill>
                  <a:srgbClr val="4F81BD">
                    <a:lumMod val="50000"/>
                  </a:srgbClr>
                </a:solidFill>
                <a:latin typeface="Gisha" pitchFamily="34" charset="-79"/>
                <a:cs typeface="Gisha" pitchFamily="34" charset="-79"/>
              </a:rPr>
              <a:t>אסרטיבית</a:t>
            </a:r>
            <a:r>
              <a:rPr lang="he-IL" sz="1867" dirty="0">
                <a:solidFill>
                  <a:srgbClr val="4F81BD">
                    <a:lumMod val="50000"/>
                  </a:srgbClr>
                </a:solidFill>
                <a:latin typeface="Gisha" pitchFamily="34" charset="-79"/>
                <a:cs typeface="Gisha" pitchFamily="34" charset="-79"/>
              </a:rPr>
              <a:t>, תוך הבהרת הציפיות</a:t>
            </a:r>
            <a:endParaRPr lang="en-US" sz="1867" b="1" dirty="0">
              <a:solidFill>
                <a:srgbClr val="4F81BD">
                  <a:lumMod val="50000"/>
                </a:srgbClr>
              </a:solidFill>
              <a:latin typeface="Gisha" pitchFamily="34" charset="-79"/>
              <a:cs typeface="Gisha" pitchFamily="34" charset="-79"/>
            </a:endParaRPr>
          </a:p>
        </p:txBody>
      </p:sp>
      <p:sp>
        <p:nvSpPr>
          <p:cNvPr id="15" name="מלבן 14"/>
          <p:cNvSpPr/>
          <p:nvPr/>
        </p:nvSpPr>
        <p:spPr>
          <a:xfrm>
            <a:off x="0" y="5592070"/>
            <a:ext cx="6096000" cy="724429"/>
          </a:xfrm>
          <a:prstGeom prst="rect">
            <a:avLst/>
          </a:prstGeom>
        </p:spPr>
        <p:txBody>
          <a:bodyPr>
            <a:spAutoFit/>
          </a:bodyPr>
          <a:lstStyle/>
          <a:p>
            <a:pPr algn="just" fontAlgn="base">
              <a:spcBef>
                <a:spcPct val="20000"/>
              </a:spcBef>
              <a:spcAft>
                <a:spcPct val="0"/>
              </a:spcAft>
              <a:buClr>
                <a:prstClr val="black"/>
              </a:buClr>
              <a:buSzPct val="75000"/>
            </a:pPr>
            <a:r>
              <a:rPr lang="he-IL" sz="1867" dirty="0">
                <a:solidFill>
                  <a:srgbClr val="4F81BD">
                    <a:lumMod val="50000"/>
                  </a:srgbClr>
                </a:solidFill>
                <a:latin typeface="Gisha" pitchFamily="34" charset="-79"/>
                <a:cs typeface="Gisha" pitchFamily="34" charset="-79"/>
              </a:rPr>
              <a:t>"יחד עם זאת, אנחנו כאן כדי... </a:t>
            </a:r>
          </a:p>
          <a:p>
            <a:pPr algn="just" fontAlgn="base">
              <a:spcBef>
                <a:spcPct val="20000"/>
              </a:spcBef>
              <a:spcAft>
                <a:spcPct val="0"/>
              </a:spcAft>
              <a:buClr>
                <a:prstClr val="black"/>
              </a:buClr>
              <a:buSzPct val="75000"/>
            </a:pPr>
            <a:r>
              <a:rPr lang="he-IL" sz="1867" dirty="0">
                <a:solidFill>
                  <a:srgbClr val="4F81BD">
                    <a:lumMod val="50000"/>
                  </a:srgbClr>
                </a:solidFill>
                <a:latin typeface="Gisha" pitchFamily="34" charset="-79"/>
                <a:cs typeface="Gisha" pitchFamily="34" charset="-79"/>
              </a:rPr>
              <a:t>חשוב לי שנמשיך יחד..."</a:t>
            </a:r>
            <a:endParaRPr lang="en-US" sz="1867" b="1" dirty="0">
              <a:solidFill>
                <a:srgbClr val="4F81BD">
                  <a:lumMod val="50000"/>
                </a:srgbClr>
              </a:solidFill>
              <a:latin typeface="Gisha" pitchFamily="34" charset="-79"/>
              <a:cs typeface="Gisha" pitchFamily="34" charset="-79"/>
            </a:endParaRPr>
          </a:p>
        </p:txBody>
      </p:sp>
      <p:pic>
        <p:nvPicPr>
          <p:cNvPr id="17" name="תמונה 16"/>
          <p:cNvPicPr>
            <a:picLocks noChangeAspect="1"/>
          </p:cNvPicPr>
          <p:nvPr/>
        </p:nvPicPr>
        <p:blipFill>
          <a:blip r:embed="rId2"/>
          <a:stretch>
            <a:fillRect/>
          </a:stretch>
        </p:blipFill>
        <p:spPr>
          <a:xfrm>
            <a:off x="-21866" y="-15539"/>
            <a:ext cx="12235732" cy="6889077"/>
          </a:xfrm>
          <a:prstGeom prst="rect">
            <a:avLst/>
          </a:prstGeom>
        </p:spPr>
      </p:pic>
    </p:spTree>
    <p:extLst>
      <p:ext uri="{BB962C8B-B14F-4D97-AF65-F5344CB8AC3E}">
        <p14:creationId xmlns:p14="http://schemas.microsoft.com/office/powerpoint/2010/main" val="225790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05"/>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 calcmode="lin" valueType="num">
                                      <p:cBhvr>
                                        <p:cTn id="9" dur="1000" fill="hold"/>
                                        <p:tgtEl>
                                          <p:spTgt spid="6"/>
                                        </p:tgtEl>
                                        <p:attrNameLst>
                                          <p:attrName>ppt_x</p:attrName>
                                        </p:attrNameLst>
                                      </p:cBhvr>
                                      <p:tavLst>
                                        <p:tav tm="0">
                                          <p:val>
                                            <p:strVal val="#ppt_x-.2"/>
                                          </p:val>
                                        </p:tav>
                                        <p:tav tm="100000">
                                          <p:val>
                                            <p:strVal val="#ppt_x"/>
                                          </p:val>
                                        </p:tav>
                                      </p:tavLst>
                                    </p:anim>
                                    <p:anim calcmode="lin" valueType="num">
                                      <p:cBhvr>
                                        <p:cTn id="10" dur="1000" fill="hold"/>
                                        <p:tgtEl>
                                          <p:spTgt spid="6"/>
                                        </p:tgtEl>
                                        <p:attrNameLst>
                                          <p:attrName>ppt_y</p:attrName>
                                        </p:attrNameLst>
                                      </p:cBhvr>
                                      <p:tavLst>
                                        <p:tav tm="0">
                                          <p:val>
                                            <p:strVal val="#ppt_y"/>
                                          </p:val>
                                        </p:tav>
                                        <p:tav tm="100000">
                                          <p:val>
                                            <p:strVal val="#ppt_y"/>
                                          </p:val>
                                        </p:tav>
                                      </p:tavLst>
                                    </p:anim>
                                    <p:animEffect transition="in" filter="fade">
                                      <p:cBhvr>
                                        <p:cTn id="11" dur="1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1000" fill="hold"/>
                                        <p:tgtEl>
                                          <p:spTgt spid="7"/>
                                        </p:tgtEl>
                                        <p:attrNameLst>
                                          <p:attrName>ppt_w</p:attrName>
                                        </p:attrNameLst>
                                      </p:cBhvr>
                                      <p:tavLst>
                                        <p:tav tm="0">
                                          <p:val>
                                            <p:strVal val="#ppt_w*0.05"/>
                                          </p:val>
                                        </p:tav>
                                        <p:tav tm="100000">
                                          <p:val>
                                            <p:strVal val="#ppt_w"/>
                                          </p:val>
                                        </p:tav>
                                      </p:tavLst>
                                    </p:anim>
                                    <p:anim calcmode="lin" valueType="num">
                                      <p:cBhvr>
                                        <p:cTn id="17" dur="1000" fill="hold"/>
                                        <p:tgtEl>
                                          <p:spTgt spid="7"/>
                                        </p:tgtEl>
                                        <p:attrNameLst>
                                          <p:attrName>ppt_h</p:attrName>
                                        </p:attrNameLst>
                                      </p:cBhvr>
                                      <p:tavLst>
                                        <p:tav tm="0">
                                          <p:val>
                                            <p:strVal val="#ppt_h"/>
                                          </p:val>
                                        </p:tav>
                                        <p:tav tm="100000">
                                          <p:val>
                                            <p:strVal val="#ppt_h"/>
                                          </p:val>
                                        </p:tav>
                                      </p:tavLst>
                                    </p:anim>
                                    <p:anim calcmode="lin" valueType="num">
                                      <p:cBhvr>
                                        <p:cTn id="18" dur="1000" fill="hold"/>
                                        <p:tgtEl>
                                          <p:spTgt spid="7"/>
                                        </p:tgtEl>
                                        <p:attrNameLst>
                                          <p:attrName>ppt_x</p:attrName>
                                        </p:attrNameLst>
                                      </p:cBhvr>
                                      <p:tavLst>
                                        <p:tav tm="0">
                                          <p:val>
                                            <p:strVal val="#ppt_x-.2"/>
                                          </p:val>
                                        </p:tav>
                                        <p:tav tm="100000">
                                          <p:val>
                                            <p:strVal val="#ppt_x"/>
                                          </p:val>
                                        </p:tav>
                                      </p:tavLst>
                                    </p:anim>
                                    <p:anim calcmode="lin" valueType="num">
                                      <p:cBhvr>
                                        <p:cTn id="19" dur="1000" fill="hold"/>
                                        <p:tgtEl>
                                          <p:spTgt spid="7"/>
                                        </p:tgtEl>
                                        <p:attrNameLst>
                                          <p:attrName>ppt_y</p:attrName>
                                        </p:attrNameLst>
                                      </p:cBhvr>
                                      <p:tavLst>
                                        <p:tav tm="0">
                                          <p:val>
                                            <p:strVal val="#ppt_y"/>
                                          </p:val>
                                        </p:tav>
                                        <p:tav tm="100000">
                                          <p:val>
                                            <p:strVal val="#ppt_y"/>
                                          </p:val>
                                        </p:tav>
                                      </p:tavLst>
                                    </p:anim>
                                    <p:animEffect transition="in" filter="fade">
                                      <p:cBhvr>
                                        <p:cTn id="20" dur="1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strVal val="#ppt_w*0.05"/>
                                          </p:val>
                                        </p:tav>
                                        <p:tav tm="100000">
                                          <p:val>
                                            <p:strVal val="#ppt_w"/>
                                          </p:val>
                                        </p:tav>
                                      </p:tavLst>
                                    </p:anim>
                                    <p:anim calcmode="lin" valueType="num">
                                      <p:cBhvr>
                                        <p:cTn id="26" dur="1000" fill="hold"/>
                                        <p:tgtEl>
                                          <p:spTgt spid="8"/>
                                        </p:tgtEl>
                                        <p:attrNameLst>
                                          <p:attrName>ppt_h</p:attrName>
                                        </p:attrNameLst>
                                      </p:cBhvr>
                                      <p:tavLst>
                                        <p:tav tm="0">
                                          <p:val>
                                            <p:strVal val="#ppt_h"/>
                                          </p:val>
                                        </p:tav>
                                        <p:tav tm="100000">
                                          <p:val>
                                            <p:strVal val="#ppt_h"/>
                                          </p:val>
                                        </p:tav>
                                      </p:tavLst>
                                    </p:anim>
                                    <p:anim calcmode="lin" valueType="num">
                                      <p:cBhvr>
                                        <p:cTn id="27" dur="1000" fill="hold"/>
                                        <p:tgtEl>
                                          <p:spTgt spid="8"/>
                                        </p:tgtEl>
                                        <p:attrNameLst>
                                          <p:attrName>ppt_x</p:attrName>
                                        </p:attrNameLst>
                                      </p:cBhvr>
                                      <p:tavLst>
                                        <p:tav tm="0">
                                          <p:val>
                                            <p:strVal val="#ppt_x-.2"/>
                                          </p:val>
                                        </p:tav>
                                        <p:tav tm="100000">
                                          <p:val>
                                            <p:strVal val="#ppt_x"/>
                                          </p:val>
                                        </p:tav>
                                      </p:tavLst>
                                    </p:anim>
                                    <p:anim calcmode="lin" valueType="num">
                                      <p:cBhvr>
                                        <p:cTn id="28" dur="1000" fill="hold"/>
                                        <p:tgtEl>
                                          <p:spTgt spid="8"/>
                                        </p:tgtEl>
                                        <p:attrNameLst>
                                          <p:attrName>ppt_y</p:attrName>
                                        </p:attrNameLst>
                                      </p:cBhvr>
                                      <p:tavLst>
                                        <p:tav tm="0">
                                          <p:val>
                                            <p:strVal val="#ppt_y"/>
                                          </p:val>
                                        </p:tav>
                                        <p:tav tm="100000">
                                          <p:val>
                                            <p:strVal val="#ppt_y"/>
                                          </p:val>
                                        </p:tav>
                                      </p:tavLst>
                                    </p:anim>
                                    <p:animEffect transition="in" filter="fade">
                                      <p:cBhvr>
                                        <p:cTn id="29" dur="1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1000" fill="hold"/>
                                        <p:tgtEl>
                                          <p:spTgt spid="9"/>
                                        </p:tgtEl>
                                        <p:attrNameLst>
                                          <p:attrName>ppt_w</p:attrName>
                                        </p:attrNameLst>
                                      </p:cBhvr>
                                      <p:tavLst>
                                        <p:tav tm="0">
                                          <p:val>
                                            <p:strVal val="#ppt_w*0.05"/>
                                          </p:val>
                                        </p:tav>
                                        <p:tav tm="100000">
                                          <p:val>
                                            <p:strVal val="#ppt_w"/>
                                          </p:val>
                                        </p:tav>
                                      </p:tavLst>
                                    </p:anim>
                                    <p:anim calcmode="lin" valueType="num">
                                      <p:cBhvr>
                                        <p:cTn id="35" dur="1000" fill="hold"/>
                                        <p:tgtEl>
                                          <p:spTgt spid="9"/>
                                        </p:tgtEl>
                                        <p:attrNameLst>
                                          <p:attrName>ppt_h</p:attrName>
                                        </p:attrNameLst>
                                      </p:cBhvr>
                                      <p:tavLst>
                                        <p:tav tm="0">
                                          <p:val>
                                            <p:strVal val="#ppt_h"/>
                                          </p:val>
                                        </p:tav>
                                        <p:tav tm="100000">
                                          <p:val>
                                            <p:strVal val="#ppt_h"/>
                                          </p:val>
                                        </p:tav>
                                      </p:tavLst>
                                    </p:anim>
                                    <p:anim calcmode="lin" valueType="num">
                                      <p:cBhvr>
                                        <p:cTn id="36" dur="1000" fill="hold"/>
                                        <p:tgtEl>
                                          <p:spTgt spid="9"/>
                                        </p:tgtEl>
                                        <p:attrNameLst>
                                          <p:attrName>ppt_x</p:attrName>
                                        </p:attrNameLst>
                                      </p:cBhvr>
                                      <p:tavLst>
                                        <p:tav tm="0">
                                          <p:val>
                                            <p:strVal val="#ppt_x-.2"/>
                                          </p:val>
                                        </p:tav>
                                        <p:tav tm="100000">
                                          <p:val>
                                            <p:strVal val="#ppt_x"/>
                                          </p:val>
                                        </p:tav>
                                      </p:tavLst>
                                    </p:anim>
                                    <p:anim calcmode="lin" valueType="num">
                                      <p:cBhvr>
                                        <p:cTn id="37" dur="1000" fill="hold"/>
                                        <p:tgtEl>
                                          <p:spTgt spid="9"/>
                                        </p:tgtEl>
                                        <p:attrNameLst>
                                          <p:attrName>ppt_y</p:attrName>
                                        </p:attrNameLst>
                                      </p:cBhvr>
                                      <p:tavLst>
                                        <p:tav tm="0">
                                          <p:val>
                                            <p:strVal val="#ppt_y"/>
                                          </p:val>
                                        </p:tav>
                                        <p:tav tm="100000">
                                          <p:val>
                                            <p:strVal val="#ppt_y"/>
                                          </p:val>
                                        </p:tav>
                                      </p:tavLst>
                                    </p:anim>
                                    <p:animEffect transition="in" filter="fade">
                                      <p:cBhvr>
                                        <p:cTn id="38" dur="10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1000" fill="hold"/>
                                        <p:tgtEl>
                                          <p:spTgt spid="10"/>
                                        </p:tgtEl>
                                        <p:attrNameLst>
                                          <p:attrName>ppt_w</p:attrName>
                                        </p:attrNameLst>
                                      </p:cBhvr>
                                      <p:tavLst>
                                        <p:tav tm="0">
                                          <p:val>
                                            <p:strVal val="#ppt_w*0.05"/>
                                          </p:val>
                                        </p:tav>
                                        <p:tav tm="100000">
                                          <p:val>
                                            <p:strVal val="#ppt_w"/>
                                          </p:val>
                                        </p:tav>
                                      </p:tavLst>
                                    </p:anim>
                                    <p:anim calcmode="lin" valueType="num">
                                      <p:cBhvr>
                                        <p:cTn id="44" dur="1000" fill="hold"/>
                                        <p:tgtEl>
                                          <p:spTgt spid="10"/>
                                        </p:tgtEl>
                                        <p:attrNameLst>
                                          <p:attrName>ppt_h</p:attrName>
                                        </p:attrNameLst>
                                      </p:cBhvr>
                                      <p:tavLst>
                                        <p:tav tm="0">
                                          <p:val>
                                            <p:strVal val="#ppt_h"/>
                                          </p:val>
                                        </p:tav>
                                        <p:tav tm="100000">
                                          <p:val>
                                            <p:strVal val="#ppt_h"/>
                                          </p:val>
                                        </p:tav>
                                      </p:tavLst>
                                    </p:anim>
                                    <p:anim calcmode="lin" valueType="num">
                                      <p:cBhvr>
                                        <p:cTn id="45" dur="1000" fill="hold"/>
                                        <p:tgtEl>
                                          <p:spTgt spid="10"/>
                                        </p:tgtEl>
                                        <p:attrNameLst>
                                          <p:attrName>ppt_x</p:attrName>
                                        </p:attrNameLst>
                                      </p:cBhvr>
                                      <p:tavLst>
                                        <p:tav tm="0">
                                          <p:val>
                                            <p:strVal val="#ppt_x-.2"/>
                                          </p:val>
                                        </p:tav>
                                        <p:tav tm="100000">
                                          <p:val>
                                            <p:strVal val="#ppt_x"/>
                                          </p:val>
                                        </p:tav>
                                      </p:tavLst>
                                    </p:anim>
                                    <p:anim calcmode="lin" valueType="num">
                                      <p:cBhvr>
                                        <p:cTn id="46" dur="1000" fill="hold"/>
                                        <p:tgtEl>
                                          <p:spTgt spid="10"/>
                                        </p:tgtEl>
                                        <p:attrNameLst>
                                          <p:attrName>ppt_y</p:attrName>
                                        </p:attrNameLst>
                                      </p:cBhvr>
                                      <p:tavLst>
                                        <p:tav tm="0">
                                          <p:val>
                                            <p:strVal val="#ppt_y"/>
                                          </p:val>
                                        </p:tav>
                                        <p:tav tm="100000">
                                          <p:val>
                                            <p:strVal val="#ppt_y"/>
                                          </p:val>
                                        </p:tav>
                                      </p:tavLst>
                                    </p:anim>
                                    <p:animEffect transition="in" filter="fade">
                                      <p:cBhvr>
                                        <p:cTn id="47" dur="10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54" presetClass="entr" presetSubtype="0" accel="10000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p:cTn id="52" dur="1000" fill="hold"/>
                                        <p:tgtEl>
                                          <p:spTgt spid="11"/>
                                        </p:tgtEl>
                                        <p:attrNameLst>
                                          <p:attrName>ppt_w</p:attrName>
                                        </p:attrNameLst>
                                      </p:cBhvr>
                                      <p:tavLst>
                                        <p:tav tm="0">
                                          <p:val>
                                            <p:strVal val="#ppt_w*0.05"/>
                                          </p:val>
                                        </p:tav>
                                        <p:tav tm="100000">
                                          <p:val>
                                            <p:strVal val="#ppt_w"/>
                                          </p:val>
                                        </p:tav>
                                      </p:tavLst>
                                    </p:anim>
                                    <p:anim calcmode="lin" valueType="num">
                                      <p:cBhvr>
                                        <p:cTn id="53" dur="1000" fill="hold"/>
                                        <p:tgtEl>
                                          <p:spTgt spid="11"/>
                                        </p:tgtEl>
                                        <p:attrNameLst>
                                          <p:attrName>ppt_h</p:attrName>
                                        </p:attrNameLst>
                                      </p:cBhvr>
                                      <p:tavLst>
                                        <p:tav tm="0">
                                          <p:val>
                                            <p:strVal val="#ppt_h"/>
                                          </p:val>
                                        </p:tav>
                                        <p:tav tm="100000">
                                          <p:val>
                                            <p:strVal val="#ppt_h"/>
                                          </p:val>
                                        </p:tav>
                                      </p:tavLst>
                                    </p:anim>
                                    <p:anim calcmode="lin" valueType="num">
                                      <p:cBhvr>
                                        <p:cTn id="54" dur="1000" fill="hold"/>
                                        <p:tgtEl>
                                          <p:spTgt spid="11"/>
                                        </p:tgtEl>
                                        <p:attrNameLst>
                                          <p:attrName>ppt_x</p:attrName>
                                        </p:attrNameLst>
                                      </p:cBhvr>
                                      <p:tavLst>
                                        <p:tav tm="0">
                                          <p:val>
                                            <p:strVal val="#ppt_x-.2"/>
                                          </p:val>
                                        </p:tav>
                                        <p:tav tm="100000">
                                          <p:val>
                                            <p:strVal val="#ppt_x"/>
                                          </p:val>
                                        </p:tav>
                                      </p:tavLst>
                                    </p:anim>
                                    <p:anim calcmode="lin" valueType="num">
                                      <p:cBhvr>
                                        <p:cTn id="55" dur="1000" fill="hold"/>
                                        <p:tgtEl>
                                          <p:spTgt spid="11"/>
                                        </p:tgtEl>
                                        <p:attrNameLst>
                                          <p:attrName>ppt_y</p:attrName>
                                        </p:attrNameLst>
                                      </p:cBhvr>
                                      <p:tavLst>
                                        <p:tav tm="0">
                                          <p:val>
                                            <p:strVal val="#ppt_y"/>
                                          </p:val>
                                        </p:tav>
                                        <p:tav tm="100000">
                                          <p:val>
                                            <p:strVal val="#ppt_y"/>
                                          </p:val>
                                        </p:tav>
                                      </p:tavLst>
                                    </p:anim>
                                    <p:animEffect transition="in" filter="fade">
                                      <p:cBhvr>
                                        <p:cTn id="56" dur="1000"/>
                                        <p:tgtEl>
                                          <p:spTgt spid="11"/>
                                        </p:tgtEl>
                                      </p:cBhvr>
                                    </p:animEffect>
                                  </p:childTnLst>
                                </p:cTn>
                              </p:par>
                            </p:childTnLst>
                          </p:cTn>
                        </p:par>
                      </p:childTnLst>
                    </p:cTn>
                  </p:par>
                  <p:par>
                    <p:cTn id="57" fill="hold">
                      <p:stCondLst>
                        <p:cond delay="indefinite"/>
                      </p:stCondLst>
                      <p:childTnLst>
                        <p:par>
                          <p:cTn id="58" fill="hold">
                            <p:stCondLst>
                              <p:cond delay="0"/>
                            </p:stCondLst>
                            <p:childTnLst>
                              <p:par>
                                <p:cTn id="59" presetID="54" presetClass="entr" presetSubtype="0" accel="100000"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1000" fill="hold"/>
                                        <p:tgtEl>
                                          <p:spTgt spid="12"/>
                                        </p:tgtEl>
                                        <p:attrNameLst>
                                          <p:attrName>ppt_w</p:attrName>
                                        </p:attrNameLst>
                                      </p:cBhvr>
                                      <p:tavLst>
                                        <p:tav tm="0">
                                          <p:val>
                                            <p:strVal val="#ppt_w*0.05"/>
                                          </p:val>
                                        </p:tav>
                                        <p:tav tm="100000">
                                          <p:val>
                                            <p:strVal val="#ppt_w"/>
                                          </p:val>
                                        </p:tav>
                                      </p:tavLst>
                                    </p:anim>
                                    <p:anim calcmode="lin" valueType="num">
                                      <p:cBhvr>
                                        <p:cTn id="62" dur="1000" fill="hold"/>
                                        <p:tgtEl>
                                          <p:spTgt spid="12"/>
                                        </p:tgtEl>
                                        <p:attrNameLst>
                                          <p:attrName>ppt_h</p:attrName>
                                        </p:attrNameLst>
                                      </p:cBhvr>
                                      <p:tavLst>
                                        <p:tav tm="0">
                                          <p:val>
                                            <p:strVal val="#ppt_h"/>
                                          </p:val>
                                        </p:tav>
                                        <p:tav tm="100000">
                                          <p:val>
                                            <p:strVal val="#ppt_h"/>
                                          </p:val>
                                        </p:tav>
                                      </p:tavLst>
                                    </p:anim>
                                    <p:anim calcmode="lin" valueType="num">
                                      <p:cBhvr>
                                        <p:cTn id="63" dur="1000" fill="hold"/>
                                        <p:tgtEl>
                                          <p:spTgt spid="12"/>
                                        </p:tgtEl>
                                        <p:attrNameLst>
                                          <p:attrName>ppt_x</p:attrName>
                                        </p:attrNameLst>
                                      </p:cBhvr>
                                      <p:tavLst>
                                        <p:tav tm="0">
                                          <p:val>
                                            <p:strVal val="#ppt_x-.2"/>
                                          </p:val>
                                        </p:tav>
                                        <p:tav tm="100000">
                                          <p:val>
                                            <p:strVal val="#ppt_x"/>
                                          </p:val>
                                        </p:tav>
                                      </p:tavLst>
                                    </p:anim>
                                    <p:anim calcmode="lin" valueType="num">
                                      <p:cBhvr>
                                        <p:cTn id="64" dur="1000" fill="hold"/>
                                        <p:tgtEl>
                                          <p:spTgt spid="12"/>
                                        </p:tgtEl>
                                        <p:attrNameLst>
                                          <p:attrName>ppt_y</p:attrName>
                                        </p:attrNameLst>
                                      </p:cBhvr>
                                      <p:tavLst>
                                        <p:tav tm="0">
                                          <p:val>
                                            <p:strVal val="#ppt_y"/>
                                          </p:val>
                                        </p:tav>
                                        <p:tav tm="100000">
                                          <p:val>
                                            <p:strVal val="#ppt_y"/>
                                          </p:val>
                                        </p:tav>
                                      </p:tavLst>
                                    </p:anim>
                                    <p:animEffect transition="in" filter="fade">
                                      <p:cBhvr>
                                        <p:cTn id="65" dur="1000"/>
                                        <p:tgtEl>
                                          <p:spTgt spid="12"/>
                                        </p:tgtEl>
                                      </p:cBhvr>
                                    </p:animEffect>
                                  </p:childTnLst>
                                </p:cTn>
                              </p:par>
                            </p:childTnLst>
                          </p:cTn>
                        </p:par>
                      </p:childTnLst>
                    </p:cTn>
                  </p:par>
                  <p:par>
                    <p:cTn id="66" fill="hold">
                      <p:stCondLst>
                        <p:cond delay="indefinite"/>
                      </p:stCondLst>
                      <p:childTnLst>
                        <p:par>
                          <p:cTn id="67" fill="hold">
                            <p:stCondLst>
                              <p:cond delay="0"/>
                            </p:stCondLst>
                            <p:childTnLst>
                              <p:par>
                                <p:cTn id="68" presetID="54" presetClass="entr" presetSubtype="0" accel="100000" fill="hold" grpId="0" nodeType="click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1000" fill="hold"/>
                                        <p:tgtEl>
                                          <p:spTgt spid="13"/>
                                        </p:tgtEl>
                                        <p:attrNameLst>
                                          <p:attrName>ppt_w</p:attrName>
                                        </p:attrNameLst>
                                      </p:cBhvr>
                                      <p:tavLst>
                                        <p:tav tm="0">
                                          <p:val>
                                            <p:strVal val="#ppt_w*0.05"/>
                                          </p:val>
                                        </p:tav>
                                        <p:tav tm="100000">
                                          <p:val>
                                            <p:strVal val="#ppt_w"/>
                                          </p:val>
                                        </p:tav>
                                      </p:tavLst>
                                    </p:anim>
                                    <p:anim calcmode="lin" valueType="num">
                                      <p:cBhvr>
                                        <p:cTn id="71" dur="1000" fill="hold"/>
                                        <p:tgtEl>
                                          <p:spTgt spid="13"/>
                                        </p:tgtEl>
                                        <p:attrNameLst>
                                          <p:attrName>ppt_h</p:attrName>
                                        </p:attrNameLst>
                                      </p:cBhvr>
                                      <p:tavLst>
                                        <p:tav tm="0">
                                          <p:val>
                                            <p:strVal val="#ppt_h"/>
                                          </p:val>
                                        </p:tav>
                                        <p:tav tm="100000">
                                          <p:val>
                                            <p:strVal val="#ppt_h"/>
                                          </p:val>
                                        </p:tav>
                                      </p:tavLst>
                                    </p:anim>
                                    <p:anim calcmode="lin" valueType="num">
                                      <p:cBhvr>
                                        <p:cTn id="72" dur="1000" fill="hold"/>
                                        <p:tgtEl>
                                          <p:spTgt spid="13"/>
                                        </p:tgtEl>
                                        <p:attrNameLst>
                                          <p:attrName>ppt_x</p:attrName>
                                        </p:attrNameLst>
                                      </p:cBhvr>
                                      <p:tavLst>
                                        <p:tav tm="0">
                                          <p:val>
                                            <p:strVal val="#ppt_x-.2"/>
                                          </p:val>
                                        </p:tav>
                                        <p:tav tm="100000">
                                          <p:val>
                                            <p:strVal val="#ppt_x"/>
                                          </p:val>
                                        </p:tav>
                                      </p:tavLst>
                                    </p:anim>
                                    <p:anim calcmode="lin" valueType="num">
                                      <p:cBhvr>
                                        <p:cTn id="73" dur="1000" fill="hold"/>
                                        <p:tgtEl>
                                          <p:spTgt spid="13"/>
                                        </p:tgtEl>
                                        <p:attrNameLst>
                                          <p:attrName>ppt_y</p:attrName>
                                        </p:attrNameLst>
                                      </p:cBhvr>
                                      <p:tavLst>
                                        <p:tav tm="0">
                                          <p:val>
                                            <p:strVal val="#ppt_y"/>
                                          </p:val>
                                        </p:tav>
                                        <p:tav tm="100000">
                                          <p:val>
                                            <p:strVal val="#ppt_y"/>
                                          </p:val>
                                        </p:tav>
                                      </p:tavLst>
                                    </p:anim>
                                    <p:animEffect transition="in" filter="fade">
                                      <p:cBhvr>
                                        <p:cTn id="74" dur="1000"/>
                                        <p:tgtEl>
                                          <p:spTgt spid="13"/>
                                        </p:tgtEl>
                                      </p:cBhvr>
                                    </p:animEffect>
                                  </p:childTnLst>
                                </p:cTn>
                              </p:par>
                            </p:childTnLst>
                          </p:cTn>
                        </p:par>
                      </p:childTnLst>
                    </p:cTn>
                  </p:par>
                  <p:par>
                    <p:cTn id="75" fill="hold">
                      <p:stCondLst>
                        <p:cond delay="indefinite"/>
                      </p:stCondLst>
                      <p:childTnLst>
                        <p:par>
                          <p:cTn id="76" fill="hold">
                            <p:stCondLst>
                              <p:cond delay="0"/>
                            </p:stCondLst>
                            <p:childTnLst>
                              <p:par>
                                <p:cTn id="77" presetID="54" presetClass="entr" presetSubtype="0" accel="100000" fill="hold" grpId="0" nodeType="click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p:cTn id="79" dur="1000" fill="hold"/>
                                        <p:tgtEl>
                                          <p:spTgt spid="14"/>
                                        </p:tgtEl>
                                        <p:attrNameLst>
                                          <p:attrName>ppt_w</p:attrName>
                                        </p:attrNameLst>
                                      </p:cBhvr>
                                      <p:tavLst>
                                        <p:tav tm="0">
                                          <p:val>
                                            <p:strVal val="#ppt_w*0.05"/>
                                          </p:val>
                                        </p:tav>
                                        <p:tav tm="100000">
                                          <p:val>
                                            <p:strVal val="#ppt_w"/>
                                          </p:val>
                                        </p:tav>
                                      </p:tavLst>
                                    </p:anim>
                                    <p:anim calcmode="lin" valueType="num">
                                      <p:cBhvr>
                                        <p:cTn id="80" dur="1000" fill="hold"/>
                                        <p:tgtEl>
                                          <p:spTgt spid="14"/>
                                        </p:tgtEl>
                                        <p:attrNameLst>
                                          <p:attrName>ppt_h</p:attrName>
                                        </p:attrNameLst>
                                      </p:cBhvr>
                                      <p:tavLst>
                                        <p:tav tm="0">
                                          <p:val>
                                            <p:strVal val="#ppt_h"/>
                                          </p:val>
                                        </p:tav>
                                        <p:tav tm="100000">
                                          <p:val>
                                            <p:strVal val="#ppt_h"/>
                                          </p:val>
                                        </p:tav>
                                      </p:tavLst>
                                    </p:anim>
                                    <p:anim calcmode="lin" valueType="num">
                                      <p:cBhvr>
                                        <p:cTn id="81" dur="1000" fill="hold"/>
                                        <p:tgtEl>
                                          <p:spTgt spid="14"/>
                                        </p:tgtEl>
                                        <p:attrNameLst>
                                          <p:attrName>ppt_x</p:attrName>
                                        </p:attrNameLst>
                                      </p:cBhvr>
                                      <p:tavLst>
                                        <p:tav tm="0">
                                          <p:val>
                                            <p:strVal val="#ppt_x-.2"/>
                                          </p:val>
                                        </p:tav>
                                        <p:tav tm="100000">
                                          <p:val>
                                            <p:strVal val="#ppt_x"/>
                                          </p:val>
                                        </p:tav>
                                      </p:tavLst>
                                    </p:anim>
                                    <p:anim calcmode="lin" valueType="num">
                                      <p:cBhvr>
                                        <p:cTn id="82" dur="1000" fill="hold"/>
                                        <p:tgtEl>
                                          <p:spTgt spid="14"/>
                                        </p:tgtEl>
                                        <p:attrNameLst>
                                          <p:attrName>ppt_y</p:attrName>
                                        </p:attrNameLst>
                                      </p:cBhvr>
                                      <p:tavLst>
                                        <p:tav tm="0">
                                          <p:val>
                                            <p:strVal val="#ppt_y"/>
                                          </p:val>
                                        </p:tav>
                                        <p:tav tm="100000">
                                          <p:val>
                                            <p:strVal val="#ppt_y"/>
                                          </p:val>
                                        </p:tav>
                                      </p:tavLst>
                                    </p:anim>
                                    <p:animEffect transition="in" filter="fade">
                                      <p:cBhvr>
                                        <p:cTn id="83" dur="1000"/>
                                        <p:tgtEl>
                                          <p:spTgt spid="14"/>
                                        </p:tgtEl>
                                      </p:cBhvr>
                                    </p:animEffect>
                                  </p:childTnLst>
                                </p:cTn>
                              </p:par>
                            </p:childTnLst>
                          </p:cTn>
                        </p:par>
                      </p:childTnLst>
                    </p:cTn>
                  </p:par>
                  <p:par>
                    <p:cTn id="84" fill="hold">
                      <p:stCondLst>
                        <p:cond delay="indefinite"/>
                      </p:stCondLst>
                      <p:childTnLst>
                        <p:par>
                          <p:cTn id="85" fill="hold">
                            <p:stCondLst>
                              <p:cond delay="0"/>
                            </p:stCondLst>
                            <p:childTnLst>
                              <p:par>
                                <p:cTn id="86" presetID="54" presetClass="entr" presetSubtype="0" accel="100000" fill="hold" grpId="0" nodeType="clickEffect">
                                  <p:stCondLst>
                                    <p:cond delay="0"/>
                                  </p:stCondLst>
                                  <p:childTnLst>
                                    <p:set>
                                      <p:cBhvr>
                                        <p:cTn id="87" dur="1" fill="hold">
                                          <p:stCondLst>
                                            <p:cond delay="0"/>
                                          </p:stCondLst>
                                        </p:cTn>
                                        <p:tgtEl>
                                          <p:spTgt spid="15"/>
                                        </p:tgtEl>
                                        <p:attrNameLst>
                                          <p:attrName>style.visibility</p:attrName>
                                        </p:attrNameLst>
                                      </p:cBhvr>
                                      <p:to>
                                        <p:strVal val="visible"/>
                                      </p:to>
                                    </p:set>
                                    <p:anim calcmode="lin" valueType="num">
                                      <p:cBhvr>
                                        <p:cTn id="88" dur="1000" fill="hold"/>
                                        <p:tgtEl>
                                          <p:spTgt spid="15"/>
                                        </p:tgtEl>
                                        <p:attrNameLst>
                                          <p:attrName>ppt_w</p:attrName>
                                        </p:attrNameLst>
                                      </p:cBhvr>
                                      <p:tavLst>
                                        <p:tav tm="0">
                                          <p:val>
                                            <p:strVal val="#ppt_w*0.05"/>
                                          </p:val>
                                        </p:tav>
                                        <p:tav tm="100000">
                                          <p:val>
                                            <p:strVal val="#ppt_w"/>
                                          </p:val>
                                        </p:tav>
                                      </p:tavLst>
                                    </p:anim>
                                    <p:anim calcmode="lin" valueType="num">
                                      <p:cBhvr>
                                        <p:cTn id="89" dur="1000" fill="hold"/>
                                        <p:tgtEl>
                                          <p:spTgt spid="15"/>
                                        </p:tgtEl>
                                        <p:attrNameLst>
                                          <p:attrName>ppt_h</p:attrName>
                                        </p:attrNameLst>
                                      </p:cBhvr>
                                      <p:tavLst>
                                        <p:tav tm="0">
                                          <p:val>
                                            <p:strVal val="#ppt_h"/>
                                          </p:val>
                                        </p:tav>
                                        <p:tav tm="100000">
                                          <p:val>
                                            <p:strVal val="#ppt_h"/>
                                          </p:val>
                                        </p:tav>
                                      </p:tavLst>
                                    </p:anim>
                                    <p:anim calcmode="lin" valueType="num">
                                      <p:cBhvr>
                                        <p:cTn id="90" dur="1000" fill="hold"/>
                                        <p:tgtEl>
                                          <p:spTgt spid="15"/>
                                        </p:tgtEl>
                                        <p:attrNameLst>
                                          <p:attrName>ppt_x</p:attrName>
                                        </p:attrNameLst>
                                      </p:cBhvr>
                                      <p:tavLst>
                                        <p:tav tm="0">
                                          <p:val>
                                            <p:strVal val="#ppt_x-.2"/>
                                          </p:val>
                                        </p:tav>
                                        <p:tav tm="100000">
                                          <p:val>
                                            <p:strVal val="#ppt_x"/>
                                          </p:val>
                                        </p:tav>
                                      </p:tavLst>
                                    </p:anim>
                                    <p:anim calcmode="lin" valueType="num">
                                      <p:cBhvr>
                                        <p:cTn id="91" dur="1000" fill="hold"/>
                                        <p:tgtEl>
                                          <p:spTgt spid="15"/>
                                        </p:tgtEl>
                                        <p:attrNameLst>
                                          <p:attrName>ppt_y</p:attrName>
                                        </p:attrNameLst>
                                      </p:cBhvr>
                                      <p:tavLst>
                                        <p:tav tm="0">
                                          <p:val>
                                            <p:strVal val="#ppt_y"/>
                                          </p:val>
                                        </p:tav>
                                        <p:tav tm="100000">
                                          <p:val>
                                            <p:strVal val="#ppt_y"/>
                                          </p:val>
                                        </p:tav>
                                      </p:tavLst>
                                    </p:anim>
                                    <p:animEffect transition="in" filter="fade">
                                      <p:cBhvr>
                                        <p:cTn id="9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ציין מיקום תוכן 2"/>
          <p:cNvSpPr txBox="1">
            <a:spLocks/>
          </p:cNvSpPr>
          <p:nvPr/>
        </p:nvSpPr>
        <p:spPr>
          <a:xfrm>
            <a:off x="1925639" y="1125540"/>
            <a:ext cx="8229600" cy="5000625"/>
          </a:xfrm>
          <a:prstGeom prst="rect">
            <a:avLst/>
          </a:prstGeom>
        </p:spPr>
        <p:txBody>
          <a:bodyPr vert="horz" lIns="91440" tIns="45720" rIns="91440" bIns="45720" rtlCol="1">
            <a:normAutofit/>
          </a:bodyPr>
          <a:lstStyle>
            <a:lvl1pPr marL="0" indent="0" algn="ctr" defTabSz="914400" rtl="1"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he-IL" altLang="he-IL" sz="4267">
              <a:solidFill>
                <a:prstClr val="black">
                  <a:tint val="75000"/>
                </a:prstClr>
              </a:solidFill>
              <a:latin typeface="Alef" pitchFamily="2" charset="-79"/>
              <a:cs typeface="Alef" pitchFamily="2" charset="-79"/>
            </a:endParaRPr>
          </a:p>
          <a:p>
            <a:endParaRPr lang="he-IL" altLang="he-IL" sz="4267">
              <a:solidFill>
                <a:prstClr val="black">
                  <a:tint val="75000"/>
                </a:prstClr>
              </a:solidFill>
              <a:latin typeface="Alef" pitchFamily="2" charset="-79"/>
              <a:cs typeface="Alef" pitchFamily="2" charset="-79"/>
            </a:endParaRPr>
          </a:p>
          <a:p>
            <a:endParaRPr lang="he-IL" altLang="he-IL" sz="4267">
              <a:solidFill>
                <a:prstClr val="black">
                  <a:tint val="75000"/>
                </a:prstClr>
              </a:solidFill>
              <a:latin typeface="Alef" pitchFamily="2" charset="-79"/>
              <a:cs typeface="Alef" pitchFamily="2" charset="-79"/>
            </a:endParaRPr>
          </a:p>
        </p:txBody>
      </p:sp>
      <p:grpSp>
        <p:nvGrpSpPr>
          <p:cNvPr id="21" name="קבוצה 20"/>
          <p:cNvGrpSpPr/>
          <p:nvPr/>
        </p:nvGrpSpPr>
        <p:grpSpPr>
          <a:xfrm>
            <a:off x="0" y="0"/>
            <a:ext cx="12192000" cy="6846539"/>
            <a:chOff x="0" y="0"/>
            <a:chExt cx="12192000" cy="6846539"/>
          </a:xfrm>
        </p:grpSpPr>
        <p:pic>
          <p:nvPicPr>
            <p:cNvPr id="22" name="תמונה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1600"/>
              <a:ext cx="2020596" cy="2387600"/>
            </a:xfrm>
            <a:prstGeom prst="rect">
              <a:avLst/>
            </a:prstGeom>
          </p:spPr>
        </p:pic>
        <p:pic>
          <p:nvPicPr>
            <p:cNvPr id="23" name="תמונה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8200" y="0"/>
              <a:ext cx="3253232" cy="1735424"/>
            </a:xfrm>
            <a:prstGeom prst="rect">
              <a:avLst/>
            </a:prstGeom>
          </p:spPr>
        </p:pic>
        <p:cxnSp>
          <p:nvCxnSpPr>
            <p:cNvPr id="24" name="מחבר ישר 23"/>
            <p:cNvCxnSpPr/>
            <p:nvPr/>
          </p:nvCxnSpPr>
          <p:spPr>
            <a:xfrm flipH="1" flipV="1">
              <a:off x="2120900" y="1735424"/>
              <a:ext cx="10071100" cy="38100"/>
            </a:xfrm>
            <a:prstGeom prst="line">
              <a:avLst/>
            </a:prstGeom>
            <a:noFill/>
            <a:ln w="38100" cap="flat" cmpd="sng" algn="ctr">
              <a:solidFill>
                <a:srgbClr val="2EB0AC"/>
              </a:solidFill>
              <a:prstDash val="solid"/>
              <a:miter lim="800000"/>
            </a:ln>
            <a:effectLst/>
          </p:spPr>
        </p:cxnSp>
        <p:cxnSp>
          <p:nvCxnSpPr>
            <p:cNvPr id="25" name="מחבר ישר 24"/>
            <p:cNvCxnSpPr/>
            <p:nvPr/>
          </p:nvCxnSpPr>
          <p:spPr>
            <a:xfrm flipH="1">
              <a:off x="0" y="6846539"/>
              <a:ext cx="12192000" cy="0"/>
            </a:xfrm>
            <a:prstGeom prst="line">
              <a:avLst/>
            </a:prstGeom>
            <a:noFill/>
            <a:ln w="76200" cap="flat" cmpd="sng" algn="ctr">
              <a:solidFill>
                <a:srgbClr val="2EB0AC"/>
              </a:solidFill>
              <a:prstDash val="solid"/>
              <a:miter lim="800000"/>
            </a:ln>
            <a:effectLst/>
          </p:spPr>
        </p:cxnSp>
      </p:grpSp>
      <p:grpSp>
        <p:nvGrpSpPr>
          <p:cNvPr id="28" name="קבוצה 27"/>
          <p:cNvGrpSpPr/>
          <p:nvPr/>
        </p:nvGrpSpPr>
        <p:grpSpPr>
          <a:xfrm>
            <a:off x="1571305" y="1931115"/>
            <a:ext cx="9236395" cy="4345875"/>
            <a:chOff x="1493219" y="1370469"/>
            <a:chExt cx="10141319" cy="5173221"/>
          </a:xfrm>
        </p:grpSpPr>
        <p:pic>
          <p:nvPicPr>
            <p:cNvPr id="29" name="Picture 4" descr="Image result for ‫בועת דיבור‬‎"/>
            <p:cNvPicPr>
              <a:picLocks noChangeAspect="1" noChangeArrowheads="1"/>
            </p:cNvPicPr>
            <p:nvPr/>
          </p:nvPicPr>
          <p:blipFill>
            <a:blip r:embed="rId4" cstate="print">
              <a:duotone>
                <a:srgbClr val="4BACC6">
                  <a:shade val="45000"/>
                  <a:satMod val="135000"/>
                </a:srgbClr>
                <a:prstClr val="white"/>
              </a:duotone>
            </a:blip>
            <a:srcRect/>
            <a:stretch>
              <a:fillRect/>
            </a:stretch>
          </p:blipFill>
          <p:spPr bwMode="auto">
            <a:xfrm rot="20530579">
              <a:off x="1493219" y="1605431"/>
              <a:ext cx="2688299" cy="1986092"/>
            </a:xfrm>
            <a:prstGeom prst="rect">
              <a:avLst/>
            </a:prstGeom>
            <a:noFill/>
          </p:spPr>
        </p:pic>
        <p:sp>
          <p:nvSpPr>
            <p:cNvPr id="30" name="TextBox 29"/>
            <p:cNvSpPr txBox="1"/>
            <p:nvPr/>
          </p:nvSpPr>
          <p:spPr>
            <a:xfrm rot="19914852">
              <a:off x="1721835" y="2001002"/>
              <a:ext cx="2231069" cy="842650"/>
            </a:xfrm>
            <a:prstGeom prst="rect">
              <a:avLst/>
            </a:prstGeom>
            <a:noFill/>
            <a:ln>
              <a:noFill/>
            </a:ln>
          </p:spPr>
          <p:txBody>
            <a:bodyPr wrap="square" lIns="91440" tIns="45720" rIns="91440" bIns="45720" rtlCol="1">
              <a:spAutoFit/>
            </a:body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he-IL" sz="2000" b="1" i="0" u="none" strike="noStrike" kern="0" cap="none" spc="0" normalizeH="0" baseline="0" noProof="0" dirty="0">
                  <a:ln>
                    <a:noFill/>
                  </a:ln>
                  <a:solidFill>
                    <a:srgbClr val="4F81BD">
                      <a:lumMod val="50000"/>
                    </a:srgbClr>
                  </a:solidFill>
                  <a:effectLst/>
                  <a:uLnTx/>
                  <a:uFillTx/>
                  <a:latin typeface="Gisha" pitchFamily="34" charset="-79"/>
                  <a:cs typeface="Gisha" pitchFamily="34" charset="-79"/>
                </a:rPr>
                <a:t>להרשות לעצמי להיות מופתע/ת</a:t>
              </a:r>
            </a:p>
          </p:txBody>
        </p:sp>
        <p:pic>
          <p:nvPicPr>
            <p:cNvPr id="31" name="Picture 6" descr="Image result for ‫בועת מחשבה‬‎"/>
            <p:cNvPicPr>
              <a:picLocks noChangeAspect="1" noChangeArrowheads="1"/>
            </p:cNvPicPr>
            <p:nvPr/>
          </p:nvPicPr>
          <p:blipFill>
            <a:blip r:embed="rId5" cstate="print">
              <a:duotone>
                <a:srgbClr val="4BACC6">
                  <a:shade val="45000"/>
                  <a:satMod val="135000"/>
                </a:srgbClr>
                <a:prstClr val="white"/>
              </a:duotone>
            </a:blip>
            <a:srcRect/>
            <a:stretch>
              <a:fillRect/>
            </a:stretch>
          </p:blipFill>
          <p:spPr bwMode="auto">
            <a:xfrm rot="20603875">
              <a:off x="1780972" y="4119409"/>
              <a:ext cx="3425432" cy="2329611"/>
            </a:xfrm>
            <a:prstGeom prst="rect">
              <a:avLst/>
            </a:prstGeom>
            <a:noFill/>
          </p:spPr>
        </p:pic>
        <p:sp>
          <p:nvSpPr>
            <p:cNvPr id="32" name="TextBox 31"/>
            <p:cNvSpPr txBox="1"/>
            <p:nvPr/>
          </p:nvSpPr>
          <p:spPr>
            <a:xfrm rot="19914852">
              <a:off x="2035385" y="4596790"/>
              <a:ext cx="2544483" cy="1200329"/>
            </a:xfrm>
            <a:prstGeom prst="rect">
              <a:avLst/>
            </a:prstGeom>
            <a:noFill/>
            <a:ln>
              <a:noFill/>
            </a:ln>
          </p:spPr>
          <p:txBody>
            <a:bodyPr wrap="square" lIns="91440" tIns="45720" rIns="91440" bIns="45720" rtlCol="1">
              <a:spAutoFit/>
            </a:bodyPr>
            <a:lstStyle/>
            <a:p>
              <a:pPr marL="0" marR="0" lvl="0" indent="0" defTabSz="914377" eaLnBrk="1" fontAlgn="auto" latinLnBrk="0" hangingPunct="1">
                <a:lnSpc>
                  <a:spcPct val="100000"/>
                </a:lnSpc>
                <a:spcBef>
                  <a:spcPts val="0"/>
                </a:spcBef>
                <a:spcAft>
                  <a:spcPts val="0"/>
                </a:spcAft>
                <a:buClrTx/>
                <a:buSzTx/>
                <a:buFontTx/>
                <a:buNone/>
                <a:tabLst/>
                <a:defRPr/>
              </a:pPr>
              <a:r>
                <a:rPr kumimoji="0" lang="he-IL" sz="2000" b="1" i="0" u="none" strike="noStrike" kern="0" cap="none" spc="0" normalizeH="0" baseline="0" noProof="0" dirty="0">
                  <a:ln>
                    <a:noFill/>
                  </a:ln>
                  <a:solidFill>
                    <a:srgbClr val="4BACC6">
                      <a:lumMod val="50000"/>
                    </a:srgbClr>
                  </a:solidFill>
                  <a:effectLst/>
                  <a:uLnTx/>
                  <a:uFillTx/>
                  <a:latin typeface="Gisha" pitchFamily="34" charset="-79"/>
                  <a:cs typeface="Gisha" pitchFamily="34" charset="-79"/>
                </a:rPr>
                <a:t>לברר ולשאול: איך הרגשת? למה את/ה זקוק/ה? </a:t>
              </a:r>
              <a:endParaRPr kumimoji="0" lang="en-US" sz="2000" b="0" i="0" u="none" strike="noStrike" kern="0" cap="none" spc="0" normalizeH="0" baseline="0" noProof="0" dirty="0">
                <a:ln>
                  <a:noFill/>
                </a:ln>
                <a:solidFill>
                  <a:srgbClr val="4BACC6">
                    <a:lumMod val="50000"/>
                  </a:srgbClr>
                </a:solidFill>
                <a:effectLst/>
                <a:uLnTx/>
                <a:uFillTx/>
                <a:latin typeface="Gisha" pitchFamily="34" charset="-79"/>
                <a:cs typeface="Gisha" pitchFamily="34" charset="-79"/>
              </a:endParaRPr>
            </a:p>
          </p:txBody>
        </p:sp>
        <p:pic>
          <p:nvPicPr>
            <p:cNvPr id="33" name="Picture 8" descr="Image result for ‫בועת מחשבה‬‎"/>
            <p:cNvPicPr>
              <a:picLocks noChangeAspect="1" noChangeArrowheads="1"/>
            </p:cNvPicPr>
            <p:nvPr/>
          </p:nvPicPr>
          <p:blipFill>
            <a:blip r:embed="rId6" cstate="print">
              <a:duotone>
                <a:srgbClr val="4BACC6">
                  <a:shade val="45000"/>
                  <a:satMod val="135000"/>
                </a:srgbClr>
                <a:prstClr val="white"/>
              </a:duotone>
            </a:blip>
            <a:srcRect/>
            <a:stretch>
              <a:fillRect/>
            </a:stretch>
          </p:blipFill>
          <p:spPr bwMode="auto">
            <a:xfrm rot="2199977">
              <a:off x="9685013" y="3398536"/>
              <a:ext cx="1762256" cy="2043608"/>
            </a:xfrm>
            <a:prstGeom prst="rect">
              <a:avLst/>
            </a:prstGeom>
            <a:noFill/>
          </p:spPr>
        </p:pic>
        <p:sp>
          <p:nvSpPr>
            <p:cNvPr id="34" name="TextBox 33"/>
            <p:cNvSpPr txBox="1"/>
            <p:nvPr/>
          </p:nvSpPr>
          <p:spPr>
            <a:xfrm rot="1653027">
              <a:off x="10110369" y="3777037"/>
              <a:ext cx="1524169" cy="502766"/>
            </a:xfrm>
            <a:prstGeom prst="rect">
              <a:avLst/>
            </a:prstGeom>
            <a:noFill/>
            <a:ln>
              <a:noFill/>
            </a:ln>
          </p:spPr>
          <p:txBody>
            <a:bodyPr wrap="square" lIns="91440" tIns="45720" rIns="91440" bIns="45720" rtlCol="1">
              <a:spAutoFit/>
            </a:body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he-IL" sz="2667" b="1" i="0" u="none" strike="noStrike" kern="0" cap="none" spc="0" normalizeH="0" baseline="0" noProof="0" dirty="0">
                  <a:ln>
                    <a:noFill/>
                  </a:ln>
                  <a:solidFill>
                    <a:srgbClr val="4BACC6">
                      <a:lumMod val="50000"/>
                    </a:srgbClr>
                  </a:solidFill>
                  <a:effectLst/>
                  <a:uLnTx/>
                  <a:uFillTx/>
                  <a:latin typeface="Gisha" pitchFamily="34" charset="-79"/>
                  <a:cs typeface="Gisha" pitchFamily="34" charset="-79"/>
                </a:rPr>
                <a:t>לשתוק</a:t>
              </a:r>
            </a:p>
          </p:txBody>
        </p:sp>
        <p:pic>
          <p:nvPicPr>
            <p:cNvPr id="35" name="Picture 10" descr="Related image"/>
            <p:cNvPicPr>
              <a:picLocks noChangeAspect="1" noChangeArrowheads="1"/>
            </p:cNvPicPr>
            <p:nvPr/>
          </p:nvPicPr>
          <p:blipFill>
            <a:blip r:embed="rId7" cstate="print">
              <a:lum bright="70000" contrast="-70000"/>
            </a:blip>
            <a:srcRect/>
            <a:stretch>
              <a:fillRect/>
            </a:stretch>
          </p:blipFill>
          <p:spPr bwMode="auto">
            <a:xfrm rot="734089">
              <a:off x="8238876" y="1589652"/>
              <a:ext cx="2091200" cy="1554459"/>
            </a:xfrm>
            <a:prstGeom prst="rect">
              <a:avLst/>
            </a:prstGeom>
            <a:noFill/>
          </p:spPr>
        </p:pic>
        <p:sp>
          <p:nvSpPr>
            <p:cNvPr id="36" name="TextBox 35"/>
            <p:cNvSpPr txBox="1"/>
            <p:nvPr/>
          </p:nvSpPr>
          <p:spPr>
            <a:xfrm rot="909536">
              <a:off x="8429363" y="1762354"/>
              <a:ext cx="1776196" cy="842650"/>
            </a:xfrm>
            <a:prstGeom prst="rect">
              <a:avLst/>
            </a:prstGeom>
            <a:noFill/>
            <a:ln>
              <a:noFill/>
            </a:ln>
          </p:spPr>
          <p:txBody>
            <a:bodyPr wrap="square" lIns="91440" tIns="45720" rIns="91440" bIns="45720" rtlCol="1">
              <a:spAutoFit/>
            </a:body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he-IL" sz="2000" b="1" i="0" u="none" strike="noStrike" kern="0" cap="none" spc="0" normalizeH="0" baseline="0" noProof="0" dirty="0">
                  <a:ln>
                    <a:noFill/>
                  </a:ln>
                  <a:solidFill>
                    <a:srgbClr val="4BACC6">
                      <a:lumMod val="50000"/>
                    </a:srgbClr>
                  </a:solidFill>
                  <a:effectLst/>
                  <a:uLnTx/>
                  <a:uFillTx/>
                  <a:latin typeface="Gisha" pitchFamily="34" charset="-79"/>
                  <a:cs typeface="Gisha" pitchFamily="34" charset="-79"/>
                </a:rPr>
                <a:t>להיות נוכחת בשיחה</a:t>
              </a:r>
            </a:p>
          </p:txBody>
        </p:sp>
        <p:pic>
          <p:nvPicPr>
            <p:cNvPr id="37" name="Picture 12" descr="Image result for ‫בועת מחשבה‬‎"/>
            <p:cNvPicPr>
              <a:picLocks noChangeAspect="1" noChangeArrowheads="1"/>
            </p:cNvPicPr>
            <p:nvPr/>
          </p:nvPicPr>
          <p:blipFill>
            <a:blip r:embed="rId8" cstate="print">
              <a:duotone>
                <a:srgbClr val="4F81BD">
                  <a:shade val="45000"/>
                  <a:satMod val="135000"/>
                </a:srgbClr>
                <a:prstClr val="white"/>
              </a:duotone>
            </a:blip>
            <a:srcRect l="7617" t="11335" r="3241" b="7738"/>
            <a:stretch>
              <a:fillRect/>
            </a:stretch>
          </p:blipFill>
          <p:spPr bwMode="auto">
            <a:xfrm rot="10462894" flipH="1">
              <a:off x="7677719" y="4810923"/>
              <a:ext cx="3033803" cy="1732767"/>
            </a:xfrm>
            <a:prstGeom prst="rect">
              <a:avLst/>
            </a:prstGeom>
            <a:noFill/>
          </p:spPr>
        </p:pic>
        <p:sp>
          <p:nvSpPr>
            <p:cNvPr id="38" name="TextBox 37"/>
            <p:cNvSpPr txBox="1"/>
            <p:nvPr/>
          </p:nvSpPr>
          <p:spPr>
            <a:xfrm rot="21434141">
              <a:off x="8254312" y="5536176"/>
              <a:ext cx="2447595" cy="842650"/>
            </a:xfrm>
            <a:prstGeom prst="rect">
              <a:avLst/>
            </a:prstGeom>
            <a:noFill/>
            <a:ln>
              <a:noFill/>
            </a:ln>
          </p:spPr>
          <p:txBody>
            <a:bodyPr wrap="square" lIns="91440" tIns="45720" rIns="91440" bIns="45720" rtlCol="1">
              <a:spAutoFit/>
            </a:body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he-IL" sz="2000" b="1" i="0" u="none" strike="noStrike" kern="0" cap="none" spc="0" normalizeH="0" baseline="0" noProof="0" dirty="0">
                  <a:ln>
                    <a:noFill/>
                  </a:ln>
                  <a:solidFill>
                    <a:srgbClr val="4BACC6">
                      <a:lumMod val="50000"/>
                    </a:srgbClr>
                  </a:solidFill>
                  <a:effectLst/>
                  <a:uLnTx/>
                  <a:uFillTx/>
                  <a:latin typeface="Gisha" pitchFamily="34" charset="-79"/>
                  <a:cs typeface="Gisha" pitchFamily="34" charset="-79"/>
                </a:rPr>
                <a:t>להבין ולא </a:t>
              </a:r>
            </a:p>
            <a:p>
              <a:pPr marL="0" marR="0" lvl="0" indent="0" algn="ctr" defTabSz="914377" eaLnBrk="1" fontAlgn="auto" latinLnBrk="0" hangingPunct="1">
                <a:lnSpc>
                  <a:spcPct val="100000"/>
                </a:lnSpc>
                <a:spcBef>
                  <a:spcPts val="0"/>
                </a:spcBef>
                <a:spcAft>
                  <a:spcPts val="0"/>
                </a:spcAft>
                <a:buClrTx/>
                <a:buSzTx/>
                <a:buFontTx/>
                <a:buNone/>
                <a:tabLst/>
                <a:defRPr/>
              </a:pPr>
              <a:r>
                <a:rPr kumimoji="0" lang="he-IL" sz="2000" b="1" i="0" u="none" strike="noStrike" kern="0" cap="none" spc="0" normalizeH="0" baseline="0" noProof="0" dirty="0">
                  <a:ln>
                    <a:noFill/>
                  </a:ln>
                  <a:solidFill>
                    <a:srgbClr val="4BACC6">
                      <a:lumMod val="50000"/>
                    </a:srgbClr>
                  </a:solidFill>
                  <a:effectLst/>
                  <a:uLnTx/>
                  <a:uFillTx/>
                  <a:latin typeface="Gisha" pitchFamily="34" charset="-79"/>
                  <a:cs typeface="Gisha" pitchFamily="34" charset="-79"/>
                </a:rPr>
                <a:t>בהכרח לענות</a:t>
              </a:r>
            </a:p>
          </p:txBody>
        </p:sp>
        <p:pic>
          <p:nvPicPr>
            <p:cNvPr id="39" name="תמונה 38"/>
            <p:cNvPicPr>
              <a:picLocks noChangeAspect="1"/>
            </p:cNvPicPr>
            <p:nvPr/>
          </p:nvPicPr>
          <p:blipFill>
            <a:blip r:embed="rId9"/>
            <a:stretch>
              <a:fillRect/>
            </a:stretch>
          </p:blipFill>
          <p:spPr>
            <a:xfrm>
              <a:off x="5351890" y="1370469"/>
              <a:ext cx="1820829" cy="5080440"/>
            </a:xfrm>
            <a:prstGeom prst="rect">
              <a:avLst/>
            </a:prstGeom>
          </p:spPr>
        </p:pic>
      </p:grpSp>
      <p:sp>
        <p:nvSpPr>
          <p:cNvPr id="40" name="Title 1"/>
          <p:cNvSpPr txBox="1">
            <a:spLocks/>
          </p:cNvSpPr>
          <p:nvPr/>
        </p:nvSpPr>
        <p:spPr bwMode="auto">
          <a:xfrm>
            <a:off x="4635702" y="431645"/>
            <a:ext cx="7623497"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lgn="r" rtl="1">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algn="r" rtl="1">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algn="r" rtl="1">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algn="r" rtl="1">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algn="r" rtl="1">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defTabSz="914377">
              <a:spcBef>
                <a:spcPct val="0"/>
              </a:spcBef>
              <a:buFont typeface="Arial" pitchFamily="34" charset="0"/>
              <a:buNone/>
              <a:defRPr/>
            </a:pPr>
            <a:r>
              <a:rPr lang="he-IL" altLang="he-IL" sz="4400" b="1" dirty="0">
                <a:solidFill>
                  <a:srgbClr val="E46C0A"/>
                </a:solidFill>
                <a:latin typeface="Gisha" pitchFamily="34" charset="-79"/>
                <a:cs typeface="Gisha" pitchFamily="34" charset="-79"/>
              </a:rPr>
              <a:t>מהי הקשבה?</a:t>
            </a:r>
          </a:p>
          <a:p>
            <a:pPr defTabSz="914377">
              <a:spcBef>
                <a:spcPct val="0"/>
              </a:spcBef>
              <a:buFont typeface="Arial" pitchFamily="34" charset="0"/>
              <a:buNone/>
              <a:defRPr/>
            </a:pPr>
            <a:r>
              <a:rPr lang="he-IL" altLang="he-IL" sz="4400" b="1" dirty="0">
                <a:solidFill>
                  <a:srgbClr val="E46C0A"/>
                </a:solidFill>
                <a:latin typeface="Gisha" pitchFamily="34" charset="-79"/>
                <a:cs typeface="Gisha" pitchFamily="34" charset="-79"/>
              </a:rPr>
              <a:t>אמצעי ליצירת קשר והובלה</a:t>
            </a:r>
          </a:p>
        </p:txBody>
      </p:sp>
    </p:spTree>
    <p:extLst>
      <p:ext uri="{BB962C8B-B14F-4D97-AF65-F5344CB8AC3E}">
        <p14:creationId xmlns:p14="http://schemas.microsoft.com/office/powerpoint/2010/main" val="40660377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קבוצה 17"/>
          <p:cNvGrpSpPr/>
          <p:nvPr/>
        </p:nvGrpSpPr>
        <p:grpSpPr>
          <a:xfrm>
            <a:off x="0" y="0"/>
            <a:ext cx="12192000" cy="6846539"/>
            <a:chOff x="0" y="0"/>
            <a:chExt cx="12192000" cy="6846539"/>
          </a:xfrm>
        </p:grpSpPr>
        <p:pic>
          <p:nvPicPr>
            <p:cNvPr id="5" name="תמונה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1600"/>
              <a:ext cx="2020596" cy="2387600"/>
            </a:xfrm>
            <a:prstGeom prst="rect">
              <a:avLst/>
            </a:prstGeom>
          </p:spPr>
        </p:pic>
        <p:pic>
          <p:nvPicPr>
            <p:cNvPr id="6" name="תמונה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08200" y="0"/>
              <a:ext cx="3253232" cy="1735424"/>
            </a:xfrm>
            <a:prstGeom prst="rect">
              <a:avLst/>
            </a:prstGeom>
          </p:spPr>
        </p:pic>
        <p:cxnSp>
          <p:nvCxnSpPr>
            <p:cNvPr id="9" name="מחבר ישר 8"/>
            <p:cNvCxnSpPr/>
            <p:nvPr/>
          </p:nvCxnSpPr>
          <p:spPr>
            <a:xfrm flipH="1" flipV="1">
              <a:off x="2120900" y="1735424"/>
              <a:ext cx="10071100" cy="38100"/>
            </a:xfrm>
            <a:prstGeom prst="line">
              <a:avLst/>
            </a:prstGeom>
            <a:ln w="38100">
              <a:solidFill>
                <a:srgbClr val="2EB0AC"/>
              </a:solidFill>
            </a:ln>
          </p:spPr>
          <p:style>
            <a:lnRef idx="1">
              <a:schemeClr val="accent1"/>
            </a:lnRef>
            <a:fillRef idx="0">
              <a:schemeClr val="accent1"/>
            </a:fillRef>
            <a:effectRef idx="0">
              <a:schemeClr val="accent1"/>
            </a:effectRef>
            <a:fontRef idx="minor">
              <a:schemeClr val="tx1"/>
            </a:fontRef>
          </p:style>
        </p:cxnSp>
        <p:cxnSp>
          <p:nvCxnSpPr>
            <p:cNvPr id="12" name="מחבר ישר 11"/>
            <p:cNvCxnSpPr/>
            <p:nvPr/>
          </p:nvCxnSpPr>
          <p:spPr>
            <a:xfrm flipH="1">
              <a:off x="0" y="6846539"/>
              <a:ext cx="12192000" cy="0"/>
            </a:xfrm>
            <a:prstGeom prst="line">
              <a:avLst/>
            </a:prstGeom>
            <a:ln w="76200">
              <a:solidFill>
                <a:srgbClr val="2EB0AC"/>
              </a:solidFill>
            </a:ln>
          </p:spPr>
          <p:style>
            <a:lnRef idx="1">
              <a:schemeClr val="accent1"/>
            </a:lnRef>
            <a:fillRef idx="0">
              <a:schemeClr val="accent1"/>
            </a:fillRef>
            <a:effectRef idx="0">
              <a:schemeClr val="accent1"/>
            </a:effectRef>
            <a:fontRef idx="minor">
              <a:schemeClr val="tx1"/>
            </a:fontRef>
          </p:style>
        </p:cxnSp>
      </p:grpSp>
      <p:sp>
        <p:nvSpPr>
          <p:cNvPr id="2" name="מלבן 1"/>
          <p:cNvSpPr/>
          <p:nvPr/>
        </p:nvSpPr>
        <p:spPr>
          <a:xfrm>
            <a:off x="152400" y="2179908"/>
            <a:ext cx="11391900" cy="3416320"/>
          </a:xfrm>
          <a:prstGeom prst="rect">
            <a:avLst/>
          </a:prstGeom>
        </p:spPr>
        <p:txBody>
          <a:bodyPr wrap="square">
            <a:spAutoFit/>
          </a:bodyPr>
          <a:lstStyle/>
          <a:p>
            <a:pPr lvl="0" algn="just" defTabSz="685800">
              <a:lnSpc>
                <a:spcPct val="200000"/>
              </a:lnSpc>
            </a:pPr>
            <a:r>
              <a:rPr lang="he-IL" sz="3600" dirty="0" smtClean="0">
                <a:solidFill>
                  <a:schemeClr val="tx2">
                    <a:lumMod val="50000"/>
                  </a:schemeClr>
                </a:solidFill>
                <a:latin typeface="Gisha" panose="020B0502040204020203" pitchFamily="34" charset="-79"/>
                <a:ea typeface="Times New Roman"/>
                <a:cs typeface="Gisha" panose="020B0502040204020203" pitchFamily="34" charset="-79"/>
              </a:rPr>
              <a:t>14:30-14:50</a:t>
            </a:r>
            <a:r>
              <a:rPr lang="he-IL" sz="3600" dirty="0">
                <a:solidFill>
                  <a:schemeClr val="tx2">
                    <a:lumMod val="50000"/>
                  </a:schemeClr>
                </a:solidFill>
                <a:latin typeface="Gisha" panose="020B0502040204020203" pitchFamily="34" charset="-79"/>
                <a:ea typeface="Times New Roman"/>
                <a:cs typeface="Gisha" panose="020B0502040204020203" pitchFamily="34" charset="-79"/>
              </a:rPr>
              <a:t>	</a:t>
            </a:r>
            <a:r>
              <a:rPr lang="he-IL" sz="3600" dirty="0" smtClean="0">
                <a:solidFill>
                  <a:schemeClr val="tx2">
                    <a:lumMod val="50000"/>
                  </a:schemeClr>
                </a:solidFill>
                <a:latin typeface="Gisha" panose="020B0502040204020203" pitchFamily="34" charset="-79"/>
                <a:ea typeface="Times New Roman"/>
                <a:cs typeface="Gisha" panose="020B0502040204020203" pitchFamily="34" charset="-79"/>
              </a:rPr>
              <a:t>פתיחה </a:t>
            </a:r>
            <a:r>
              <a:rPr lang="he-IL" sz="3600" dirty="0">
                <a:solidFill>
                  <a:schemeClr val="tx2">
                    <a:lumMod val="50000"/>
                  </a:schemeClr>
                </a:solidFill>
                <a:latin typeface="Gisha" panose="020B0502040204020203" pitchFamily="34" charset="-79"/>
                <a:ea typeface="Times New Roman"/>
                <a:cs typeface="Gisha" panose="020B0502040204020203" pitchFamily="34" charset="-79"/>
              </a:rPr>
              <a:t>והצגת סדנת הסימולציה</a:t>
            </a:r>
            <a:endParaRPr lang="en-US" sz="2400" dirty="0">
              <a:solidFill>
                <a:schemeClr val="tx2">
                  <a:lumMod val="50000"/>
                </a:schemeClr>
              </a:solidFill>
              <a:latin typeface="Gisha" panose="020B0502040204020203" pitchFamily="34" charset="-79"/>
              <a:ea typeface="Times New Roman"/>
              <a:cs typeface="Gisha" panose="020B0502040204020203" pitchFamily="34" charset="-79"/>
            </a:endParaRPr>
          </a:p>
          <a:p>
            <a:pPr lvl="0" algn="just" defTabSz="685800">
              <a:lnSpc>
                <a:spcPct val="200000"/>
              </a:lnSpc>
            </a:pPr>
            <a:r>
              <a:rPr lang="he-IL" sz="3600" dirty="0" smtClean="0">
                <a:solidFill>
                  <a:schemeClr val="tx2">
                    <a:lumMod val="50000"/>
                  </a:schemeClr>
                </a:solidFill>
                <a:latin typeface="Gisha" panose="020B0502040204020203" pitchFamily="34" charset="-79"/>
                <a:ea typeface="Times New Roman"/>
                <a:cs typeface="Gisha" panose="020B0502040204020203" pitchFamily="34" charset="-79"/>
              </a:rPr>
              <a:t>14:50-15:40	סימולציה ותחקיר</a:t>
            </a:r>
          </a:p>
          <a:p>
            <a:pPr lvl="0" algn="just" defTabSz="685800">
              <a:lnSpc>
                <a:spcPct val="200000"/>
              </a:lnSpc>
            </a:pPr>
            <a:r>
              <a:rPr lang="he-IL" sz="3600" dirty="0" smtClean="0">
                <a:solidFill>
                  <a:schemeClr val="tx2">
                    <a:lumMod val="50000"/>
                  </a:schemeClr>
                </a:solidFill>
                <a:latin typeface="Gisha" panose="020B0502040204020203" pitchFamily="34" charset="-79"/>
                <a:ea typeface="Times New Roman"/>
                <a:cs typeface="Gisha" panose="020B0502040204020203" pitchFamily="34" charset="-79"/>
              </a:rPr>
              <a:t>15:40-16:00	סיכום</a:t>
            </a:r>
            <a:endParaRPr lang="en-US" sz="2400" dirty="0">
              <a:solidFill>
                <a:schemeClr val="tx2">
                  <a:lumMod val="50000"/>
                </a:schemeClr>
              </a:solidFill>
              <a:latin typeface="Gisha" panose="020B0502040204020203" pitchFamily="34" charset="-79"/>
              <a:ea typeface="Times New Roman"/>
              <a:cs typeface="Gisha" panose="020B0502040204020203" pitchFamily="34" charset="-79"/>
            </a:endParaRPr>
          </a:p>
        </p:txBody>
      </p:sp>
      <p:sp>
        <p:nvSpPr>
          <p:cNvPr id="3" name="מלבן 2"/>
          <p:cNvSpPr/>
          <p:nvPr/>
        </p:nvSpPr>
        <p:spPr>
          <a:xfrm>
            <a:off x="8544761" y="660229"/>
            <a:ext cx="2999539" cy="923330"/>
          </a:xfrm>
          <a:prstGeom prst="rect">
            <a:avLst/>
          </a:prstGeom>
        </p:spPr>
        <p:txBody>
          <a:bodyPr wrap="none">
            <a:spAutoFit/>
          </a:bodyPr>
          <a:lstStyle/>
          <a:p>
            <a:pPr lvl="0" algn="ctr" defTabSz="685800">
              <a:spcBef>
                <a:spcPct val="0"/>
              </a:spcBef>
              <a:defRPr/>
            </a:pPr>
            <a:r>
              <a:rPr lang="he-IL" altLang="he-IL" sz="5400" b="1" dirty="0">
                <a:solidFill>
                  <a:srgbClr val="F79646">
                    <a:lumMod val="75000"/>
                  </a:srgbClr>
                </a:solidFill>
                <a:latin typeface="Gisha" pitchFamily="34" charset="-79"/>
                <a:cs typeface="Gisha" pitchFamily="34" charset="-79"/>
              </a:rPr>
              <a:t>סדר היום</a:t>
            </a:r>
          </a:p>
        </p:txBody>
      </p:sp>
    </p:spTree>
    <p:extLst>
      <p:ext uri="{BB962C8B-B14F-4D97-AF65-F5344CB8AC3E}">
        <p14:creationId xmlns:p14="http://schemas.microsoft.com/office/powerpoint/2010/main" val="14682068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4457700" y="786127"/>
            <a:ext cx="77343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lgn="r" rtl="1">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algn="r" rtl="1">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algn="r" rtl="1">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algn="r" rtl="1">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algn="r" rtl="1">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defTabSz="914377">
              <a:spcBef>
                <a:spcPct val="0"/>
              </a:spcBef>
              <a:buNone/>
              <a:defRPr/>
            </a:pPr>
            <a:r>
              <a:rPr lang="he-IL" altLang="he-IL" sz="4800" b="1" dirty="0" smtClean="0">
                <a:solidFill>
                  <a:srgbClr val="E46C0A"/>
                </a:solidFill>
                <a:latin typeface="Gisha" pitchFamily="34" charset="-79"/>
                <a:cs typeface="Gisha" pitchFamily="34" charset="-79"/>
              </a:rPr>
              <a:t>הקשבה פעילה</a:t>
            </a:r>
            <a:endParaRPr lang="he-IL" altLang="he-IL" sz="4800" b="1" dirty="0">
              <a:solidFill>
                <a:srgbClr val="E46C0A"/>
              </a:solidFill>
              <a:latin typeface="Gisha" pitchFamily="34" charset="-79"/>
              <a:cs typeface="Gisha" pitchFamily="34" charset="-79"/>
            </a:endParaRPr>
          </a:p>
        </p:txBody>
      </p:sp>
      <p:grpSp>
        <p:nvGrpSpPr>
          <p:cNvPr id="7" name="קבוצה 6"/>
          <p:cNvGrpSpPr/>
          <p:nvPr/>
        </p:nvGrpSpPr>
        <p:grpSpPr>
          <a:xfrm>
            <a:off x="0" y="0"/>
            <a:ext cx="12192000" cy="6846539"/>
            <a:chOff x="0" y="0"/>
            <a:chExt cx="12192000" cy="6846539"/>
          </a:xfrm>
        </p:grpSpPr>
        <p:pic>
          <p:nvPicPr>
            <p:cNvPr id="8" name="תמונה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1600"/>
              <a:ext cx="2020596" cy="2387600"/>
            </a:xfrm>
            <a:prstGeom prst="rect">
              <a:avLst/>
            </a:prstGeom>
          </p:spPr>
        </p:pic>
        <p:pic>
          <p:nvPicPr>
            <p:cNvPr id="9" name="תמונה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8200" y="0"/>
              <a:ext cx="3253232" cy="1735424"/>
            </a:xfrm>
            <a:prstGeom prst="rect">
              <a:avLst/>
            </a:prstGeom>
          </p:spPr>
        </p:pic>
        <p:cxnSp>
          <p:nvCxnSpPr>
            <p:cNvPr id="10" name="מחבר ישר 9"/>
            <p:cNvCxnSpPr/>
            <p:nvPr/>
          </p:nvCxnSpPr>
          <p:spPr>
            <a:xfrm flipH="1" flipV="1">
              <a:off x="2120900" y="1735424"/>
              <a:ext cx="10071100" cy="38100"/>
            </a:xfrm>
            <a:prstGeom prst="line">
              <a:avLst/>
            </a:prstGeom>
            <a:noFill/>
            <a:ln w="38100" cap="flat" cmpd="sng" algn="ctr">
              <a:solidFill>
                <a:srgbClr val="2EB0AC"/>
              </a:solidFill>
              <a:prstDash val="solid"/>
              <a:miter lim="800000"/>
            </a:ln>
            <a:effectLst/>
          </p:spPr>
        </p:cxnSp>
        <p:cxnSp>
          <p:nvCxnSpPr>
            <p:cNvPr id="11" name="מחבר ישר 10"/>
            <p:cNvCxnSpPr/>
            <p:nvPr/>
          </p:nvCxnSpPr>
          <p:spPr>
            <a:xfrm flipH="1">
              <a:off x="0" y="6846539"/>
              <a:ext cx="12192000" cy="0"/>
            </a:xfrm>
            <a:prstGeom prst="line">
              <a:avLst/>
            </a:prstGeom>
            <a:noFill/>
            <a:ln w="76200" cap="flat" cmpd="sng" algn="ctr">
              <a:solidFill>
                <a:srgbClr val="2EB0AC"/>
              </a:solidFill>
              <a:prstDash val="solid"/>
              <a:miter lim="800000"/>
            </a:ln>
            <a:effectLst/>
          </p:spPr>
        </p:cxnSp>
      </p:grpSp>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57868" y="2697365"/>
            <a:ext cx="3143296" cy="3882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5519937" y="1860005"/>
            <a:ext cx="4609580" cy="3046988"/>
          </a:xfrm>
          <a:prstGeom prst="rect">
            <a:avLst/>
          </a:prstGeom>
          <a:noFill/>
        </p:spPr>
        <p:txBody>
          <a:bodyPr wrap="square" rtlCol="1">
            <a:spAutoFit/>
          </a:bodyPr>
          <a:lstStyle/>
          <a:p>
            <a:pPr algn="l"/>
            <a:r>
              <a:rPr lang="en-US" sz="4800" b="1" dirty="0">
                <a:solidFill>
                  <a:srgbClr val="002060"/>
                </a:solidFill>
                <a:latin typeface="Gisha" panose="020B0502040204020203" pitchFamily="34" charset="-79"/>
                <a:cs typeface="Gisha" panose="020B0502040204020203" pitchFamily="34" charset="-79"/>
              </a:rPr>
              <a:t>E</a:t>
            </a:r>
            <a:r>
              <a:rPr lang="en-US" sz="4800" dirty="0">
                <a:solidFill>
                  <a:srgbClr val="002060"/>
                </a:solidFill>
                <a:latin typeface="Gisha" panose="020B0502040204020203" pitchFamily="34" charset="-79"/>
                <a:cs typeface="Gisha" panose="020B0502040204020203" pitchFamily="34" charset="-79"/>
              </a:rPr>
              <a:t>mpathize </a:t>
            </a:r>
          </a:p>
          <a:p>
            <a:pPr algn="l"/>
            <a:r>
              <a:rPr lang="en-US" sz="4800" b="1" dirty="0">
                <a:solidFill>
                  <a:srgbClr val="002060"/>
                </a:solidFill>
                <a:latin typeface="Gisha" panose="020B0502040204020203" pitchFamily="34" charset="-79"/>
                <a:cs typeface="Gisha" panose="020B0502040204020203" pitchFamily="34" charset="-79"/>
              </a:rPr>
              <a:t>A</a:t>
            </a:r>
            <a:r>
              <a:rPr lang="en-US" sz="4800" dirty="0">
                <a:solidFill>
                  <a:srgbClr val="002060"/>
                </a:solidFill>
                <a:latin typeface="Gisha" panose="020B0502040204020203" pitchFamily="34" charset="-79"/>
                <a:cs typeface="Gisha" panose="020B0502040204020203" pitchFamily="34" charset="-79"/>
              </a:rPr>
              <a:t>sk Questions  </a:t>
            </a:r>
          </a:p>
          <a:p>
            <a:pPr algn="l"/>
            <a:r>
              <a:rPr lang="en-US" sz="4800" b="1" dirty="0">
                <a:solidFill>
                  <a:srgbClr val="002060"/>
                </a:solidFill>
                <a:latin typeface="Gisha" panose="020B0502040204020203" pitchFamily="34" charset="-79"/>
                <a:cs typeface="Gisha" panose="020B0502040204020203" pitchFamily="34" charset="-79"/>
              </a:rPr>
              <a:t>R</a:t>
            </a:r>
            <a:r>
              <a:rPr lang="en-US" sz="4800" dirty="0">
                <a:solidFill>
                  <a:srgbClr val="002060"/>
                </a:solidFill>
                <a:latin typeface="Gisha" panose="020B0502040204020203" pitchFamily="34" charset="-79"/>
                <a:cs typeface="Gisha" panose="020B0502040204020203" pitchFamily="34" charset="-79"/>
              </a:rPr>
              <a:t>ephrase  </a:t>
            </a:r>
          </a:p>
          <a:p>
            <a:pPr algn="l"/>
            <a:r>
              <a:rPr lang="en-US" sz="4800" b="1" dirty="0">
                <a:solidFill>
                  <a:srgbClr val="002060"/>
                </a:solidFill>
                <a:latin typeface="Gisha" panose="020B0502040204020203" pitchFamily="34" charset="-79"/>
                <a:cs typeface="Gisha" panose="020B0502040204020203" pitchFamily="34" charset="-79"/>
              </a:rPr>
              <a:t>S</a:t>
            </a:r>
            <a:r>
              <a:rPr lang="en-US" sz="4800" dirty="0">
                <a:solidFill>
                  <a:srgbClr val="002060"/>
                </a:solidFill>
                <a:latin typeface="Gisha" panose="020B0502040204020203" pitchFamily="34" charset="-79"/>
                <a:cs typeface="Gisha" panose="020B0502040204020203" pitchFamily="34" charset="-79"/>
              </a:rPr>
              <a:t>ummarize</a:t>
            </a:r>
            <a:endParaRPr lang="he-IL" sz="3733" dirty="0">
              <a:solidFill>
                <a:srgbClr val="002060"/>
              </a:solidFill>
              <a:latin typeface="Gisha" panose="020B0502040204020203" pitchFamily="34" charset="-79"/>
              <a:cs typeface="Gisha" panose="020B0502040204020203" pitchFamily="34" charset="-79"/>
            </a:endParaRPr>
          </a:p>
        </p:txBody>
      </p:sp>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360" y="1892829"/>
            <a:ext cx="4887285" cy="330987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55416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
          <p:cNvSpPr txBox="1">
            <a:spLocks noChangeArrowheads="1"/>
          </p:cNvSpPr>
          <p:nvPr/>
        </p:nvSpPr>
        <p:spPr bwMode="auto">
          <a:xfrm>
            <a:off x="4487861" y="6368746"/>
            <a:ext cx="7704139"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lgn="r" rtl="1">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algn="r" rtl="1">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algn="r" rtl="1">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algn="r" rtl="1">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algn="r" rtl="1">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defTabSz="914377">
              <a:spcBef>
                <a:spcPct val="0"/>
              </a:spcBef>
              <a:buNone/>
            </a:pPr>
            <a:r>
              <a:rPr lang="en-US" altLang="he-IL" sz="2133" b="1" dirty="0">
                <a:solidFill>
                  <a:srgbClr val="CB7322"/>
                </a:solidFill>
                <a:latin typeface="Gisha" pitchFamily="34" charset="-79"/>
                <a:cs typeface="Gisha" pitchFamily="34" charset="-79"/>
              </a:rPr>
              <a:t>© </a:t>
            </a:r>
            <a:r>
              <a:rPr lang="he-IL" altLang="he-IL" sz="2133" b="1" dirty="0">
                <a:solidFill>
                  <a:srgbClr val="CB7322"/>
                </a:solidFill>
                <a:latin typeface="Gisha" pitchFamily="34" charset="-79"/>
                <a:cs typeface="Gisha" pitchFamily="34" charset="-79"/>
              </a:rPr>
              <a:t>המרכז לסימולציה בחינוך. מבוסס על מודל </a:t>
            </a:r>
            <a:r>
              <a:rPr lang="he-IL" altLang="he-IL" sz="2133" b="1" dirty="0" err="1">
                <a:solidFill>
                  <a:srgbClr val="CB7322"/>
                </a:solidFill>
                <a:latin typeface="Gisha" pitchFamily="34" charset="-79"/>
                <a:cs typeface="Gisha" pitchFamily="34" charset="-79"/>
              </a:rPr>
              <a:t>אפר"ת</a:t>
            </a:r>
            <a:r>
              <a:rPr lang="he-IL" altLang="he-IL" sz="2133" b="1" dirty="0">
                <a:solidFill>
                  <a:srgbClr val="CB7322"/>
                </a:solidFill>
                <a:latin typeface="Gisha" pitchFamily="34" charset="-79"/>
                <a:cs typeface="Gisha" pitchFamily="34" charset="-79"/>
              </a:rPr>
              <a:t>.</a:t>
            </a:r>
          </a:p>
        </p:txBody>
      </p:sp>
      <p:sp>
        <p:nvSpPr>
          <p:cNvPr id="6" name="מציין מיקום תוכן 2"/>
          <p:cNvSpPr txBox="1">
            <a:spLocks/>
          </p:cNvSpPr>
          <p:nvPr/>
        </p:nvSpPr>
        <p:spPr>
          <a:xfrm>
            <a:off x="1925639" y="1125540"/>
            <a:ext cx="8229600" cy="5000625"/>
          </a:xfrm>
          <a:prstGeom prst="rect">
            <a:avLst/>
          </a:prstGeom>
        </p:spPr>
        <p:txBody>
          <a:bodyPr vert="horz" lIns="91440" tIns="45720" rIns="91440" bIns="45720" rtlCol="1">
            <a:normAutofit/>
          </a:bodyPr>
          <a:lstStyle>
            <a:lvl1pPr marL="0" indent="0" algn="ctr" defTabSz="914400" rtl="1"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he-IL" altLang="he-IL" sz="4267">
              <a:solidFill>
                <a:prstClr val="black">
                  <a:tint val="75000"/>
                </a:prstClr>
              </a:solidFill>
              <a:latin typeface="Alef" pitchFamily="2" charset="-79"/>
              <a:cs typeface="Alef" pitchFamily="2" charset="-79"/>
            </a:endParaRPr>
          </a:p>
          <a:p>
            <a:endParaRPr lang="he-IL" altLang="he-IL" sz="4267">
              <a:solidFill>
                <a:prstClr val="black">
                  <a:tint val="75000"/>
                </a:prstClr>
              </a:solidFill>
              <a:latin typeface="Alef" pitchFamily="2" charset="-79"/>
              <a:cs typeface="Alef" pitchFamily="2" charset="-79"/>
            </a:endParaRPr>
          </a:p>
          <a:p>
            <a:endParaRPr lang="he-IL" altLang="he-IL" sz="4267">
              <a:solidFill>
                <a:prstClr val="black">
                  <a:tint val="75000"/>
                </a:prstClr>
              </a:solidFill>
              <a:latin typeface="Alef" pitchFamily="2" charset="-79"/>
              <a:cs typeface="Alef" pitchFamily="2" charset="-79"/>
            </a:endParaRPr>
          </a:p>
        </p:txBody>
      </p:sp>
      <p:grpSp>
        <p:nvGrpSpPr>
          <p:cNvPr id="26" name="קבוצה 25"/>
          <p:cNvGrpSpPr/>
          <p:nvPr/>
        </p:nvGrpSpPr>
        <p:grpSpPr>
          <a:xfrm>
            <a:off x="2130587" y="1830754"/>
            <a:ext cx="8024652" cy="4406634"/>
            <a:chOff x="2130587" y="1412828"/>
            <a:chExt cx="8473515" cy="4824559"/>
          </a:xfrm>
        </p:grpSpPr>
        <p:sp>
          <p:nvSpPr>
            <p:cNvPr id="7" name="מלבן מעוגל 6"/>
            <p:cNvSpPr/>
            <p:nvPr/>
          </p:nvSpPr>
          <p:spPr>
            <a:xfrm>
              <a:off x="4780901" y="1412828"/>
              <a:ext cx="3316000" cy="792163"/>
            </a:xfrm>
            <a:prstGeom prst="roundRect">
              <a:avLst/>
            </a:prstGeom>
            <a:solidFill>
              <a:schemeClr val="accent5">
                <a:lumMod val="40000"/>
                <a:lumOff val="60000"/>
              </a:schemeClr>
            </a:solidFill>
            <a:ln>
              <a:solidFill>
                <a:srgbClr val="4D555B"/>
              </a:solidFill>
            </a:ln>
          </p:spPr>
          <p:style>
            <a:lnRef idx="1">
              <a:schemeClr val="accent4"/>
            </a:lnRef>
            <a:fillRef idx="2">
              <a:schemeClr val="accent4"/>
            </a:fillRef>
            <a:effectRef idx="1">
              <a:schemeClr val="accent4"/>
            </a:effectRef>
            <a:fontRef idx="minor">
              <a:schemeClr val="dk1"/>
            </a:fontRef>
          </p:style>
          <p:txBody>
            <a:bodyPr lIns="91440" tIns="45720" rIns="91440" bIns="45720" rtlCol="1" anchor="ctr"/>
            <a:lstStyle/>
            <a:p>
              <a:pPr algn="ctr" defTabSz="914377">
                <a:defRPr/>
              </a:pPr>
              <a:r>
                <a:rPr lang="he-IL" sz="2667" b="1" dirty="0">
                  <a:solidFill>
                    <a:srgbClr val="4F81BD">
                      <a:lumMod val="50000"/>
                    </a:srgbClr>
                  </a:solidFill>
                  <a:latin typeface="Gisha" pitchFamily="34" charset="-79"/>
                  <a:cs typeface="Gisha" pitchFamily="34" charset="-79"/>
                </a:rPr>
                <a:t>אירוע קונפליקטואלי</a:t>
              </a:r>
            </a:p>
          </p:txBody>
        </p:sp>
        <p:sp>
          <p:nvSpPr>
            <p:cNvPr id="8" name="מלבן מעוגל 7"/>
            <p:cNvSpPr/>
            <p:nvPr/>
          </p:nvSpPr>
          <p:spPr>
            <a:xfrm>
              <a:off x="8016213" y="2372883"/>
              <a:ext cx="2587888" cy="1286309"/>
            </a:xfrm>
            <a:prstGeom prst="roundRect">
              <a:avLst/>
            </a:prstGeom>
            <a:solidFill>
              <a:schemeClr val="accent5">
                <a:lumMod val="40000"/>
                <a:lumOff val="60000"/>
              </a:schemeClr>
            </a:solidFill>
            <a:ln>
              <a:solidFill>
                <a:srgbClr val="4D555B"/>
              </a:solidFill>
            </a:ln>
          </p:spPr>
          <p:style>
            <a:lnRef idx="1">
              <a:schemeClr val="accent4"/>
            </a:lnRef>
            <a:fillRef idx="2">
              <a:schemeClr val="accent4"/>
            </a:fillRef>
            <a:effectRef idx="1">
              <a:schemeClr val="accent4"/>
            </a:effectRef>
            <a:fontRef idx="minor">
              <a:schemeClr val="dk1"/>
            </a:fontRef>
          </p:style>
          <p:txBody>
            <a:bodyPr lIns="91440" tIns="45720" rIns="91440" bIns="45720" rtlCol="1" anchor="ctr"/>
            <a:lstStyle/>
            <a:p>
              <a:pPr algn="ctr" defTabSz="914377">
                <a:defRPr/>
              </a:pPr>
              <a:r>
                <a:rPr lang="he-IL" sz="2000" b="1" dirty="0">
                  <a:solidFill>
                    <a:srgbClr val="4F81BD">
                      <a:lumMod val="50000"/>
                    </a:srgbClr>
                  </a:solidFill>
                  <a:latin typeface="Gisha" pitchFamily="34" charset="-79"/>
                  <a:cs typeface="Gisha" pitchFamily="34" charset="-79"/>
                </a:rPr>
                <a:t>למה אני זקוק/ה?</a:t>
              </a:r>
            </a:p>
            <a:p>
              <a:pPr algn="ctr" defTabSz="914377">
                <a:defRPr/>
              </a:pPr>
              <a:r>
                <a:rPr lang="he-IL" sz="2000" b="1" dirty="0">
                  <a:solidFill>
                    <a:srgbClr val="4F81BD">
                      <a:lumMod val="50000"/>
                    </a:srgbClr>
                  </a:solidFill>
                  <a:latin typeface="Gisha" pitchFamily="34" charset="-79"/>
                  <a:cs typeface="Gisha" pitchFamily="34" charset="-79"/>
                </a:rPr>
                <a:t>למה הם זקוקים ממני?</a:t>
              </a:r>
            </a:p>
          </p:txBody>
        </p:sp>
        <p:sp>
          <p:nvSpPr>
            <p:cNvPr id="9" name="מלבן מעוגל 8"/>
            <p:cNvSpPr/>
            <p:nvPr/>
          </p:nvSpPr>
          <p:spPr>
            <a:xfrm>
              <a:off x="2159563" y="2468894"/>
              <a:ext cx="2928376" cy="1156957"/>
            </a:xfrm>
            <a:prstGeom prst="roundRect">
              <a:avLst/>
            </a:prstGeom>
            <a:solidFill>
              <a:schemeClr val="accent5">
                <a:lumMod val="40000"/>
                <a:lumOff val="60000"/>
              </a:schemeClr>
            </a:solidFill>
            <a:ln>
              <a:solidFill>
                <a:srgbClr val="4D555B"/>
              </a:solidFill>
            </a:ln>
          </p:spPr>
          <p:style>
            <a:lnRef idx="1">
              <a:schemeClr val="accent4"/>
            </a:lnRef>
            <a:fillRef idx="2">
              <a:schemeClr val="accent4"/>
            </a:fillRef>
            <a:effectRef idx="1">
              <a:schemeClr val="accent4"/>
            </a:effectRef>
            <a:fontRef idx="minor">
              <a:schemeClr val="dk1"/>
            </a:fontRef>
          </p:style>
          <p:txBody>
            <a:bodyPr lIns="91440" tIns="45720" rIns="91440" bIns="45720" rtlCol="1" anchor="ctr"/>
            <a:lstStyle/>
            <a:p>
              <a:pPr algn="ctr" defTabSz="914377">
                <a:defRPr/>
              </a:pPr>
              <a:r>
                <a:rPr lang="he-IL" sz="2000" b="1" dirty="0">
                  <a:solidFill>
                    <a:srgbClr val="4F81BD">
                      <a:lumMod val="50000"/>
                    </a:srgbClr>
                  </a:solidFill>
                  <a:latin typeface="Gisha" pitchFamily="34" charset="-79"/>
                  <a:cs typeface="Gisha" pitchFamily="34" charset="-79"/>
                </a:rPr>
                <a:t>למה הם עושים</a:t>
              </a:r>
            </a:p>
            <a:p>
              <a:pPr algn="ctr" defTabSz="914377">
                <a:defRPr/>
              </a:pPr>
              <a:r>
                <a:rPr lang="he-IL" sz="2000" b="1" dirty="0">
                  <a:solidFill>
                    <a:srgbClr val="4F81BD">
                      <a:lumMod val="50000"/>
                    </a:srgbClr>
                  </a:solidFill>
                  <a:latin typeface="Gisha" pitchFamily="34" charset="-79"/>
                  <a:cs typeface="Gisha" pitchFamily="34" charset="-79"/>
                </a:rPr>
                <a:t>את זה? </a:t>
              </a:r>
            </a:p>
            <a:p>
              <a:pPr algn="ctr" defTabSz="914377">
                <a:defRPr/>
              </a:pPr>
              <a:r>
                <a:rPr lang="he-IL" sz="2000" b="1" dirty="0">
                  <a:solidFill>
                    <a:srgbClr val="4F81BD">
                      <a:lumMod val="50000"/>
                    </a:srgbClr>
                  </a:solidFill>
                  <a:latin typeface="Gisha" pitchFamily="34" charset="-79"/>
                  <a:cs typeface="Gisha" pitchFamily="34" charset="-79"/>
                </a:rPr>
                <a:t>האשמה / שיפוטיות</a:t>
              </a:r>
            </a:p>
          </p:txBody>
        </p:sp>
        <p:sp>
          <p:nvSpPr>
            <p:cNvPr id="10" name="מלבן מעוגל 9"/>
            <p:cNvSpPr/>
            <p:nvPr/>
          </p:nvSpPr>
          <p:spPr>
            <a:xfrm>
              <a:off x="7994653" y="4148443"/>
              <a:ext cx="2609449" cy="792163"/>
            </a:xfrm>
            <a:prstGeom prst="roundRect">
              <a:avLst/>
            </a:prstGeom>
            <a:solidFill>
              <a:schemeClr val="accent5">
                <a:lumMod val="40000"/>
                <a:lumOff val="60000"/>
              </a:schemeClr>
            </a:solidFill>
            <a:ln>
              <a:solidFill>
                <a:srgbClr val="4D555B"/>
              </a:solidFill>
            </a:ln>
          </p:spPr>
          <p:style>
            <a:lnRef idx="1">
              <a:schemeClr val="accent4"/>
            </a:lnRef>
            <a:fillRef idx="2">
              <a:schemeClr val="accent4"/>
            </a:fillRef>
            <a:effectRef idx="1">
              <a:schemeClr val="accent4"/>
            </a:effectRef>
            <a:fontRef idx="minor">
              <a:schemeClr val="dk1"/>
            </a:fontRef>
          </p:style>
          <p:txBody>
            <a:bodyPr lIns="91440" tIns="45720" rIns="91440" bIns="45720" rtlCol="1" anchor="ctr"/>
            <a:lstStyle/>
            <a:p>
              <a:pPr algn="ctr" defTabSz="914377">
                <a:defRPr/>
              </a:pPr>
              <a:r>
                <a:rPr lang="he-IL" sz="2400" b="1" dirty="0">
                  <a:solidFill>
                    <a:srgbClr val="4F81BD">
                      <a:lumMod val="50000"/>
                    </a:srgbClr>
                  </a:solidFill>
                  <a:latin typeface="Gisha" pitchFamily="34" charset="-79"/>
                  <a:cs typeface="Gisha" pitchFamily="34" charset="-79"/>
                </a:rPr>
                <a:t>אמפטיה/ סקרנות/ בטחון</a:t>
              </a:r>
            </a:p>
          </p:txBody>
        </p:sp>
        <p:sp>
          <p:nvSpPr>
            <p:cNvPr id="11" name="מלבן מעוגל 10"/>
            <p:cNvSpPr/>
            <p:nvPr/>
          </p:nvSpPr>
          <p:spPr>
            <a:xfrm>
              <a:off x="2130587" y="4148443"/>
              <a:ext cx="2953776" cy="792163"/>
            </a:xfrm>
            <a:prstGeom prst="roundRect">
              <a:avLst/>
            </a:prstGeom>
            <a:solidFill>
              <a:schemeClr val="accent5">
                <a:lumMod val="40000"/>
                <a:lumOff val="60000"/>
              </a:schemeClr>
            </a:solidFill>
            <a:ln>
              <a:solidFill>
                <a:srgbClr val="4D555B"/>
              </a:solidFill>
            </a:ln>
          </p:spPr>
          <p:style>
            <a:lnRef idx="1">
              <a:schemeClr val="accent4"/>
            </a:lnRef>
            <a:fillRef idx="2">
              <a:schemeClr val="accent4"/>
            </a:fillRef>
            <a:effectRef idx="1">
              <a:schemeClr val="accent4"/>
            </a:effectRef>
            <a:fontRef idx="minor">
              <a:schemeClr val="dk1"/>
            </a:fontRef>
          </p:style>
          <p:txBody>
            <a:bodyPr lIns="91440" tIns="45720" rIns="91440" bIns="45720" rtlCol="1" anchor="ctr"/>
            <a:lstStyle/>
            <a:p>
              <a:pPr algn="ctr" defTabSz="914377">
                <a:defRPr/>
              </a:pPr>
              <a:r>
                <a:rPr lang="he-IL" sz="2667" b="1" dirty="0">
                  <a:solidFill>
                    <a:srgbClr val="4F81BD">
                      <a:lumMod val="50000"/>
                    </a:srgbClr>
                  </a:solidFill>
                  <a:latin typeface="Gisha" pitchFamily="34" charset="-79"/>
                  <a:cs typeface="Gisha" pitchFamily="34" charset="-79"/>
                </a:rPr>
                <a:t>חשש/ תסכול/ חוסר אונים</a:t>
              </a:r>
            </a:p>
          </p:txBody>
        </p:sp>
        <p:sp>
          <p:nvSpPr>
            <p:cNvPr id="12" name="מלבן מעוגל 11"/>
            <p:cNvSpPr/>
            <p:nvPr/>
          </p:nvSpPr>
          <p:spPr>
            <a:xfrm>
              <a:off x="8016213" y="5445224"/>
              <a:ext cx="2587888" cy="792163"/>
            </a:xfrm>
            <a:prstGeom prst="roundRect">
              <a:avLst/>
            </a:prstGeom>
            <a:solidFill>
              <a:schemeClr val="accent5">
                <a:lumMod val="40000"/>
                <a:lumOff val="60000"/>
              </a:schemeClr>
            </a:solidFill>
            <a:ln>
              <a:solidFill>
                <a:srgbClr val="4D555B"/>
              </a:solidFill>
            </a:ln>
          </p:spPr>
          <p:style>
            <a:lnRef idx="1">
              <a:schemeClr val="accent4"/>
            </a:lnRef>
            <a:fillRef idx="2">
              <a:schemeClr val="accent4"/>
            </a:fillRef>
            <a:effectRef idx="1">
              <a:schemeClr val="accent4"/>
            </a:effectRef>
            <a:fontRef idx="minor">
              <a:schemeClr val="dk1"/>
            </a:fontRef>
          </p:style>
          <p:txBody>
            <a:bodyPr lIns="91440" tIns="45720" rIns="91440" bIns="45720" rtlCol="1" anchor="ctr"/>
            <a:lstStyle/>
            <a:p>
              <a:pPr algn="ctr" defTabSz="914377">
                <a:defRPr/>
              </a:pPr>
              <a:r>
                <a:rPr lang="he-IL" sz="2400" b="1" dirty="0">
                  <a:solidFill>
                    <a:srgbClr val="4F81BD">
                      <a:lumMod val="50000"/>
                    </a:srgbClr>
                  </a:solidFill>
                  <a:latin typeface="Gisha" pitchFamily="34" charset="-79"/>
                  <a:cs typeface="Gisha" pitchFamily="34" charset="-79"/>
                </a:rPr>
                <a:t>בניית קשר ויצירת שותפות</a:t>
              </a:r>
            </a:p>
          </p:txBody>
        </p:sp>
        <p:sp>
          <p:nvSpPr>
            <p:cNvPr id="13" name="מלבן מעוגל 12"/>
            <p:cNvSpPr/>
            <p:nvPr/>
          </p:nvSpPr>
          <p:spPr>
            <a:xfrm>
              <a:off x="2172265" y="5445224"/>
              <a:ext cx="2928375" cy="792163"/>
            </a:xfrm>
            <a:prstGeom prst="roundRect">
              <a:avLst/>
            </a:prstGeom>
            <a:solidFill>
              <a:schemeClr val="accent5">
                <a:lumMod val="40000"/>
                <a:lumOff val="60000"/>
              </a:schemeClr>
            </a:solidFill>
            <a:ln>
              <a:solidFill>
                <a:srgbClr val="4D555B"/>
              </a:solidFill>
            </a:ln>
          </p:spPr>
          <p:style>
            <a:lnRef idx="1">
              <a:schemeClr val="accent4"/>
            </a:lnRef>
            <a:fillRef idx="2">
              <a:schemeClr val="accent4"/>
            </a:fillRef>
            <a:effectRef idx="1">
              <a:schemeClr val="accent4"/>
            </a:effectRef>
            <a:fontRef idx="minor">
              <a:schemeClr val="dk1"/>
            </a:fontRef>
          </p:style>
          <p:txBody>
            <a:bodyPr lIns="91440" tIns="45720" rIns="91440" bIns="45720" rtlCol="1" anchor="ctr"/>
            <a:lstStyle/>
            <a:p>
              <a:pPr algn="ctr" defTabSz="914377">
                <a:defRPr/>
              </a:pPr>
              <a:r>
                <a:rPr lang="he-IL" sz="2400" b="1" dirty="0">
                  <a:solidFill>
                    <a:srgbClr val="4F81BD">
                      <a:lumMod val="50000"/>
                    </a:srgbClr>
                  </a:solidFill>
                  <a:latin typeface="Gisha" pitchFamily="34" charset="-79"/>
                  <a:cs typeface="Gisha" pitchFamily="34" charset="-79"/>
                </a:rPr>
                <a:t>הסלמה תוך התנצחות וניכור</a:t>
              </a:r>
            </a:p>
          </p:txBody>
        </p:sp>
        <p:sp>
          <p:nvSpPr>
            <p:cNvPr id="14" name="חץ למטה 13"/>
            <p:cNvSpPr/>
            <p:nvPr/>
          </p:nvSpPr>
          <p:spPr>
            <a:xfrm>
              <a:off x="9175551" y="3764382"/>
              <a:ext cx="247651" cy="288925"/>
            </a:xfrm>
            <a:prstGeom prst="downArrow">
              <a:avLst/>
            </a:prstGeom>
            <a:solidFill>
              <a:schemeClr val="accent6">
                <a:lumMod val="60000"/>
                <a:lumOff val="40000"/>
              </a:schemeClr>
            </a:solidFill>
          </p:spPr>
          <p:style>
            <a:lnRef idx="1">
              <a:schemeClr val="accent4"/>
            </a:lnRef>
            <a:fillRef idx="2">
              <a:schemeClr val="accent4"/>
            </a:fillRef>
            <a:effectRef idx="1">
              <a:schemeClr val="accent4"/>
            </a:effectRef>
            <a:fontRef idx="minor">
              <a:schemeClr val="dk1"/>
            </a:fontRef>
          </p:style>
          <p:txBody>
            <a:bodyPr lIns="91440" tIns="45720" rIns="91440" bIns="45720" rtlCol="1" anchor="ctr"/>
            <a:lstStyle/>
            <a:p>
              <a:pPr algn="ctr" defTabSz="914377">
                <a:defRPr/>
              </a:pPr>
              <a:endParaRPr lang="he-IL" sz="2400" b="1">
                <a:solidFill>
                  <a:prstClr val="black"/>
                </a:solidFill>
                <a:latin typeface="Alef" panose="00000500000000000000" pitchFamily="2" charset="-79"/>
                <a:cs typeface="Alef" panose="00000500000000000000" pitchFamily="2" charset="-79"/>
              </a:endParaRPr>
            </a:p>
          </p:txBody>
        </p:sp>
        <p:sp>
          <p:nvSpPr>
            <p:cNvPr id="15" name="חץ למטה 14"/>
            <p:cNvSpPr/>
            <p:nvPr/>
          </p:nvSpPr>
          <p:spPr>
            <a:xfrm>
              <a:off x="3388800" y="3764382"/>
              <a:ext cx="247651" cy="287337"/>
            </a:xfrm>
            <a:prstGeom prst="downArrow">
              <a:avLst/>
            </a:prstGeom>
            <a:solidFill>
              <a:schemeClr val="accent6">
                <a:lumMod val="60000"/>
                <a:lumOff val="40000"/>
              </a:schemeClr>
            </a:solidFill>
          </p:spPr>
          <p:style>
            <a:lnRef idx="1">
              <a:schemeClr val="accent4"/>
            </a:lnRef>
            <a:fillRef idx="2">
              <a:schemeClr val="accent4"/>
            </a:fillRef>
            <a:effectRef idx="1">
              <a:schemeClr val="accent4"/>
            </a:effectRef>
            <a:fontRef idx="minor">
              <a:schemeClr val="dk1"/>
            </a:fontRef>
          </p:style>
          <p:txBody>
            <a:bodyPr lIns="91440" tIns="45720" rIns="91440" bIns="45720" rtlCol="1" anchor="ctr"/>
            <a:lstStyle/>
            <a:p>
              <a:pPr algn="ctr" defTabSz="914377">
                <a:defRPr/>
              </a:pPr>
              <a:endParaRPr lang="he-IL" sz="2400" b="1">
                <a:solidFill>
                  <a:prstClr val="black"/>
                </a:solidFill>
                <a:latin typeface="Alef" panose="00000500000000000000" pitchFamily="2" charset="-79"/>
                <a:cs typeface="Alef" panose="00000500000000000000" pitchFamily="2" charset="-79"/>
              </a:endParaRPr>
            </a:p>
          </p:txBody>
        </p:sp>
        <p:sp>
          <p:nvSpPr>
            <p:cNvPr id="16" name="חץ למטה 15"/>
            <p:cNvSpPr/>
            <p:nvPr/>
          </p:nvSpPr>
          <p:spPr>
            <a:xfrm>
              <a:off x="9175551" y="5027241"/>
              <a:ext cx="247651" cy="287337"/>
            </a:xfrm>
            <a:prstGeom prst="downArrow">
              <a:avLst/>
            </a:prstGeom>
            <a:solidFill>
              <a:schemeClr val="accent6">
                <a:lumMod val="60000"/>
                <a:lumOff val="40000"/>
              </a:schemeClr>
            </a:solidFill>
          </p:spPr>
          <p:style>
            <a:lnRef idx="1">
              <a:schemeClr val="accent4"/>
            </a:lnRef>
            <a:fillRef idx="2">
              <a:schemeClr val="accent4"/>
            </a:fillRef>
            <a:effectRef idx="1">
              <a:schemeClr val="accent4"/>
            </a:effectRef>
            <a:fontRef idx="minor">
              <a:schemeClr val="dk1"/>
            </a:fontRef>
          </p:style>
          <p:txBody>
            <a:bodyPr lIns="91440" tIns="45720" rIns="91440" bIns="45720" rtlCol="1" anchor="ctr"/>
            <a:lstStyle/>
            <a:p>
              <a:pPr algn="ctr" defTabSz="914377">
                <a:defRPr/>
              </a:pPr>
              <a:endParaRPr lang="he-IL" sz="2400" b="1">
                <a:solidFill>
                  <a:prstClr val="black"/>
                </a:solidFill>
                <a:latin typeface="Alef" panose="00000500000000000000" pitchFamily="2" charset="-79"/>
                <a:cs typeface="Alef" panose="00000500000000000000" pitchFamily="2" charset="-79"/>
              </a:endParaRPr>
            </a:p>
          </p:txBody>
        </p:sp>
        <p:sp>
          <p:nvSpPr>
            <p:cNvPr id="17" name="חץ למטה 16"/>
            <p:cNvSpPr/>
            <p:nvPr/>
          </p:nvSpPr>
          <p:spPr>
            <a:xfrm>
              <a:off x="3407701" y="5049842"/>
              <a:ext cx="247651" cy="287337"/>
            </a:xfrm>
            <a:prstGeom prst="downArrow">
              <a:avLst/>
            </a:prstGeom>
            <a:solidFill>
              <a:schemeClr val="accent6">
                <a:lumMod val="60000"/>
                <a:lumOff val="40000"/>
              </a:schemeClr>
            </a:solidFill>
          </p:spPr>
          <p:style>
            <a:lnRef idx="1">
              <a:schemeClr val="accent4"/>
            </a:lnRef>
            <a:fillRef idx="2">
              <a:schemeClr val="accent4"/>
            </a:fillRef>
            <a:effectRef idx="1">
              <a:schemeClr val="accent4"/>
            </a:effectRef>
            <a:fontRef idx="minor">
              <a:schemeClr val="dk1"/>
            </a:fontRef>
          </p:style>
          <p:txBody>
            <a:bodyPr lIns="91440" tIns="45720" rIns="91440" bIns="45720" rtlCol="1" anchor="ctr"/>
            <a:lstStyle/>
            <a:p>
              <a:pPr algn="ctr" defTabSz="914377">
                <a:defRPr/>
              </a:pPr>
              <a:endParaRPr lang="he-IL" sz="2400" b="1">
                <a:solidFill>
                  <a:prstClr val="black"/>
                </a:solidFill>
                <a:latin typeface="Alef" panose="00000500000000000000" pitchFamily="2" charset="-79"/>
                <a:cs typeface="Alef" panose="00000500000000000000" pitchFamily="2" charset="-79"/>
              </a:endParaRPr>
            </a:p>
          </p:txBody>
        </p:sp>
        <p:sp>
          <p:nvSpPr>
            <p:cNvPr id="18" name="חץ שמאלה-ימינה 17"/>
            <p:cNvSpPr/>
            <p:nvPr/>
          </p:nvSpPr>
          <p:spPr>
            <a:xfrm>
              <a:off x="5349381" y="2852936"/>
              <a:ext cx="2391764" cy="768085"/>
            </a:xfrm>
            <a:prstGeom prst="leftRightArrow">
              <a:avLst/>
            </a:prstGeom>
            <a:solidFill>
              <a:schemeClr val="accent5">
                <a:lumMod val="40000"/>
                <a:lumOff val="60000"/>
              </a:schemeClr>
            </a:solidFill>
            <a:ln>
              <a:solidFill>
                <a:srgbClr val="4D555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1" anchor="ctr"/>
            <a:lstStyle/>
            <a:p>
              <a:pPr algn="ctr" defTabSz="914377">
                <a:defRPr/>
              </a:pPr>
              <a:r>
                <a:rPr lang="he-IL" sz="2667" b="1" dirty="0">
                  <a:solidFill>
                    <a:srgbClr val="4F81BD">
                      <a:lumMod val="50000"/>
                    </a:srgbClr>
                  </a:solidFill>
                  <a:latin typeface="Gisha" pitchFamily="34" charset="-79"/>
                  <a:cs typeface="Gisha" pitchFamily="34" charset="-79"/>
                </a:rPr>
                <a:t>התבוננות</a:t>
              </a:r>
              <a:endParaRPr lang="he-IL" sz="3200" b="1" dirty="0">
                <a:solidFill>
                  <a:srgbClr val="4F81BD">
                    <a:lumMod val="50000"/>
                  </a:srgbClr>
                </a:solidFill>
                <a:latin typeface="Gisha" pitchFamily="34" charset="-79"/>
                <a:cs typeface="Gisha" pitchFamily="34" charset="-79"/>
              </a:endParaRPr>
            </a:p>
          </p:txBody>
        </p:sp>
        <p:sp>
          <p:nvSpPr>
            <p:cNvPr id="19" name="סוגר זוויתי 18"/>
            <p:cNvSpPr/>
            <p:nvPr/>
          </p:nvSpPr>
          <p:spPr>
            <a:xfrm rot="5400000">
              <a:off x="6303170" y="2311403"/>
              <a:ext cx="484188" cy="484187"/>
            </a:xfrm>
            <a:prstGeom prst="chevron">
              <a:avLst/>
            </a:prstGeom>
            <a:solidFill>
              <a:schemeClr val="accent5">
                <a:lumMod val="40000"/>
                <a:lumOff val="60000"/>
              </a:schemeClr>
            </a:solidFill>
            <a:ln>
              <a:solidFill>
                <a:srgbClr val="4D555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1" anchor="ctr"/>
            <a:lstStyle/>
            <a:p>
              <a:pPr algn="ctr" defTabSz="914377">
                <a:defRPr/>
              </a:pPr>
              <a:endParaRPr lang="he-IL" sz="2400" b="1">
                <a:solidFill>
                  <a:prstClr val="black"/>
                </a:solidFill>
                <a:latin typeface="Alef" panose="00000500000000000000" pitchFamily="2" charset="-79"/>
                <a:cs typeface="Alef" panose="00000500000000000000" pitchFamily="2" charset="-79"/>
              </a:endParaRPr>
            </a:p>
          </p:txBody>
        </p:sp>
      </p:grpSp>
      <p:sp>
        <p:nvSpPr>
          <p:cNvPr id="20" name="Title 1"/>
          <p:cNvSpPr txBox="1">
            <a:spLocks/>
          </p:cNvSpPr>
          <p:nvPr/>
        </p:nvSpPr>
        <p:spPr bwMode="auto">
          <a:xfrm>
            <a:off x="5322212" y="734140"/>
            <a:ext cx="6869788"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lgn="r" rtl="1">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algn="r" rtl="1">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algn="r" rtl="1">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algn="r" rtl="1">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algn="r" rtl="1">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defTabSz="914377">
              <a:spcBef>
                <a:spcPct val="0"/>
              </a:spcBef>
              <a:buNone/>
              <a:defRPr/>
            </a:pPr>
            <a:r>
              <a:rPr lang="he-IL" altLang="he-IL" sz="4000" b="1" dirty="0">
                <a:solidFill>
                  <a:srgbClr val="E46C0A"/>
                </a:solidFill>
                <a:latin typeface="Gisha" pitchFamily="34" charset="-79"/>
                <a:cs typeface="Gisha" pitchFamily="34" charset="-79"/>
              </a:rPr>
              <a:t>מפגש עם אירוע קונפליקטואלי</a:t>
            </a:r>
          </a:p>
        </p:txBody>
      </p:sp>
      <p:grpSp>
        <p:nvGrpSpPr>
          <p:cNvPr id="21" name="קבוצה 20"/>
          <p:cNvGrpSpPr/>
          <p:nvPr/>
        </p:nvGrpSpPr>
        <p:grpSpPr>
          <a:xfrm>
            <a:off x="0" y="0"/>
            <a:ext cx="12192000" cy="6846539"/>
            <a:chOff x="0" y="0"/>
            <a:chExt cx="12192000" cy="6846539"/>
          </a:xfrm>
        </p:grpSpPr>
        <p:pic>
          <p:nvPicPr>
            <p:cNvPr id="22" name="תמונה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1600"/>
              <a:ext cx="2020596" cy="2387600"/>
            </a:xfrm>
            <a:prstGeom prst="rect">
              <a:avLst/>
            </a:prstGeom>
          </p:spPr>
        </p:pic>
        <p:pic>
          <p:nvPicPr>
            <p:cNvPr id="23" name="תמונה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8200" y="0"/>
              <a:ext cx="3253232" cy="1735424"/>
            </a:xfrm>
            <a:prstGeom prst="rect">
              <a:avLst/>
            </a:prstGeom>
          </p:spPr>
        </p:pic>
        <p:cxnSp>
          <p:nvCxnSpPr>
            <p:cNvPr id="24" name="מחבר ישר 23"/>
            <p:cNvCxnSpPr/>
            <p:nvPr/>
          </p:nvCxnSpPr>
          <p:spPr>
            <a:xfrm flipH="1" flipV="1">
              <a:off x="2120900" y="1735424"/>
              <a:ext cx="10071100" cy="38100"/>
            </a:xfrm>
            <a:prstGeom prst="line">
              <a:avLst/>
            </a:prstGeom>
            <a:noFill/>
            <a:ln w="38100" cap="flat" cmpd="sng" algn="ctr">
              <a:solidFill>
                <a:srgbClr val="2EB0AC"/>
              </a:solidFill>
              <a:prstDash val="solid"/>
              <a:miter lim="800000"/>
            </a:ln>
            <a:effectLst/>
          </p:spPr>
        </p:cxnSp>
        <p:cxnSp>
          <p:nvCxnSpPr>
            <p:cNvPr id="25" name="מחבר ישר 24"/>
            <p:cNvCxnSpPr/>
            <p:nvPr/>
          </p:nvCxnSpPr>
          <p:spPr>
            <a:xfrm flipH="1">
              <a:off x="0" y="6846539"/>
              <a:ext cx="12192000" cy="0"/>
            </a:xfrm>
            <a:prstGeom prst="line">
              <a:avLst/>
            </a:prstGeom>
            <a:noFill/>
            <a:ln w="76200" cap="flat" cmpd="sng" algn="ctr">
              <a:solidFill>
                <a:srgbClr val="2EB0AC"/>
              </a:solidFill>
              <a:prstDash val="solid"/>
              <a:miter lim="800000"/>
            </a:ln>
            <a:effectLst/>
          </p:spPr>
        </p:cxnSp>
      </p:grpSp>
    </p:spTree>
    <p:extLst>
      <p:ext uri="{BB962C8B-B14F-4D97-AF65-F5344CB8AC3E}">
        <p14:creationId xmlns:p14="http://schemas.microsoft.com/office/powerpoint/2010/main" val="3611474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קבוצה 14"/>
          <p:cNvGrpSpPr/>
          <p:nvPr/>
        </p:nvGrpSpPr>
        <p:grpSpPr>
          <a:xfrm>
            <a:off x="3349943" y="1820862"/>
            <a:ext cx="6177915" cy="5102225"/>
            <a:chOff x="0" y="0"/>
            <a:chExt cx="6178091" cy="5102291"/>
          </a:xfrm>
        </p:grpSpPr>
        <p:pic>
          <p:nvPicPr>
            <p:cNvPr id="16" name="תמונה 15"/>
            <p:cNvPicPr>
              <a:picLocks noChangeAspect="1"/>
            </p:cNvPicPr>
            <p:nvPr/>
          </p:nvPicPr>
          <p:blipFill rotWithShape="1">
            <a:blip r:embed="rId2">
              <a:extLst>
                <a:ext uri="{28A0092B-C50C-407E-A947-70E740481C1C}">
                  <a14:useLocalDpi xmlns:a14="http://schemas.microsoft.com/office/drawing/2010/main" val="0"/>
                </a:ext>
              </a:extLst>
            </a:blip>
            <a:srcRect l="53426" r="-467" b="41299"/>
            <a:stretch/>
          </p:blipFill>
          <p:spPr bwMode="auto">
            <a:xfrm>
              <a:off x="2215056" y="0"/>
              <a:ext cx="3963035" cy="2995295"/>
            </a:xfrm>
            <a:prstGeom prst="rect">
              <a:avLst/>
            </a:prstGeom>
            <a:noFill/>
            <a:ln>
              <a:noFill/>
            </a:ln>
            <a:extLst>
              <a:ext uri="{53640926-AAD7-44D8-BBD7-CCE9431645EC}">
                <a14:shadowObscured xmlns:a14="http://schemas.microsoft.com/office/drawing/2010/main"/>
              </a:ext>
            </a:extLst>
          </p:spPr>
        </p:pic>
        <p:pic>
          <p:nvPicPr>
            <p:cNvPr id="17" name="תמונה 16"/>
            <p:cNvPicPr>
              <a:picLocks noChangeAspect="1"/>
            </p:cNvPicPr>
            <p:nvPr/>
          </p:nvPicPr>
          <p:blipFill rotWithShape="1">
            <a:blip r:embed="rId2">
              <a:extLst>
                <a:ext uri="{28A0092B-C50C-407E-A947-70E740481C1C}">
                  <a14:useLocalDpi xmlns:a14="http://schemas.microsoft.com/office/drawing/2010/main" val="0"/>
                </a:ext>
              </a:extLst>
            </a:blip>
            <a:srcRect l="26949" t="43720" r="27022"/>
            <a:stretch/>
          </p:blipFill>
          <p:spPr bwMode="auto">
            <a:xfrm>
              <a:off x="0" y="2230821"/>
              <a:ext cx="3877310" cy="2871470"/>
            </a:xfrm>
            <a:prstGeom prst="rect">
              <a:avLst/>
            </a:prstGeom>
            <a:noFill/>
            <a:ln>
              <a:noFill/>
            </a:ln>
            <a:extLst>
              <a:ext uri="{53640926-AAD7-44D8-BBD7-CCE9431645EC}">
                <a14:shadowObscured xmlns:a14="http://schemas.microsoft.com/office/drawing/2010/main"/>
              </a:ext>
            </a:extLst>
          </p:spPr>
        </p:pic>
      </p:grpSp>
      <p:pic>
        <p:nvPicPr>
          <p:cNvPr id="2" name="תמונה 1"/>
          <p:cNvPicPr>
            <a:picLocks noChangeAspect="1"/>
          </p:cNvPicPr>
          <p:nvPr/>
        </p:nvPicPr>
        <p:blipFill>
          <a:blip r:embed="rId3"/>
          <a:stretch>
            <a:fillRect/>
          </a:stretch>
        </p:blipFill>
        <p:spPr>
          <a:xfrm>
            <a:off x="-58723" y="1117"/>
            <a:ext cx="12180536" cy="6858000"/>
          </a:xfrm>
          <a:prstGeom prst="rect">
            <a:avLst/>
          </a:prstGeom>
        </p:spPr>
      </p:pic>
      <p:sp>
        <p:nvSpPr>
          <p:cNvPr id="5" name="Title 1"/>
          <p:cNvSpPr txBox="1">
            <a:spLocks/>
          </p:cNvSpPr>
          <p:nvPr/>
        </p:nvSpPr>
        <p:spPr bwMode="auto">
          <a:xfrm>
            <a:off x="6622688" y="428625"/>
            <a:ext cx="5569312" cy="1196975"/>
          </a:xfrm>
          <a:prstGeom prst="rect">
            <a:avLst/>
          </a:prstGeom>
          <a:noFill/>
          <a:extLst/>
        </p:spPr>
        <p:txBody>
          <a:bodyPr lIns="91440" tIns="45720" rIns="91440" bIns="45720" anchor="ctr"/>
          <a:lstStyle>
            <a:lvl1pPr algn="r" rtl="1">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algn="r" rtl="1">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algn="r" rtl="1">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algn="r" rtl="1">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algn="r" rtl="1">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defTabSz="914377">
              <a:spcBef>
                <a:spcPct val="0"/>
              </a:spcBef>
              <a:buNone/>
              <a:defRPr/>
            </a:pPr>
            <a:endParaRPr lang="he-IL" altLang="he-IL" sz="4267" b="1" dirty="0">
              <a:solidFill>
                <a:srgbClr val="E46C0A"/>
              </a:solidFill>
              <a:latin typeface="Gisha" pitchFamily="34" charset="-79"/>
              <a:cs typeface="Gisha" pitchFamily="34" charset="-79"/>
            </a:endParaRPr>
          </a:p>
        </p:txBody>
      </p:sp>
      <p:sp>
        <p:nvSpPr>
          <p:cNvPr id="20" name="TextBox 19"/>
          <p:cNvSpPr txBox="1"/>
          <p:nvPr/>
        </p:nvSpPr>
        <p:spPr>
          <a:xfrm>
            <a:off x="7070272" y="4555671"/>
            <a:ext cx="5110264" cy="1338828"/>
          </a:xfrm>
          <a:prstGeom prst="rect">
            <a:avLst/>
          </a:prstGeom>
          <a:noFill/>
        </p:spPr>
        <p:txBody>
          <a:bodyPr wrap="square" rtlCol="1">
            <a:spAutoFit/>
          </a:bodyPr>
          <a:lstStyle/>
          <a:p>
            <a:pPr>
              <a:lnSpc>
                <a:spcPct val="150000"/>
              </a:lnSpc>
            </a:pPr>
            <a:r>
              <a:rPr lang="he-IL" dirty="0" smtClean="0">
                <a:solidFill>
                  <a:schemeClr val="accent5">
                    <a:lumMod val="50000"/>
                  </a:schemeClr>
                </a:solidFill>
                <a:latin typeface="Gisha" panose="020B0502040204020203" pitchFamily="34" charset="-79"/>
                <a:cs typeface="Gisha" panose="020B0502040204020203" pitchFamily="34" charset="-79"/>
              </a:rPr>
              <a:t>אמפטיה היא היכולת לראות את העולם דרך העיניים של האחר, מבלי שיפוטיות, הבנת הרגשות של האחר והיכולת להביע הבנה זו בפני האחר.</a:t>
            </a:r>
            <a:endParaRPr lang="he-IL" dirty="0">
              <a:solidFill>
                <a:schemeClr val="accent5">
                  <a:lumMod val="50000"/>
                </a:schemeClr>
              </a:solidFill>
              <a:latin typeface="Gisha" panose="020B0502040204020203" pitchFamily="34" charset="-79"/>
              <a:cs typeface="Gisha" panose="020B0502040204020203" pitchFamily="34" charset="-79"/>
            </a:endParaRPr>
          </a:p>
        </p:txBody>
      </p:sp>
      <p:sp>
        <p:nvSpPr>
          <p:cNvPr id="22" name="TextBox 21"/>
          <p:cNvSpPr txBox="1"/>
          <p:nvPr/>
        </p:nvSpPr>
        <p:spPr>
          <a:xfrm>
            <a:off x="0" y="3063237"/>
            <a:ext cx="5339443" cy="923330"/>
          </a:xfrm>
          <a:prstGeom prst="rect">
            <a:avLst/>
          </a:prstGeom>
          <a:noFill/>
        </p:spPr>
        <p:txBody>
          <a:bodyPr wrap="square" rtlCol="1">
            <a:spAutoFit/>
          </a:bodyPr>
          <a:lstStyle/>
          <a:p>
            <a:pPr>
              <a:lnSpc>
                <a:spcPct val="150000"/>
              </a:lnSpc>
            </a:pPr>
            <a:r>
              <a:rPr lang="he-IL" dirty="0" smtClean="0">
                <a:solidFill>
                  <a:schemeClr val="accent5">
                    <a:lumMod val="50000"/>
                  </a:schemeClr>
                </a:solidFill>
                <a:latin typeface="Gisha" panose="020B0502040204020203" pitchFamily="34" charset="-79"/>
                <a:cs typeface="Gisha" panose="020B0502040204020203" pitchFamily="34" charset="-79"/>
              </a:rPr>
              <a:t>אסרטיביות היא מתן כבוד לגבולות שלי ושל האחרים, ישירות ללא תוקפנות, התמקדות בנושא ולא באדם עצמו.</a:t>
            </a:r>
            <a:endParaRPr lang="he-IL" dirty="0">
              <a:solidFill>
                <a:schemeClr val="accent5">
                  <a:lumMod val="50000"/>
                </a:schemeClr>
              </a:solidFill>
              <a:latin typeface="Gisha" panose="020B0502040204020203" pitchFamily="34" charset="-79"/>
              <a:cs typeface="Gisha" panose="020B0502040204020203" pitchFamily="34" charset="-79"/>
            </a:endParaRPr>
          </a:p>
        </p:txBody>
      </p:sp>
      <p:sp>
        <p:nvSpPr>
          <p:cNvPr id="23" name="TextBox 22"/>
          <p:cNvSpPr txBox="1"/>
          <p:nvPr/>
        </p:nvSpPr>
        <p:spPr>
          <a:xfrm>
            <a:off x="6090268" y="888702"/>
            <a:ext cx="5903068" cy="830997"/>
          </a:xfrm>
          <a:prstGeom prst="rect">
            <a:avLst/>
          </a:prstGeom>
          <a:noFill/>
        </p:spPr>
        <p:txBody>
          <a:bodyPr wrap="square" rtlCol="1">
            <a:spAutoFit/>
          </a:bodyPr>
          <a:lstStyle/>
          <a:p>
            <a:r>
              <a:rPr lang="he-IL" sz="4800" b="1" dirty="0" smtClean="0">
                <a:solidFill>
                  <a:schemeClr val="accent6">
                    <a:lumMod val="75000"/>
                  </a:schemeClr>
                </a:solidFill>
                <a:latin typeface="Gisha" panose="020B0502040204020203" pitchFamily="34" charset="-79"/>
                <a:cs typeface="Gisha" panose="020B0502040204020203" pitchFamily="34" charset="-79"/>
              </a:rPr>
              <a:t>איך עושים את זה?</a:t>
            </a:r>
            <a:endParaRPr lang="he-IL" sz="4800" b="1" dirty="0">
              <a:solidFill>
                <a:schemeClr val="accent6">
                  <a:lumMod val="75000"/>
                </a:schemeClr>
              </a:solidFill>
              <a:latin typeface="Gisha" panose="020B0502040204020203" pitchFamily="34" charset="-79"/>
              <a:cs typeface="Gisha" panose="020B0502040204020203" pitchFamily="34" charset="-79"/>
            </a:endParaRPr>
          </a:p>
        </p:txBody>
      </p:sp>
      <p:cxnSp>
        <p:nvCxnSpPr>
          <p:cNvPr id="25" name="מחבר ישר 24"/>
          <p:cNvCxnSpPr/>
          <p:nvPr/>
        </p:nvCxnSpPr>
        <p:spPr>
          <a:xfrm flipH="1" flipV="1">
            <a:off x="3967843" y="4051654"/>
            <a:ext cx="538843" cy="504017"/>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18453" y="6519446"/>
            <a:ext cx="3498209" cy="338554"/>
          </a:xfrm>
          <a:prstGeom prst="rect">
            <a:avLst/>
          </a:prstGeom>
          <a:noFill/>
        </p:spPr>
        <p:txBody>
          <a:bodyPr wrap="square" rtlCol="1">
            <a:spAutoFit/>
          </a:bodyPr>
          <a:lstStyle/>
          <a:p>
            <a:r>
              <a:rPr lang="he-IL" sz="1600" dirty="0" smtClean="0">
                <a:solidFill>
                  <a:schemeClr val="accent5">
                    <a:lumMod val="50000"/>
                  </a:schemeClr>
                </a:solidFill>
              </a:rPr>
              <a:t>מבוסס על ההגדרות של ד"ר ברנה בראון</a:t>
            </a:r>
            <a:endParaRPr lang="he-IL" sz="1600" dirty="0">
              <a:solidFill>
                <a:schemeClr val="accent5">
                  <a:lumMod val="50000"/>
                </a:schemeClr>
              </a:solidFill>
            </a:endParaRPr>
          </a:p>
        </p:txBody>
      </p:sp>
    </p:spTree>
    <p:extLst>
      <p:ext uri="{BB962C8B-B14F-4D97-AF65-F5344CB8AC3E}">
        <p14:creationId xmlns:p14="http://schemas.microsoft.com/office/powerpoint/2010/main" val="9425963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p:cNvPicPr>
            <a:picLocks noChangeAspect="1"/>
          </p:cNvPicPr>
          <p:nvPr/>
        </p:nvPicPr>
        <p:blipFill>
          <a:blip r:embed="rId2"/>
          <a:stretch>
            <a:fillRect/>
          </a:stretch>
        </p:blipFill>
        <p:spPr>
          <a:xfrm>
            <a:off x="-43732" y="-31077"/>
            <a:ext cx="12235732" cy="6889077"/>
          </a:xfrm>
          <a:prstGeom prst="rect">
            <a:avLst/>
          </a:prstGeom>
        </p:spPr>
      </p:pic>
      <p:sp>
        <p:nvSpPr>
          <p:cNvPr id="97283" name="Title 1"/>
          <p:cNvSpPr txBox="1">
            <a:spLocks/>
          </p:cNvSpPr>
          <p:nvPr/>
        </p:nvSpPr>
        <p:spPr bwMode="auto">
          <a:xfrm>
            <a:off x="6743704" y="1412875"/>
            <a:ext cx="35274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lgn="r" rtl="1">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algn="r" rtl="1">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algn="r" rtl="1">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algn="r" rtl="1">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algn="r" rtl="1">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defTabSz="914377">
              <a:spcBef>
                <a:spcPct val="0"/>
              </a:spcBef>
              <a:buNone/>
            </a:pPr>
            <a:endParaRPr lang="he-IL" altLang="he-IL" sz="4267" b="1">
              <a:solidFill>
                <a:srgbClr val="E46C0A"/>
              </a:solidFill>
              <a:latin typeface="Alef" pitchFamily="2" charset="-79"/>
              <a:cs typeface="Alef" pitchFamily="2" charset="-79"/>
            </a:endParaRPr>
          </a:p>
        </p:txBody>
      </p:sp>
      <p:sp>
        <p:nvSpPr>
          <p:cNvPr id="5" name="Title 1"/>
          <p:cNvSpPr txBox="1">
            <a:spLocks/>
          </p:cNvSpPr>
          <p:nvPr/>
        </p:nvSpPr>
        <p:spPr bwMode="auto">
          <a:xfrm>
            <a:off x="5519057" y="719666"/>
            <a:ext cx="6672943" cy="1196975"/>
          </a:xfrm>
          <a:prstGeom prst="rect">
            <a:avLst/>
          </a:prstGeom>
          <a:noFill/>
          <a:extLst/>
        </p:spPr>
        <p:txBody>
          <a:bodyPr lIns="91440" tIns="45720" rIns="91440" bIns="45720" anchor="ctr"/>
          <a:lstStyle>
            <a:lvl1pPr algn="r" rtl="1">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algn="r" rtl="1">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algn="r" rtl="1">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algn="r" rtl="1">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algn="r" rtl="1">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defTabSz="914377">
              <a:spcBef>
                <a:spcPct val="0"/>
              </a:spcBef>
              <a:buNone/>
              <a:defRPr/>
            </a:pPr>
            <a:r>
              <a:rPr lang="he-IL" altLang="he-IL" sz="3600" b="1" dirty="0" smtClean="0">
                <a:solidFill>
                  <a:srgbClr val="E46C0A"/>
                </a:solidFill>
                <a:latin typeface="Gisha" pitchFamily="34" charset="-79"/>
                <a:cs typeface="Gisha" pitchFamily="34" charset="-79"/>
              </a:rPr>
              <a:t>מודל לאינטראקציה בין-אישית</a:t>
            </a:r>
            <a:endParaRPr lang="he-IL" altLang="he-IL" sz="3600" b="1" dirty="0">
              <a:solidFill>
                <a:srgbClr val="E46C0A"/>
              </a:solidFill>
              <a:latin typeface="Gisha" pitchFamily="34" charset="-79"/>
              <a:cs typeface="Gisha" pitchFamily="34" charset="-79"/>
            </a:endParaRPr>
          </a:p>
        </p:txBody>
      </p:sp>
      <p:graphicFrame>
        <p:nvGraphicFramePr>
          <p:cNvPr id="2" name="דיאגרמה 1"/>
          <p:cNvGraphicFramePr/>
          <p:nvPr>
            <p:extLst>
              <p:ext uri="{D42A27DB-BD31-4B8C-83A1-F6EECF244321}">
                <p14:modId xmlns:p14="http://schemas.microsoft.com/office/powerpoint/2010/main" val="3167400234"/>
              </p:ext>
            </p:extLst>
          </p:nvPr>
        </p:nvGraphicFramePr>
        <p:xfrm>
          <a:off x="2413271" y="1916641"/>
          <a:ext cx="7321725" cy="47157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3187817" y="3013351"/>
            <a:ext cx="2550253" cy="400110"/>
          </a:xfrm>
          <a:prstGeom prst="rect">
            <a:avLst/>
          </a:prstGeom>
          <a:noFill/>
        </p:spPr>
        <p:txBody>
          <a:bodyPr wrap="square" rtlCol="1">
            <a:spAutoFit/>
          </a:bodyPr>
          <a:lstStyle/>
          <a:p>
            <a:r>
              <a:rPr lang="he-IL" sz="2000" b="1" dirty="0" smtClean="0">
                <a:solidFill>
                  <a:srgbClr val="2EB0AC"/>
                </a:solidFill>
                <a:latin typeface="Gisha" panose="020B0502040204020203" pitchFamily="34" charset="-79"/>
                <a:cs typeface="Gisha" panose="020B0502040204020203" pitchFamily="34" charset="-79"/>
              </a:rPr>
              <a:t>התבוננות, זיהוי</a:t>
            </a:r>
            <a:endParaRPr lang="he-IL" sz="2000" b="1" dirty="0">
              <a:solidFill>
                <a:srgbClr val="2EB0AC"/>
              </a:solidFill>
              <a:latin typeface="Gisha" panose="020B0502040204020203" pitchFamily="34" charset="-79"/>
              <a:cs typeface="Gisha" panose="020B0502040204020203" pitchFamily="34" charset="-79"/>
            </a:endParaRPr>
          </a:p>
        </p:txBody>
      </p:sp>
      <p:sp>
        <p:nvSpPr>
          <p:cNvPr id="6" name="TextBox 5"/>
          <p:cNvSpPr txBox="1"/>
          <p:nvPr/>
        </p:nvSpPr>
        <p:spPr>
          <a:xfrm>
            <a:off x="6435336" y="4274505"/>
            <a:ext cx="2072080" cy="400110"/>
          </a:xfrm>
          <a:prstGeom prst="rect">
            <a:avLst/>
          </a:prstGeom>
          <a:noFill/>
        </p:spPr>
        <p:txBody>
          <a:bodyPr wrap="square" rtlCol="1">
            <a:spAutoFit/>
          </a:bodyPr>
          <a:lstStyle/>
          <a:p>
            <a:r>
              <a:rPr lang="he-IL" sz="2000" b="1" dirty="0" smtClean="0">
                <a:solidFill>
                  <a:schemeClr val="accent6">
                    <a:lumMod val="75000"/>
                  </a:schemeClr>
                </a:solidFill>
                <a:latin typeface="Gisha" panose="020B0502040204020203" pitchFamily="34" charset="-79"/>
                <a:cs typeface="Gisha" panose="020B0502040204020203" pitchFamily="34" charset="-79"/>
              </a:rPr>
              <a:t>פרשנות, בירור</a:t>
            </a:r>
            <a:endParaRPr lang="he-IL" sz="2000" b="1" dirty="0">
              <a:solidFill>
                <a:schemeClr val="accent6">
                  <a:lumMod val="75000"/>
                </a:schemeClr>
              </a:solidFill>
              <a:latin typeface="Gisha" panose="020B0502040204020203" pitchFamily="34" charset="-79"/>
              <a:cs typeface="Gisha" panose="020B0502040204020203" pitchFamily="34" charset="-79"/>
            </a:endParaRPr>
          </a:p>
        </p:txBody>
      </p:sp>
      <p:sp>
        <p:nvSpPr>
          <p:cNvPr id="7" name="TextBox 6"/>
          <p:cNvSpPr txBox="1"/>
          <p:nvPr/>
        </p:nvSpPr>
        <p:spPr>
          <a:xfrm>
            <a:off x="109057" y="5402510"/>
            <a:ext cx="5201174" cy="707886"/>
          </a:xfrm>
          <a:prstGeom prst="rect">
            <a:avLst/>
          </a:prstGeom>
          <a:noFill/>
        </p:spPr>
        <p:txBody>
          <a:bodyPr wrap="square" rtlCol="1">
            <a:spAutoFit/>
          </a:bodyPr>
          <a:lstStyle/>
          <a:p>
            <a:r>
              <a:rPr lang="he-IL" sz="2000" b="1" dirty="0" smtClean="0">
                <a:solidFill>
                  <a:schemeClr val="accent5">
                    <a:lumMod val="50000"/>
                  </a:schemeClr>
                </a:solidFill>
                <a:latin typeface="Gisha" panose="020B0502040204020203" pitchFamily="34" charset="-79"/>
                <a:cs typeface="Gisha" panose="020B0502040204020203" pitchFamily="34" charset="-79"/>
              </a:rPr>
              <a:t>תיאור העובדות בצורה אובייקטיבית, שיקוף הרגשות והצרכים, הזמנה לשיתוף פעולה</a:t>
            </a:r>
            <a:endParaRPr lang="he-IL" sz="2000" b="1" dirty="0">
              <a:solidFill>
                <a:schemeClr val="accent5">
                  <a:lumMod val="50000"/>
                </a:schemeClr>
              </a:solidFill>
              <a:latin typeface="Gisha" panose="020B0502040204020203" pitchFamily="34" charset="-79"/>
              <a:cs typeface="Gisha" panose="020B0502040204020203" pitchFamily="34" charset="-79"/>
            </a:endParaRPr>
          </a:p>
        </p:txBody>
      </p:sp>
      <p:sp>
        <p:nvSpPr>
          <p:cNvPr id="8" name="משולש שווה שוקיים 7"/>
          <p:cNvSpPr/>
          <p:nvPr/>
        </p:nvSpPr>
        <p:spPr>
          <a:xfrm rot="20442918">
            <a:off x="5204020" y="5494789"/>
            <a:ext cx="630073" cy="402672"/>
          </a:xfrm>
          <a:prstGeom prst="triangle">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4951837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קבוצה 17"/>
          <p:cNvGrpSpPr/>
          <p:nvPr/>
        </p:nvGrpSpPr>
        <p:grpSpPr>
          <a:xfrm>
            <a:off x="0" y="25892"/>
            <a:ext cx="12192000" cy="6846539"/>
            <a:chOff x="0" y="0"/>
            <a:chExt cx="12192000" cy="6846539"/>
          </a:xfrm>
        </p:grpSpPr>
        <p:pic>
          <p:nvPicPr>
            <p:cNvPr id="5" name="תמונה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1600"/>
              <a:ext cx="2020596" cy="2387600"/>
            </a:xfrm>
            <a:prstGeom prst="rect">
              <a:avLst/>
            </a:prstGeom>
          </p:spPr>
        </p:pic>
        <p:pic>
          <p:nvPicPr>
            <p:cNvPr id="6" name="תמונה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08200" y="0"/>
              <a:ext cx="3253232" cy="1735424"/>
            </a:xfrm>
            <a:prstGeom prst="rect">
              <a:avLst/>
            </a:prstGeom>
          </p:spPr>
        </p:pic>
        <p:cxnSp>
          <p:nvCxnSpPr>
            <p:cNvPr id="9" name="מחבר ישר 8"/>
            <p:cNvCxnSpPr/>
            <p:nvPr/>
          </p:nvCxnSpPr>
          <p:spPr>
            <a:xfrm flipH="1" flipV="1">
              <a:off x="2120900" y="1735424"/>
              <a:ext cx="10071100" cy="38100"/>
            </a:xfrm>
            <a:prstGeom prst="line">
              <a:avLst/>
            </a:prstGeom>
            <a:ln w="38100">
              <a:solidFill>
                <a:srgbClr val="2EB0AC"/>
              </a:solidFill>
            </a:ln>
          </p:spPr>
          <p:style>
            <a:lnRef idx="1">
              <a:schemeClr val="accent1"/>
            </a:lnRef>
            <a:fillRef idx="0">
              <a:schemeClr val="accent1"/>
            </a:fillRef>
            <a:effectRef idx="0">
              <a:schemeClr val="accent1"/>
            </a:effectRef>
            <a:fontRef idx="minor">
              <a:schemeClr val="tx1"/>
            </a:fontRef>
          </p:style>
        </p:cxnSp>
        <p:cxnSp>
          <p:nvCxnSpPr>
            <p:cNvPr id="12" name="מחבר ישר 11"/>
            <p:cNvCxnSpPr/>
            <p:nvPr/>
          </p:nvCxnSpPr>
          <p:spPr>
            <a:xfrm flipH="1">
              <a:off x="0" y="6846539"/>
              <a:ext cx="12192000" cy="0"/>
            </a:xfrm>
            <a:prstGeom prst="line">
              <a:avLst/>
            </a:prstGeom>
            <a:ln w="76200">
              <a:solidFill>
                <a:srgbClr val="2EB0AC"/>
              </a:solidFill>
            </a:ln>
          </p:spPr>
          <p:style>
            <a:lnRef idx="1">
              <a:schemeClr val="accent1"/>
            </a:lnRef>
            <a:fillRef idx="0">
              <a:schemeClr val="accent1"/>
            </a:fillRef>
            <a:effectRef idx="0">
              <a:schemeClr val="accent1"/>
            </a:effectRef>
            <a:fontRef idx="minor">
              <a:schemeClr val="tx1"/>
            </a:fontRef>
          </p:style>
        </p:cxnSp>
      </p:grpSp>
      <p:grpSp>
        <p:nvGrpSpPr>
          <p:cNvPr id="26" name="קבוצה 25"/>
          <p:cNvGrpSpPr/>
          <p:nvPr/>
        </p:nvGrpSpPr>
        <p:grpSpPr>
          <a:xfrm>
            <a:off x="2978" y="0"/>
            <a:ext cx="12192000" cy="6885336"/>
            <a:chOff x="0" y="37895"/>
            <a:chExt cx="12192000" cy="6885336"/>
          </a:xfrm>
        </p:grpSpPr>
        <p:grpSp>
          <p:nvGrpSpPr>
            <p:cNvPr id="25" name="קבוצה 24"/>
            <p:cNvGrpSpPr/>
            <p:nvPr/>
          </p:nvGrpSpPr>
          <p:grpSpPr>
            <a:xfrm>
              <a:off x="0" y="37895"/>
              <a:ext cx="12192000" cy="2489200"/>
              <a:chOff x="0" y="76692"/>
              <a:chExt cx="12192000" cy="2489200"/>
            </a:xfrm>
          </p:grpSpPr>
          <p:pic>
            <p:nvPicPr>
              <p:cNvPr id="21" name="תמונה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8292"/>
                <a:ext cx="2020596" cy="2387600"/>
              </a:xfrm>
              <a:prstGeom prst="rect">
                <a:avLst/>
              </a:prstGeom>
            </p:spPr>
          </p:pic>
          <p:pic>
            <p:nvPicPr>
              <p:cNvPr id="22" name="תמונה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08200" y="76692"/>
                <a:ext cx="3253232" cy="1735424"/>
              </a:xfrm>
              <a:prstGeom prst="rect">
                <a:avLst/>
              </a:prstGeom>
            </p:spPr>
          </p:pic>
          <p:cxnSp>
            <p:nvCxnSpPr>
              <p:cNvPr id="23" name="מחבר ישר 22"/>
              <p:cNvCxnSpPr/>
              <p:nvPr/>
            </p:nvCxnSpPr>
            <p:spPr>
              <a:xfrm flipH="1" flipV="1">
                <a:off x="2120900" y="1812116"/>
                <a:ext cx="10071100" cy="38100"/>
              </a:xfrm>
              <a:prstGeom prst="line">
                <a:avLst/>
              </a:prstGeom>
              <a:ln w="38100">
                <a:solidFill>
                  <a:srgbClr val="2EB0AC"/>
                </a:solidFill>
              </a:ln>
            </p:spPr>
            <p:style>
              <a:lnRef idx="1">
                <a:schemeClr val="accent1"/>
              </a:lnRef>
              <a:fillRef idx="0">
                <a:schemeClr val="accent1"/>
              </a:fillRef>
              <a:effectRef idx="0">
                <a:schemeClr val="accent1"/>
              </a:effectRef>
              <a:fontRef idx="minor">
                <a:schemeClr val="tx1"/>
              </a:fontRef>
            </p:style>
          </p:cxnSp>
        </p:grpSp>
        <p:cxnSp>
          <p:nvCxnSpPr>
            <p:cNvPr id="24" name="מחבר ישר 23"/>
            <p:cNvCxnSpPr/>
            <p:nvPr/>
          </p:nvCxnSpPr>
          <p:spPr>
            <a:xfrm flipH="1">
              <a:off x="0" y="6923231"/>
              <a:ext cx="12192000" cy="0"/>
            </a:xfrm>
            <a:prstGeom prst="line">
              <a:avLst/>
            </a:prstGeom>
            <a:ln w="76200">
              <a:solidFill>
                <a:srgbClr val="2EB0AC"/>
              </a:solidFill>
            </a:ln>
          </p:spPr>
          <p:style>
            <a:lnRef idx="1">
              <a:schemeClr val="accent1"/>
            </a:lnRef>
            <a:fillRef idx="0">
              <a:schemeClr val="accent1"/>
            </a:fillRef>
            <a:effectRef idx="0">
              <a:schemeClr val="accent1"/>
            </a:effectRef>
            <a:fontRef idx="minor">
              <a:schemeClr val="tx1"/>
            </a:fontRef>
          </p:style>
        </p:cxnSp>
      </p:grpSp>
      <p:sp>
        <p:nvSpPr>
          <p:cNvPr id="30" name="Title 1"/>
          <p:cNvSpPr txBox="1">
            <a:spLocks/>
          </p:cNvSpPr>
          <p:nvPr/>
        </p:nvSpPr>
        <p:spPr bwMode="auto">
          <a:xfrm>
            <a:off x="4841268" y="38799"/>
            <a:ext cx="7350731" cy="170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lgn="r" rtl="1">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algn="r" rtl="1">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algn="r" rtl="1">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algn="r" rtl="1">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algn="r" rtl="1">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ctr" defTabSz="685800">
              <a:spcBef>
                <a:spcPct val="0"/>
              </a:spcBef>
              <a:buFontTx/>
              <a:buNone/>
              <a:defRPr/>
            </a:pPr>
            <a:r>
              <a:rPr lang="he-IL" altLang="he-IL" sz="4000" b="1" dirty="0" smtClean="0">
                <a:solidFill>
                  <a:srgbClr val="E46C0A"/>
                </a:solidFill>
                <a:latin typeface="Gisha" pitchFamily="34" charset="-79"/>
                <a:cs typeface="Gisha" pitchFamily="34" charset="-79"/>
              </a:rPr>
              <a:t>המשך תהליך הלמידה </a:t>
            </a:r>
          </a:p>
          <a:p>
            <a:pPr algn="ctr" defTabSz="685800">
              <a:spcBef>
                <a:spcPct val="0"/>
              </a:spcBef>
              <a:buFontTx/>
              <a:buNone/>
              <a:defRPr/>
            </a:pPr>
            <a:r>
              <a:rPr lang="he-IL" altLang="he-IL" sz="4000" b="1" dirty="0" smtClean="0">
                <a:solidFill>
                  <a:srgbClr val="E46C0A"/>
                </a:solidFill>
                <a:latin typeface="Gisha" pitchFamily="34" charset="-79"/>
                <a:cs typeface="Gisha" pitchFamily="34" charset="-79"/>
              </a:rPr>
              <a:t>לאחר סדנת הסימולציה</a:t>
            </a:r>
            <a:endParaRPr lang="he-IL" altLang="he-IL" sz="4000" b="1" dirty="0">
              <a:solidFill>
                <a:srgbClr val="E46C0A"/>
              </a:solidFill>
              <a:latin typeface="Gisha" pitchFamily="34" charset="-79"/>
              <a:cs typeface="Gisha" pitchFamily="34" charset="-79"/>
            </a:endParaRPr>
          </a:p>
        </p:txBody>
      </p:sp>
      <p:sp>
        <p:nvSpPr>
          <p:cNvPr id="17" name="מציין מיקום תוכן 2"/>
          <p:cNvSpPr txBox="1">
            <a:spLocks/>
          </p:cNvSpPr>
          <p:nvPr/>
        </p:nvSpPr>
        <p:spPr>
          <a:xfrm>
            <a:off x="578825" y="1773524"/>
            <a:ext cx="11517384" cy="4525963"/>
          </a:xfrm>
          <a:prstGeom prst="rect">
            <a:avLst/>
          </a:prstGeom>
        </p:spPr>
        <p:txBody>
          <a:bodyPr vert="horz" lIns="121917" tIns="60958" rIns="121917" bIns="60958" rtlCol="1">
            <a:normAutofit/>
          </a:bodyPr>
          <a:lstStyle>
            <a:lvl1pPr marL="0" indent="0" algn="ctr" defTabSz="914400" rtl="1"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609585" indent="-609585" algn="r">
              <a:lnSpc>
                <a:spcPct val="150000"/>
              </a:lnSpc>
              <a:buFont typeface="Arial" panose="020B0604020202020204" pitchFamily="34" charset="0"/>
              <a:buChar char="•"/>
            </a:pPr>
            <a:r>
              <a:rPr lang="he-IL" altLang="he-IL" sz="3600" dirty="0">
                <a:solidFill>
                  <a:schemeClr val="tx2">
                    <a:lumMod val="50000"/>
                  </a:schemeClr>
                </a:solidFill>
                <a:latin typeface="Gisha" panose="020B0502040204020203" pitchFamily="34" charset="-79"/>
                <a:cs typeface="Gisha" panose="020B0502040204020203" pitchFamily="34" charset="-79"/>
              </a:rPr>
              <a:t>סרטון הסימולציה מועבר למתנסה לצורך המשך למידה אישית ו/או קבוצתית.</a:t>
            </a:r>
          </a:p>
          <a:p>
            <a:pPr marL="609585" indent="-609585" algn="r">
              <a:lnSpc>
                <a:spcPct val="150000"/>
              </a:lnSpc>
              <a:buFont typeface="Arial" panose="020B0604020202020204" pitchFamily="34" charset="0"/>
              <a:buChar char="•"/>
            </a:pPr>
            <a:r>
              <a:rPr lang="he-IL" altLang="he-IL" sz="3600" dirty="0">
                <a:solidFill>
                  <a:schemeClr val="tx2">
                    <a:lumMod val="50000"/>
                  </a:schemeClr>
                </a:solidFill>
                <a:latin typeface="Gisha" panose="020B0502040204020203" pitchFamily="34" charset="-79"/>
                <a:cs typeface="Gisha" panose="020B0502040204020203" pitchFamily="34" charset="-79"/>
              </a:rPr>
              <a:t>דגמים להמשך למידה מועברים לראשי הקבוצות.</a:t>
            </a:r>
          </a:p>
          <a:p>
            <a:pPr marL="609585" indent="-609585" algn="r">
              <a:lnSpc>
                <a:spcPct val="150000"/>
              </a:lnSpc>
              <a:buFont typeface="Arial" panose="020B0604020202020204" pitchFamily="34" charset="0"/>
              <a:buChar char="•"/>
            </a:pPr>
            <a:r>
              <a:rPr lang="he-IL" altLang="he-IL" sz="3600" dirty="0">
                <a:solidFill>
                  <a:schemeClr val="tx2">
                    <a:lumMod val="50000"/>
                  </a:schemeClr>
                </a:solidFill>
                <a:latin typeface="Gisha" panose="020B0502040204020203" pitchFamily="34" charset="-79"/>
                <a:cs typeface="Gisha" panose="020B0502040204020203" pitchFamily="34" charset="-79"/>
              </a:rPr>
              <a:t>סרטוני הדרכה ברשת. </a:t>
            </a:r>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8" y="4442791"/>
            <a:ext cx="5924761" cy="2415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19324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קבוצה 17"/>
          <p:cNvGrpSpPr/>
          <p:nvPr/>
        </p:nvGrpSpPr>
        <p:grpSpPr>
          <a:xfrm>
            <a:off x="0" y="25892"/>
            <a:ext cx="12192000" cy="6846539"/>
            <a:chOff x="0" y="0"/>
            <a:chExt cx="12192000" cy="6846539"/>
          </a:xfrm>
        </p:grpSpPr>
        <p:pic>
          <p:nvPicPr>
            <p:cNvPr id="5" name="תמונה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1600"/>
              <a:ext cx="2020596" cy="2387600"/>
            </a:xfrm>
            <a:prstGeom prst="rect">
              <a:avLst/>
            </a:prstGeom>
          </p:spPr>
        </p:pic>
        <p:pic>
          <p:nvPicPr>
            <p:cNvPr id="6" name="תמונה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08200" y="0"/>
              <a:ext cx="3253232" cy="1735424"/>
            </a:xfrm>
            <a:prstGeom prst="rect">
              <a:avLst/>
            </a:prstGeom>
          </p:spPr>
        </p:pic>
        <p:cxnSp>
          <p:nvCxnSpPr>
            <p:cNvPr id="9" name="מחבר ישר 8"/>
            <p:cNvCxnSpPr/>
            <p:nvPr/>
          </p:nvCxnSpPr>
          <p:spPr>
            <a:xfrm flipH="1" flipV="1">
              <a:off x="2120900" y="1735424"/>
              <a:ext cx="10071100" cy="38100"/>
            </a:xfrm>
            <a:prstGeom prst="line">
              <a:avLst/>
            </a:prstGeom>
            <a:ln w="38100">
              <a:solidFill>
                <a:srgbClr val="2EB0AC"/>
              </a:solidFill>
            </a:ln>
          </p:spPr>
          <p:style>
            <a:lnRef idx="1">
              <a:schemeClr val="accent1"/>
            </a:lnRef>
            <a:fillRef idx="0">
              <a:schemeClr val="accent1"/>
            </a:fillRef>
            <a:effectRef idx="0">
              <a:schemeClr val="accent1"/>
            </a:effectRef>
            <a:fontRef idx="minor">
              <a:schemeClr val="tx1"/>
            </a:fontRef>
          </p:style>
        </p:cxnSp>
        <p:cxnSp>
          <p:nvCxnSpPr>
            <p:cNvPr id="12" name="מחבר ישר 11"/>
            <p:cNvCxnSpPr/>
            <p:nvPr/>
          </p:nvCxnSpPr>
          <p:spPr>
            <a:xfrm flipH="1">
              <a:off x="0" y="6846539"/>
              <a:ext cx="12192000" cy="0"/>
            </a:xfrm>
            <a:prstGeom prst="line">
              <a:avLst/>
            </a:prstGeom>
            <a:ln w="76200">
              <a:solidFill>
                <a:srgbClr val="2EB0AC"/>
              </a:solidFill>
            </a:ln>
          </p:spPr>
          <p:style>
            <a:lnRef idx="1">
              <a:schemeClr val="accent1"/>
            </a:lnRef>
            <a:fillRef idx="0">
              <a:schemeClr val="accent1"/>
            </a:fillRef>
            <a:effectRef idx="0">
              <a:schemeClr val="accent1"/>
            </a:effectRef>
            <a:fontRef idx="minor">
              <a:schemeClr val="tx1"/>
            </a:fontRef>
          </p:style>
        </p:cxnSp>
      </p:grpSp>
      <p:grpSp>
        <p:nvGrpSpPr>
          <p:cNvPr id="26" name="קבוצה 25"/>
          <p:cNvGrpSpPr/>
          <p:nvPr/>
        </p:nvGrpSpPr>
        <p:grpSpPr>
          <a:xfrm>
            <a:off x="2978" y="0"/>
            <a:ext cx="12192000" cy="6885336"/>
            <a:chOff x="0" y="37895"/>
            <a:chExt cx="12192000" cy="6885336"/>
          </a:xfrm>
        </p:grpSpPr>
        <p:grpSp>
          <p:nvGrpSpPr>
            <p:cNvPr id="25" name="קבוצה 24"/>
            <p:cNvGrpSpPr/>
            <p:nvPr/>
          </p:nvGrpSpPr>
          <p:grpSpPr>
            <a:xfrm>
              <a:off x="0" y="37895"/>
              <a:ext cx="12192000" cy="2489200"/>
              <a:chOff x="0" y="76692"/>
              <a:chExt cx="12192000" cy="2489200"/>
            </a:xfrm>
          </p:grpSpPr>
          <p:pic>
            <p:nvPicPr>
              <p:cNvPr id="21" name="תמונה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8292"/>
                <a:ext cx="2020596" cy="2387600"/>
              </a:xfrm>
              <a:prstGeom prst="rect">
                <a:avLst/>
              </a:prstGeom>
            </p:spPr>
          </p:pic>
          <p:pic>
            <p:nvPicPr>
              <p:cNvPr id="22" name="תמונה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08200" y="76692"/>
                <a:ext cx="3253232" cy="1735424"/>
              </a:xfrm>
              <a:prstGeom prst="rect">
                <a:avLst/>
              </a:prstGeom>
            </p:spPr>
          </p:pic>
          <p:cxnSp>
            <p:nvCxnSpPr>
              <p:cNvPr id="23" name="מחבר ישר 22"/>
              <p:cNvCxnSpPr/>
              <p:nvPr/>
            </p:nvCxnSpPr>
            <p:spPr>
              <a:xfrm flipH="1" flipV="1">
                <a:off x="2120900" y="1812116"/>
                <a:ext cx="10071100" cy="38100"/>
              </a:xfrm>
              <a:prstGeom prst="line">
                <a:avLst/>
              </a:prstGeom>
              <a:ln w="38100">
                <a:solidFill>
                  <a:srgbClr val="2EB0AC"/>
                </a:solidFill>
              </a:ln>
            </p:spPr>
            <p:style>
              <a:lnRef idx="1">
                <a:schemeClr val="accent1"/>
              </a:lnRef>
              <a:fillRef idx="0">
                <a:schemeClr val="accent1"/>
              </a:fillRef>
              <a:effectRef idx="0">
                <a:schemeClr val="accent1"/>
              </a:effectRef>
              <a:fontRef idx="minor">
                <a:schemeClr val="tx1"/>
              </a:fontRef>
            </p:style>
          </p:cxnSp>
        </p:grpSp>
        <p:cxnSp>
          <p:nvCxnSpPr>
            <p:cNvPr id="24" name="מחבר ישר 23"/>
            <p:cNvCxnSpPr/>
            <p:nvPr/>
          </p:nvCxnSpPr>
          <p:spPr>
            <a:xfrm flipH="1">
              <a:off x="0" y="6923231"/>
              <a:ext cx="12192000" cy="0"/>
            </a:xfrm>
            <a:prstGeom prst="line">
              <a:avLst/>
            </a:prstGeom>
            <a:ln w="76200">
              <a:solidFill>
                <a:srgbClr val="2EB0AC"/>
              </a:solidFill>
            </a:ln>
          </p:spPr>
          <p:style>
            <a:lnRef idx="1">
              <a:schemeClr val="accent1"/>
            </a:lnRef>
            <a:fillRef idx="0">
              <a:schemeClr val="accent1"/>
            </a:fillRef>
            <a:effectRef idx="0">
              <a:schemeClr val="accent1"/>
            </a:effectRef>
            <a:fontRef idx="minor">
              <a:schemeClr val="tx1"/>
            </a:fontRef>
          </p:style>
        </p:cxnSp>
      </p:grpSp>
      <p:sp>
        <p:nvSpPr>
          <p:cNvPr id="3" name="מלבן 2"/>
          <p:cNvSpPr/>
          <p:nvPr/>
        </p:nvSpPr>
        <p:spPr>
          <a:xfrm>
            <a:off x="5495058" y="752982"/>
            <a:ext cx="6563315" cy="646331"/>
          </a:xfrm>
          <a:prstGeom prst="rect">
            <a:avLst/>
          </a:prstGeom>
        </p:spPr>
        <p:txBody>
          <a:bodyPr wrap="square" anchor="ctr">
            <a:spAutoFit/>
          </a:bodyPr>
          <a:lstStyle/>
          <a:p>
            <a:pPr lvl="0" algn="ctr" defTabSz="685800">
              <a:spcBef>
                <a:spcPct val="0"/>
              </a:spcBef>
              <a:defRPr/>
            </a:pPr>
            <a:r>
              <a:rPr lang="he-IL" altLang="he-IL" sz="3600" b="1" dirty="0" smtClean="0">
                <a:solidFill>
                  <a:srgbClr val="F79646">
                    <a:lumMod val="75000"/>
                  </a:srgbClr>
                </a:solidFill>
                <a:latin typeface="Gisha" pitchFamily="34" charset="-79"/>
                <a:cs typeface="Gisha" pitchFamily="34" charset="-79"/>
              </a:rPr>
              <a:t>סרטוני הדרכה</a:t>
            </a:r>
            <a:endParaRPr lang="he-IL" altLang="he-IL" sz="3600" b="1" dirty="0">
              <a:solidFill>
                <a:srgbClr val="F79646">
                  <a:lumMod val="75000"/>
                </a:srgbClr>
              </a:solidFill>
              <a:latin typeface="Gisha" pitchFamily="34" charset="-79"/>
              <a:cs typeface="Gisha" pitchFamily="34" charset="-79"/>
            </a:endParaRPr>
          </a:p>
        </p:txBody>
      </p:sp>
      <p:sp>
        <p:nvSpPr>
          <p:cNvPr id="2" name="מלבן 1"/>
          <p:cNvSpPr/>
          <p:nvPr/>
        </p:nvSpPr>
        <p:spPr>
          <a:xfrm>
            <a:off x="3939852" y="4592841"/>
            <a:ext cx="4488924" cy="584775"/>
          </a:xfrm>
          <a:prstGeom prst="rect">
            <a:avLst/>
          </a:prstGeom>
        </p:spPr>
        <p:txBody>
          <a:bodyPr wrap="square">
            <a:spAutoFit/>
          </a:bodyPr>
          <a:lstStyle/>
          <a:p>
            <a:r>
              <a:rPr lang="he-IL" sz="3200" u="sng" dirty="0">
                <a:solidFill>
                  <a:srgbClr val="0563C1"/>
                </a:solidFill>
                <a:latin typeface="Gisha" panose="020B0502040204020203" pitchFamily="34" charset="-79"/>
                <a:ea typeface="Calibri" panose="020F0502020204030204" pitchFamily="34" charset="0"/>
                <a:cs typeface="Gisha" panose="020B0502040204020203" pitchFamily="34" charset="-79"/>
                <a:hlinkClick r:id="rId5"/>
              </a:rPr>
              <a:t>סרטון הדרכה למתן משוב</a:t>
            </a:r>
            <a:endParaRPr lang="he-IL" sz="4800" dirty="0">
              <a:latin typeface="Gisha" panose="020B0502040204020203" pitchFamily="34" charset="-79"/>
              <a:cs typeface="Gisha" panose="020B0502040204020203" pitchFamily="34" charset="-79"/>
            </a:endParaRPr>
          </a:p>
        </p:txBody>
      </p:sp>
      <p:sp>
        <p:nvSpPr>
          <p:cNvPr id="4" name="מלבן 3"/>
          <p:cNvSpPr/>
          <p:nvPr/>
        </p:nvSpPr>
        <p:spPr>
          <a:xfrm>
            <a:off x="3077141" y="3134737"/>
            <a:ext cx="4568582" cy="584775"/>
          </a:xfrm>
          <a:prstGeom prst="rect">
            <a:avLst/>
          </a:prstGeom>
        </p:spPr>
        <p:txBody>
          <a:bodyPr wrap="square">
            <a:spAutoFit/>
          </a:bodyPr>
          <a:lstStyle/>
          <a:p>
            <a:r>
              <a:rPr lang="he-IL" sz="3200" u="sng" dirty="0">
                <a:solidFill>
                  <a:srgbClr val="0563C1"/>
                </a:solidFill>
                <a:latin typeface="Gisha" panose="020B0502040204020203" pitchFamily="34" charset="-79"/>
                <a:ea typeface="Calibri" panose="020F0502020204030204" pitchFamily="34" charset="0"/>
                <a:cs typeface="Gisha" panose="020B0502040204020203" pitchFamily="34" charset="-79"/>
                <a:hlinkClick r:id="rId6"/>
              </a:rPr>
              <a:t>אתר מרכז הלב</a:t>
            </a:r>
            <a:endParaRPr lang="he-IL" sz="4800" dirty="0">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9745152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קבוצה 17"/>
          <p:cNvGrpSpPr/>
          <p:nvPr/>
        </p:nvGrpSpPr>
        <p:grpSpPr>
          <a:xfrm>
            <a:off x="0" y="25892"/>
            <a:ext cx="12192000" cy="6846539"/>
            <a:chOff x="0" y="0"/>
            <a:chExt cx="12192000" cy="6846539"/>
          </a:xfrm>
        </p:grpSpPr>
        <p:pic>
          <p:nvPicPr>
            <p:cNvPr id="5" name="תמונה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1600"/>
              <a:ext cx="2020596" cy="2387600"/>
            </a:xfrm>
            <a:prstGeom prst="rect">
              <a:avLst/>
            </a:prstGeom>
          </p:spPr>
        </p:pic>
        <p:pic>
          <p:nvPicPr>
            <p:cNvPr id="6" name="תמונה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08200" y="0"/>
              <a:ext cx="3253232" cy="1735424"/>
            </a:xfrm>
            <a:prstGeom prst="rect">
              <a:avLst/>
            </a:prstGeom>
          </p:spPr>
        </p:pic>
        <p:cxnSp>
          <p:nvCxnSpPr>
            <p:cNvPr id="9" name="מחבר ישר 8"/>
            <p:cNvCxnSpPr/>
            <p:nvPr/>
          </p:nvCxnSpPr>
          <p:spPr>
            <a:xfrm flipH="1" flipV="1">
              <a:off x="2120900" y="1735424"/>
              <a:ext cx="10071100" cy="38100"/>
            </a:xfrm>
            <a:prstGeom prst="line">
              <a:avLst/>
            </a:prstGeom>
            <a:ln w="38100">
              <a:solidFill>
                <a:srgbClr val="2EB0AC"/>
              </a:solidFill>
            </a:ln>
          </p:spPr>
          <p:style>
            <a:lnRef idx="1">
              <a:schemeClr val="accent1"/>
            </a:lnRef>
            <a:fillRef idx="0">
              <a:schemeClr val="accent1"/>
            </a:fillRef>
            <a:effectRef idx="0">
              <a:schemeClr val="accent1"/>
            </a:effectRef>
            <a:fontRef idx="minor">
              <a:schemeClr val="tx1"/>
            </a:fontRef>
          </p:style>
        </p:cxnSp>
        <p:cxnSp>
          <p:nvCxnSpPr>
            <p:cNvPr id="12" name="מחבר ישר 11"/>
            <p:cNvCxnSpPr/>
            <p:nvPr/>
          </p:nvCxnSpPr>
          <p:spPr>
            <a:xfrm flipH="1">
              <a:off x="0" y="6846539"/>
              <a:ext cx="12192000" cy="0"/>
            </a:xfrm>
            <a:prstGeom prst="line">
              <a:avLst/>
            </a:prstGeom>
            <a:ln w="76200">
              <a:solidFill>
                <a:srgbClr val="2EB0AC"/>
              </a:solidFill>
            </a:ln>
          </p:spPr>
          <p:style>
            <a:lnRef idx="1">
              <a:schemeClr val="accent1"/>
            </a:lnRef>
            <a:fillRef idx="0">
              <a:schemeClr val="accent1"/>
            </a:fillRef>
            <a:effectRef idx="0">
              <a:schemeClr val="accent1"/>
            </a:effectRef>
            <a:fontRef idx="minor">
              <a:schemeClr val="tx1"/>
            </a:fontRef>
          </p:style>
        </p:cxnSp>
      </p:grpSp>
      <p:grpSp>
        <p:nvGrpSpPr>
          <p:cNvPr id="26" name="קבוצה 25"/>
          <p:cNvGrpSpPr/>
          <p:nvPr/>
        </p:nvGrpSpPr>
        <p:grpSpPr>
          <a:xfrm>
            <a:off x="2978" y="0"/>
            <a:ext cx="12192000" cy="6885336"/>
            <a:chOff x="0" y="37895"/>
            <a:chExt cx="12192000" cy="6885336"/>
          </a:xfrm>
        </p:grpSpPr>
        <p:grpSp>
          <p:nvGrpSpPr>
            <p:cNvPr id="25" name="קבוצה 24"/>
            <p:cNvGrpSpPr/>
            <p:nvPr/>
          </p:nvGrpSpPr>
          <p:grpSpPr>
            <a:xfrm>
              <a:off x="0" y="37895"/>
              <a:ext cx="12192000" cy="2489200"/>
              <a:chOff x="0" y="76692"/>
              <a:chExt cx="12192000" cy="2489200"/>
            </a:xfrm>
          </p:grpSpPr>
          <p:pic>
            <p:nvPicPr>
              <p:cNvPr id="21" name="תמונה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8292"/>
                <a:ext cx="2020596" cy="2387600"/>
              </a:xfrm>
              <a:prstGeom prst="rect">
                <a:avLst/>
              </a:prstGeom>
            </p:spPr>
          </p:pic>
          <p:pic>
            <p:nvPicPr>
              <p:cNvPr id="22" name="תמונה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08200" y="76692"/>
                <a:ext cx="3253232" cy="1735424"/>
              </a:xfrm>
              <a:prstGeom prst="rect">
                <a:avLst/>
              </a:prstGeom>
            </p:spPr>
          </p:pic>
          <p:cxnSp>
            <p:nvCxnSpPr>
              <p:cNvPr id="23" name="מחבר ישר 22"/>
              <p:cNvCxnSpPr/>
              <p:nvPr/>
            </p:nvCxnSpPr>
            <p:spPr>
              <a:xfrm flipH="1" flipV="1">
                <a:off x="2120900" y="1812116"/>
                <a:ext cx="10071100" cy="38100"/>
              </a:xfrm>
              <a:prstGeom prst="line">
                <a:avLst/>
              </a:prstGeom>
              <a:ln w="38100">
                <a:solidFill>
                  <a:srgbClr val="2EB0AC"/>
                </a:solidFill>
              </a:ln>
            </p:spPr>
            <p:style>
              <a:lnRef idx="1">
                <a:schemeClr val="accent1"/>
              </a:lnRef>
              <a:fillRef idx="0">
                <a:schemeClr val="accent1"/>
              </a:fillRef>
              <a:effectRef idx="0">
                <a:schemeClr val="accent1"/>
              </a:effectRef>
              <a:fontRef idx="minor">
                <a:schemeClr val="tx1"/>
              </a:fontRef>
            </p:style>
          </p:cxnSp>
        </p:grpSp>
        <p:cxnSp>
          <p:nvCxnSpPr>
            <p:cNvPr id="24" name="מחבר ישר 23"/>
            <p:cNvCxnSpPr/>
            <p:nvPr/>
          </p:nvCxnSpPr>
          <p:spPr>
            <a:xfrm flipH="1">
              <a:off x="0" y="6923231"/>
              <a:ext cx="12192000" cy="0"/>
            </a:xfrm>
            <a:prstGeom prst="line">
              <a:avLst/>
            </a:prstGeom>
            <a:ln w="76200">
              <a:solidFill>
                <a:srgbClr val="2EB0AC"/>
              </a:solidFill>
            </a:ln>
          </p:spPr>
          <p:style>
            <a:lnRef idx="1">
              <a:schemeClr val="accent1"/>
            </a:lnRef>
            <a:fillRef idx="0">
              <a:schemeClr val="accent1"/>
            </a:fillRef>
            <a:effectRef idx="0">
              <a:schemeClr val="accent1"/>
            </a:effectRef>
            <a:fontRef idx="minor">
              <a:schemeClr val="tx1"/>
            </a:fontRef>
          </p:style>
        </p:cxnSp>
      </p:grpSp>
      <p:sp>
        <p:nvSpPr>
          <p:cNvPr id="3" name="מלבן 2"/>
          <p:cNvSpPr/>
          <p:nvPr/>
        </p:nvSpPr>
        <p:spPr>
          <a:xfrm>
            <a:off x="5495058" y="752982"/>
            <a:ext cx="6563315" cy="646331"/>
          </a:xfrm>
          <a:prstGeom prst="rect">
            <a:avLst/>
          </a:prstGeom>
        </p:spPr>
        <p:txBody>
          <a:bodyPr wrap="square" anchor="ctr">
            <a:spAutoFit/>
          </a:bodyPr>
          <a:lstStyle/>
          <a:p>
            <a:pPr lvl="0" algn="ctr" defTabSz="685800">
              <a:spcBef>
                <a:spcPct val="0"/>
              </a:spcBef>
              <a:defRPr/>
            </a:pPr>
            <a:r>
              <a:rPr lang="he-IL" altLang="he-IL" sz="3600" b="1" dirty="0">
                <a:solidFill>
                  <a:srgbClr val="F79646">
                    <a:lumMod val="75000"/>
                  </a:srgbClr>
                </a:solidFill>
                <a:latin typeface="Gisha" pitchFamily="34" charset="-79"/>
                <a:cs typeface="Gisha" pitchFamily="34" charset="-79"/>
              </a:rPr>
              <a:t>עם הפנים קדימה</a:t>
            </a:r>
            <a:endParaRPr lang="he-IL" altLang="he-IL" sz="3600" dirty="0">
              <a:solidFill>
                <a:srgbClr val="F79646">
                  <a:lumMod val="75000"/>
                </a:srgbClr>
              </a:solidFill>
              <a:latin typeface="Gisha" pitchFamily="34" charset="-79"/>
              <a:cs typeface="Gisha" pitchFamily="34" charset="-79"/>
            </a:endParaRPr>
          </a:p>
        </p:txBody>
      </p:sp>
      <p:sp>
        <p:nvSpPr>
          <p:cNvPr id="16" name="TextBox 15"/>
          <p:cNvSpPr txBox="1"/>
          <p:nvPr/>
        </p:nvSpPr>
        <p:spPr>
          <a:xfrm>
            <a:off x="1729212" y="2328010"/>
            <a:ext cx="9985973" cy="2985433"/>
          </a:xfrm>
          <a:prstGeom prst="rect">
            <a:avLst/>
          </a:prstGeom>
          <a:noFill/>
        </p:spPr>
        <p:txBody>
          <a:bodyPr wrap="square" rtlCol="1">
            <a:spAutoFit/>
          </a:bodyPr>
          <a:lstStyle/>
          <a:p>
            <a:pPr marL="342900" indent="-342900">
              <a:lnSpc>
                <a:spcPct val="150000"/>
              </a:lnSpc>
              <a:buFont typeface="Arial" panose="020B0604020202020204" pitchFamily="34" charset="0"/>
              <a:buChar char="•"/>
            </a:pPr>
            <a:r>
              <a:rPr lang="he-IL" sz="2800" dirty="0" smtClean="0">
                <a:solidFill>
                  <a:schemeClr val="tx2">
                    <a:lumMod val="50000"/>
                  </a:schemeClr>
                </a:solidFill>
                <a:latin typeface="Gisha" panose="020B0502040204020203" pitchFamily="34" charset="-79"/>
                <a:cs typeface="Gisha" panose="020B0502040204020203" pitchFamily="34" charset="-79"/>
              </a:rPr>
              <a:t>פיתוח מודלים לסדנאות ייחודיות בהתאמה לקהל המשתתפים</a:t>
            </a:r>
          </a:p>
          <a:p>
            <a:pPr marL="342900" indent="-342900">
              <a:lnSpc>
                <a:spcPct val="150000"/>
              </a:lnSpc>
              <a:buFont typeface="Arial" panose="020B0604020202020204" pitchFamily="34" charset="0"/>
              <a:buChar char="•"/>
            </a:pPr>
            <a:r>
              <a:rPr lang="he-IL" sz="2800" dirty="0" smtClean="0">
                <a:solidFill>
                  <a:schemeClr val="tx2">
                    <a:lumMod val="50000"/>
                  </a:schemeClr>
                </a:solidFill>
                <a:latin typeface="Gisha" panose="020B0502040204020203" pitchFamily="34" charset="-79"/>
                <a:cs typeface="Gisha" panose="020B0502040204020203" pitchFamily="34" charset="-79"/>
              </a:rPr>
              <a:t>"סדנת לקראת" – כלי להעלאת שאלות לדיון והעמקה</a:t>
            </a:r>
          </a:p>
          <a:p>
            <a:pPr marL="342900" indent="-342900">
              <a:lnSpc>
                <a:spcPct val="150000"/>
              </a:lnSpc>
              <a:buFont typeface="Arial" panose="020B0604020202020204" pitchFamily="34" charset="0"/>
              <a:buChar char="•"/>
            </a:pPr>
            <a:r>
              <a:rPr lang="he-IL" sz="2800" dirty="0" smtClean="0">
                <a:solidFill>
                  <a:schemeClr val="tx2">
                    <a:lumMod val="50000"/>
                  </a:schemeClr>
                </a:solidFill>
                <a:latin typeface="Gisha" panose="020B0502040204020203" pitchFamily="34" charset="-79"/>
                <a:cs typeface="Gisha" panose="020B0502040204020203" pitchFamily="34" charset="-79"/>
              </a:rPr>
              <a:t>קהלי יעד מגוונים</a:t>
            </a:r>
          </a:p>
          <a:p>
            <a:pPr marL="342900" indent="-342900">
              <a:lnSpc>
                <a:spcPct val="150000"/>
              </a:lnSpc>
              <a:buFont typeface="Arial" panose="020B0604020202020204" pitchFamily="34" charset="0"/>
              <a:buChar char="•"/>
            </a:pPr>
            <a:r>
              <a:rPr lang="he-IL" sz="2800" dirty="0" smtClean="0">
                <a:solidFill>
                  <a:schemeClr val="tx2">
                    <a:lumMod val="50000"/>
                  </a:schemeClr>
                </a:solidFill>
                <a:latin typeface="Gisha" panose="020B0502040204020203" pitchFamily="34" charset="-79"/>
                <a:cs typeface="Gisha" panose="020B0502040204020203" pitchFamily="34" charset="-79"/>
              </a:rPr>
              <a:t>סדנאות מקוונות</a:t>
            </a:r>
          </a:p>
          <a:p>
            <a:pPr marL="342900" indent="-342900">
              <a:buFont typeface="Arial" panose="020B0604020202020204" pitchFamily="34" charset="0"/>
              <a:buChar char="•"/>
            </a:pPr>
            <a:endParaRPr lang="he-IL" sz="2000" b="1" dirty="0">
              <a:solidFill>
                <a:schemeClr val="accent6">
                  <a:lumMod val="75000"/>
                </a:schemeClr>
              </a:solidFill>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8162238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p:cNvSpPr txBox="1">
            <a:spLocks/>
          </p:cNvSpPr>
          <p:nvPr/>
        </p:nvSpPr>
        <p:spPr bwMode="auto">
          <a:xfrm>
            <a:off x="5386801" y="197219"/>
            <a:ext cx="6905503" cy="172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lgn="r" rtl="1">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algn="r" rtl="1">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algn="r" rtl="1">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algn="r" rtl="1">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algn="r" rtl="1">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ctr" defTabSz="914377">
              <a:spcBef>
                <a:spcPct val="0"/>
              </a:spcBef>
              <a:buNone/>
              <a:defRPr/>
            </a:pPr>
            <a:r>
              <a:rPr lang="he-IL" altLang="he-IL" sz="4400" b="1" dirty="0">
                <a:solidFill>
                  <a:srgbClr val="E46C0A"/>
                </a:solidFill>
                <a:latin typeface="Gisha" pitchFamily="34" charset="-79"/>
                <a:cs typeface="Gisha" pitchFamily="34" charset="-79"/>
              </a:rPr>
              <a:t>מיומנות תקשורת </a:t>
            </a:r>
            <a:endParaRPr lang="he-IL" altLang="he-IL" sz="4400" b="1" dirty="0" smtClean="0">
              <a:solidFill>
                <a:srgbClr val="E46C0A"/>
              </a:solidFill>
              <a:latin typeface="Gisha" pitchFamily="34" charset="-79"/>
              <a:cs typeface="Gisha" pitchFamily="34" charset="-79"/>
            </a:endParaRPr>
          </a:p>
          <a:p>
            <a:pPr algn="ctr" defTabSz="914377">
              <a:spcBef>
                <a:spcPct val="0"/>
              </a:spcBef>
              <a:buNone/>
              <a:defRPr/>
            </a:pPr>
            <a:r>
              <a:rPr lang="he-IL" altLang="he-IL" sz="4400" b="1" dirty="0" smtClean="0">
                <a:solidFill>
                  <a:srgbClr val="E46C0A"/>
                </a:solidFill>
                <a:latin typeface="Gisha" pitchFamily="34" charset="-79"/>
                <a:cs typeface="Gisha" pitchFamily="34" charset="-79"/>
              </a:rPr>
              <a:t>ודרכי הוראה</a:t>
            </a:r>
            <a:endParaRPr lang="he-IL" altLang="he-IL" sz="4400" b="1" dirty="0">
              <a:solidFill>
                <a:srgbClr val="E46C0A"/>
              </a:solidFill>
              <a:latin typeface="Gisha" pitchFamily="34" charset="-79"/>
              <a:cs typeface="Gisha" pitchFamily="34" charset="-79"/>
            </a:endParaRPr>
          </a:p>
        </p:txBody>
      </p:sp>
      <p:grpSp>
        <p:nvGrpSpPr>
          <p:cNvPr id="32" name="קבוצה 31"/>
          <p:cNvGrpSpPr/>
          <p:nvPr/>
        </p:nvGrpSpPr>
        <p:grpSpPr>
          <a:xfrm>
            <a:off x="0" y="-50546"/>
            <a:ext cx="12192000" cy="6846539"/>
            <a:chOff x="0" y="0"/>
            <a:chExt cx="12192000" cy="6846539"/>
          </a:xfrm>
        </p:grpSpPr>
        <p:pic>
          <p:nvPicPr>
            <p:cNvPr id="36" name="תמונה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1600"/>
              <a:ext cx="2020596" cy="2387600"/>
            </a:xfrm>
            <a:prstGeom prst="rect">
              <a:avLst/>
            </a:prstGeom>
          </p:spPr>
        </p:pic>
        <p:pic>
          <p:nvPicPr>
            <p:cNvPr id="37" name="תמונה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8200" y="0"/>
              <a:ext cx="3253232" cy="1735424"/>
            </a:xfrm>
            <a:prstGeom prst="rect">
              <a:avLst/>
            </a:prstGeom>
          </p:spPr>
        </p:pic>
        <p:cxnSp>
          <p:nvCxnSpPr>
            <p:cNvPr id="38" name="מחבר ישר 37"/>
            <p:cNvCxnSpPr/>
            <p:nvPr/>
          </p:nvCxnSpPr>
          <p:spPr>
            <a:xfrm flipH="1" flipV="1">
              <a:off x="2120900" y="1735424"/>
              <a:ext cx="10071100" cy="38100"/>
            </a:xfrm>
            <a:prstGeom prst="line">
              <a:avLst/>
            </a:prstGeom>
            <a:noFill/>
            <a:ln w="38100" cap="flat" cmpd="sng" algn="ctr">
              <a:solidFill>
                <a:srgbClr val="2EB0AC"/>
              </a:solidFill>
              <a:prstDash val="solid"/>
              <a:miter lim="800000"/>
            </a:ln>
            <a:effectLst/>
          </p:spPr>
        </p:cxnSp>
        <p:cxnSp>
          <p:nvCxnSpPr>
            <p:cNvPr id="39" name="מחבר ישר 38"/>
            <p:cNvCxnSpPr/>
            <p:nvPr/>
          </p:nvCxnSpPr>
          <p:spPr>
            <a:xfrm flipH="1">
              <a:off x="0" y="6846539"/>
              <a:ext cx="12192000" cy="0"/>
            </a:xfrm>
            <a:prstGeom prst="line">
              <a:avLst/>
            </a:prstGeom>
            <a:noFill/>
            <a:ln w="76200" cap="flat" cmpd="sng" algn="ctr">
              <a:solidFill>
                <a:srgbClr val="2EB0AC"/>
              </a:solidFill>
              <a:prstDash val="solid"/>
              <a:miter lim="800000"/>
            </a:ln>
            <a:effectLst/>
          </p:spPr>
        </p:cxnSp>
      </p:grpSp>
      <p:sp>
        <p:nvSpPr>
          <p:cNvPr id="2" name="מלבן מעוגל 1"/>
          <p:cNvSpPr/>
          <p:nvPr/>
        </p:nvSpPr>
        <p:spPr>
          <a:xfrm>
            <a:off x="9711759" y="2425534"/>
            <a:ext cx="2184400" cy="820468"/>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smtClean="0">
                <a:solidFill>
                  <a:schemeClr val="tx2"/>
                </a:solidFill>
                <a:latin typeface="Gisha" panose="020B0502040204020203" pitchFamily="34" charset="-79"/>
                <a:cs typeface="Gisha" panose="020B0502040204020203" pitchFamily="34" charset="-79"/>
              </a:rPr>
              <a:t>יצירת אמון</a:t>
            </a:r>
            <a:endParaRPr lang="he-IL" sz="2400" dirty="0">
              <a:solidFill>
                <a:schemeClr val="tx2"/>
              </a:solidFill>
              <a:latin typeface="Gisha" panose="020B0502040204020203" pitchFamily="34" charset="-79"/>
              <a:cs typeface="Gisha" panose="020B0502040204020203" pitchFamily="34" charset="-79"/>
            </a:endParaRPr>
          </a:p>
        </p:txBody>
      </p:sp>
      <p:sp>
        <p:nvSpPr>
          <p:cNvPr id="27" name="מלבן מעוגל 26"/>
          <p:cNvSpPr/>
          <p:nvPr/>
        </p:nvSpPr>
        <p:spPr>
          <a:xfrm>
            <a:off x="7294280" y="2442188"/>
            <a:ext cx="2184400" cy="820468"/>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smtClean="0">
                <a:solidFill>
                  <a:schemeClr val="tx2"/>
                </a:solidFill>
                <a:latin typeface="Gisha" panose="020B0502040204020203" pitchFamily="34" charset="-79"/>
                <a:cs typeface="Gisha" panose="020B0502040204020203" pitchFamily="34" charset="-79"/>
              </a:rPr>
              <a:t>הבעת אמפטיה</a:t>
            </a:r>
            <a:endParaRPr lang="he-IL" sz="2400" dirty="0">
              <a:solidFill>
                <a:schemeClr val="tx2"/>
              </a:solidFill>
              <a:latin typeface="Gisha" panose="020B0502040204020203" pitchFamily="34" charset="-79"/>
              <a:cs typeface="Gisha" panose="020B0502040204020203" pitchFamily="34" charset="-79"/>
            </a:endParaRPr>
          </a:p>
        </p:txBody>
      </p:sp>
      <p:sp>
        <p:nvSpPr>
          <p:cNvPr id="43" name="מלבן מעוגל 42"/>
          <p:cNvSpPr/>
          <p:nvPr/>
        </p:nvSpPr>
        <p:spPr>
          <a:xfrm>
            <a:off x="4876801" y="2426057"/>
            <a:ext cx="2184400" cy="820468"/>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smtClean="0">
                <a:solidFill>
                  <a:schemeClr val="tx2"/>
                </a:solidFill>
                <a:latin typeface="Gisha" panose="020B0502040204020203" pitchFamily="34" charset="-79"/>
                <a:cs typeface="Gisha" panose="020B0502040204020203" pitchFamily="34" charset="-79"/>
              </a:rPr>
              <a:t>יכולת הקשבה</a:t>
            </a:r>
            <a:endParaRPr lang="he-IL" sz="2400" dirty="0">
              <a:solidFill>
                <a:schemeClr val="tx2"/>
              </a:solidFill>
              <a:latin typeface="Gisha" panose="020B0502040204020203" pitchFamily="34" charset="-79"/>
              <a:cs typeface="Gisha" panose="020B0502040204020203" pitchFamily="34" charset="-79"/>
            </a:endParaRPr>
          </a:p>
        </p:txBody>
      </p:sp>
      <p:sp>
        <p:nvSpPr>
          <p:cNvPr id="44" name="מלבן מעוגל 43"/>
          <p:cNvSpPr/>
          <p:nvPr/>
        </p:nvSpPr>
        <p:spPr>
          <a:xfrm>
            <a:off x="2486754" y="2439982"/>
            <a:ext cx="2184400" cy="820468"/>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smtClean="0">
                <a:solidFill>
                  <a:schemeClr val="tx2"/>
                </a:solidFill>
                <a:latin typeface="Gisha" panose="020B0502040204020203" pitchFamily="34" charset="-79"/>
                <a:cs typeface="Gisha" panose="020B0502040204020203" pitchFamily="34" charset="-79"/>
              </a:rPr>
              <a:t>בירור </a:t>
            </a:r>
          </a:p>
          <a:p>
            <a:pPr algn="ctr"/>
            <a:r>
              <a:rPr lang="he-IL" sz="2400" dirty="0" smtClean="0">
                <a:solidFill>
                  <a:schemeClr val="tx2"/>
                </a:solidFill>
                <a:latin typeface="Gisha" panose="020B0502040204020203" pitchFamily="34" charset="-79"/>
                <a:cs typeface="Gisha" panose="020B0502040204020203" pitchFamily="34" charset="-79"/>
              </a:rPr>
              <a:t>ושאילת שאלות</a:t>
            </a:r>
            <a:endParaRPr lang="he-IL" sz="3200" dirty="0">
              <a:solidFill>
                <a:schemeClr val="tx2"/>
              </a:solidFill>
              <a:latin typeface="Gisha" panose="020B0502040204020203" pitchFamily="34" charset="-79"/>
              <a:cs typeface="Gisha" panose="020B0502040204020203" pitchFamily="34" charset="-79"/>
            </a:endParaRPr>
          </a:p>
        </p:txBody>
      </p:sp>
      <p:sp>
        <p:nvSpPr>
          <p:cNvPr id="45" name="מלבן מעוגל 44"/>
          <p:cNvSpPr/>
          <p:nvPr/>
        </p:nvSpPr>
        <p:spPr>
          <a:xfrm>
            <a:off x="9711759" y="5296279"/>
            <a:ext cx="2184400" cy="820468"/>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smtClean="0">
                <a:solidFill>
                  <a:schemeClr val="tx2"/>
                </a:solidFill>
                <a:latin typeface="Gisha" panose="020B0502040204020203" pitchFamily="34" charset="-79"/>
                <a:cs typeface="Gisha" panose="020B0502040204020203" pitchFamily="34" charset="-79"/>
              </a:rPr>
              <a:t>למידת עמיתים</a:t>
            </a:r>
            <a:endParaRPr lang="he-IL" sz="2400" dirty="0">
              <a:solidFill>
                <a:schemeClr val="tx2"/>
              </a:solidFill>
              <a:latin typeface="Gisha" panose="020B0502040204020203" pitchFamily="34" charset="-79"/>
              <a:cs typeface="Gisha" panose="020B0502040204020203" pitchFamily="34" charset="-79"/>
            </a:endParaRPr>
          </a:p>
        </p:txBody>
      </p:sp>
      <p:sp>
        <p:nvSpPr>
          <p:cNvPr id="46" name="מלבן מעוגל 45"/>
          <p:cNvSpPr/>
          <p:nvPr/>
        </p:nvSpPr>
        <p:spPr>
          <a:xfrm>
            <a:off x="2367772" y="5270107"/>
            <a:ext cx="2184400" cy="820468"/>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smtClean="0">
                <a:solidFill>
                  <a:schemeClr val="tx2"/>
                </a:solidFill>
                <a:latin typeface="Gisha" panose="020B0502040204020203" pitchFamily="34" charset="-79"/>
                <a:cs typeface="Gisha" panose="020B0502040204020203" pitchFamily="34" charset="-79"/>
              </a:rPr>
              <a:t>עידוד חקר וחשיבה</a:t>
            </a:r>
            <a:endParaRPr lang="he-IL" sz="2400" dirty="0">
              <a:solidFill>
                <a:schemeClr val="tx2"/>
              </a:solidFill>
              <a:latin typeface="Gisha" panose="020B0502040204020203" pitchFamily="34" charset="-79"/>
              <a:cs typeface="Gisha" panose="020B0502040204020203" pitchFamily="34" charset="-79"/>
            </a:endParaRPr>
          </a:p>
        </p:txBody>
      </p:sp>
      <p:sp>
        <p:nvSpPr>
          <p:cNvPr id="47" name="מלבן מעוגל 46"/>
          <p:cNvSpPr/>
          <p:nvPr/>
        </p:nvSpPr>
        <p:spPr>
          <a:xfrm>
            <a:off x="4785251" y="5280940"/>
            <a:ext cx="2184400" cy="820468"/>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smtClean="0">
                <a:solidFill>
                  <a:schemeClr val="tx2"/>
                </a:solidFill>
                <a:latin typeface="Gisha" panose="020B0502040204020203" pitchFamily="34" charset="-79"/>
                <a:cs typeface="Gisha" panose="020B0502040204020203" pitchFamily="34" charset="-79"/>
              </a:rPr>
              <a:t>טעות כהזדמנות</a:t>
            </a:r>
            <a:endParaRPr lang="he-IL" sz="2400" dirty="0">
              <a:solidFill>
                <a:schemeClr val="tx2"/>
              </a:solidFill>
              <a:latin typeface="Gisha" panose="020B0502040204020203" pitchFamily="34" charset="-79"/>
              <a:cs typeface="Gisha" panose="020B0502040204020203" pitchFamily="34" charset="-79"/>
            </a:endParaRPr>
          </a:p>
        </p:txBody>
      </p:sp>
      <p:sp>
        <p:nvSpPr>
          <p:cNvPr id="48" name="מלבן מעוגל 47"/>
          <p:cNvSpPr/>
          <p:nvPr/>
        </p:nvSpPr>
        <p:spPr>
          <a:xfrm>
            <a:off x="7294280" y="5280940"/>
            <a:ext cx="2184400" cy="820468"/>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smtClean="0">
                <a:solidFill>
                  <a:schemeClr val="tx2"/>
                </a:solidFill>
                <a:latin typeface="Gisha" panose="020B0502040204020203" pitchFamily="34" charset="-79"/>
                <a:cs typeface="Gisha" panose="020B0502040204020203" pitchFamily="34" charset="-79"/>
              </a:rPr>
              <a:t>למידה אקטיבית</a:t>
            </a:r>
            <a:endParaRPr lang="he-IL" sz="2400" dirty="0">
              <a:solidFill>
                <a:schemeClr val="tx2"/>
              </a:solidFill>
              <a:latin typeface="Gisha" panose="020B0502040204020203" pitchFamily="34" charset="-79"/>
              <a:cs typeface="Gisha" panose="020B0502040204020203" pitchFamily="34" charset="-79"/>
            </a:endParaRPr>
          </a:p>
        </p:txBody>
      </p:sp>
      <p:sp>
        <p:nvSpPr>
          <p:cNvPr id="49" name="מלבן מעוגל 48"/>
          <p:cNvSpPr/>
          <p:nvPr/>
        </p:nvSpPr>
        <p:spPr>
          <a:xfrm>
            <a:off x="9711759" y="3816312"/>
            <a:ext cx="2184400" cy="820468"/>
          </a:xfrm>
          <a:prstGeom prst="roundRect">
            <a:avLst/>
          </a:prstGeom>
          <a:solidFill>
            <a:srgbClr val="FFFFD9"/>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smtClean="0">
                <a:solidFill>
                  <a:schemeClr val="tx2"/>
                </a:solidFill>
                <a:latin typeface="Gisha" panose="020B0502040204020203" pitchFamily="34" charset="-79"/>
                <a:cs typeface="Gisha" panose="020B0502040204020203" pitchFamily="34" charset="-79"/>
              </a:rPr>
              <a:t>גישור בין צרכים שונים</a:t>
            </a:r>
            <a:endParaRPr lang="he-IL" sz="2400" dirty="0">
              <a:solidFill>
                <a:schemeClr val="tx2"/>
              </a:solidFill>
              <a:latin typeface="Gisha" panose="020B0502040204020203" pitchFamily="34" charset="-79"/>
              <a:cs typeface="Gisha" panose="020B0502040204020203" pitchFamily="34" charset="-79"/>
            </a:endParaRPr>
          </a:p>
        </p:txBody>
      </p:sp>
      <p:sp>
        <p:nvSpPr>
          <p:cNvPr id="52" name="מלבן מעוגל 51"/>
          <p:cNvSpPr/>
          <p:nvPr/>
        </p:nvSpPr>
        <p:spPr>
          <a:xfrm>
            <a:off x="2367772" y="3844091"/>
            <a:ext cx="2184400" cy="820468"/>
          </a:xfrm>
          <a:prstGeom prst="roundRect">
            <a:avLst/>
          </a:prstGeom>
          <a:solidFill>
            <a:srgbClr val="FFFFD9"/>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smtClean="0">
                <a:solidFill>
                  <a:schemeClr val="tx2"/>
                </a:solidFill>
                <a:latin typeface="Gisha" panose="020B0502040204020203" pitchFamily="34" charset="-79"/>
                <a:cs typeface="Gisha" panose="020B0502040204020203" pitchFamily="34" charset="-79"/>
              </a:rPr>
              <a:t>העברת מסרים באופן ברור</a:t>
            </a:r>
            <a:endParaRPr lang="he-IL" sz="2400" dirty="0">
              <a:solidFill>
                <a:schemeClr val="tx2"/>
              </a:solidFill>
              <a:latin typeface="Gisha" panose="020B0502040204020203" pitchFamily="34" charset="-79"/>
              <a:cs typeface="Gisha" panose="020B0502040204020203" pitchFamily="34" charset="-79"/>
            </a:endParaRPr>
          </a:p>
        </p:txBody>
      </p:sp>
      <p:sp>
        <p:nvSpPr>
          <p:cNvPr id="55" name="מלבן מעוגל 54"/>
          <p:cNvSpPr/>
          <p:nvPr/>
        </p:nvSpPr>
        <p:spPr>
          <a:xfrm>
            <a:off x="7294280" y="3832359"/>
            <a:ext cx="2184400" cy="820468"/>
          </a:xfrm>
          <a:prstGeom prst="roundRect">
            <a:avLst/>
          </a:prstGeom>
          <a:solidFill>
            <a:srgbClr val="FFFFD9"/>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smtClean="0">
                <a:solidFill>
                  <a:schemeClr val="tx2"/>
                </a:solidFill>
                <a:latin typeface="Gisha" panose="020B0502040204020203" pitchFamily="34" charset="-79"/>
                <a:cs typeface="Gisha" panose="020B0502040204020203" pitchFamily="34" charset="-79"/>
              </a:rPr>
              <a:t>התנהלות אסרטיבית</a:t>
            </a:r>
            <a:endParaRPr lang="he-IL" sz="2400" dirty="0">
              <a:solidFill>
                <a:schemeClr val="tx2"/>
              </a:solidFill>
              <a:latin typeface="Gisha" panose="020B0502040204020203" pitchFamily="34" charset="-79"/>
              <a:cs typeface="Gisha" panose="020B0502040204020203" pitchFamily="34" charset="-79"/>
            </a:endParaRPr>
          </a:p>
        </p:txBody>
      </p:sp>
      <p:sp>
        <p:nvSpPr>
          <p:cNvPr id="56" name="מלבן מעוגל 55"/>
          <p:cNvSpPr/>
          <p:nvPr/>
        </p:nvSpPr>
        <p:spPr>
          <a:xfrm>
            <a:off x="4785251" y="3832359"/>
            <a:ext cx="2184400" cy="820468"/>
          </a:xfrm>
          <a:prstGeom prst="roundRect">
            <a:avLst/>
          </a:prstGeom>
          <a:solidFill>
            <a:srgbClr val="FFFFD9"/>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200" dirty="0" smtClean="0">
                <a:solidFill>
                  <a:schemeClr val="tx2"/>
                </a:solidFill>
                <a:latin typeface="Gisha" panose="020B0502040204020203" pitchFamily="34" charset="-79"/>
                <a:cs typeface="Gisha" panose="020B0502040204020203" pitchFamily="34" charset="-79"/>
              </a:rPr>
              <a:t>יצירה ושמירה על גבולות השיח</a:t>
            </a:r>
            <a:endParaRPr lang="he-IL" sz="2200" dirty="0">
              <a:solidFill>
                <a:schemeClr val="tx2"/>
              </a:solidFill>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36241416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2" descr="illusions_06"/>
          <p:cNvPicPr>
            <a:picLocks noChangeAspect="1" noChangeArrowheads="1"/>
          </p:cNvPicPr>
          <p:nvPr/>
        </p:nvPicPr>
        <p:blipFill>
          <a:blip r:embed="rId2" cstate="print">
            <a:extLst/>
          </a:blip>
          <a:srcRect/>
          <a:stretch>
            <a:fillRect/>
          </a:stretch>
        </p:blipFill>
        <p:spPr bwMode="auto">
          <a:xfrm>
            <a:off x="3872013" y="2021202"/>
            <a:ext cx="4344888" cy="4544621"/>
          </a:xfrm>
          <a:prstGeom prst="rect">
            <a:avLst/>
          </a:prstGeom>
          <a:ln>
            <a:noFill/>
          </a:ln>
          <a:effectLst>
            <a:softEdge rad="112500"/>
          </a:effectLst>
          <a:extLst/>
        </p:spPr>
      </p:pic>
      <p:sp>
        <p:nvSpPr>
          <p:cNvPr id="6" name="Title 1"/>
          <p:cNvSpPr txBox="1">
            <a:spLocks/>
          </p:cNvSpPr>
          <p:nvPr/>
        </p:nvSpPr>
        <p:spPr bwMode="auto">
          <a:xfrm>
            <a:off x="4457700" y="786127"/>
            <a:ext cx="77343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lgn="r" rtl="1">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algn="r" rtl="1">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algn="r" rtl="1">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algn="r" rtl="1">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algn="r" rtl="1">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defTabSz="914377">
              <a:spcBef>
                <a:spcPct val="0"/>
              </a:spcBef>
              <a:buNone/>
              <a:defRPr/>
            </a:pPr>
            <a:r>
              <a:rPr lang="he-IL" altLang="he-IL" sz="3600" b="1" dirty="0">
                <a:solidFill>
                  <a:srgbClr val="E46C0A"/>
                </a:solidFill>
                <a:latin typeface="Gisha" pitchFamily="34" charset="-79"/>
                <a:cs typeface="Gisha" pitchFamily="34" charset="-79"/>
              </a:rPr>
              <a:t>לראות אחרת את אותם הדברים</a:t>
            </a:r>
          </a:p>
        </p:txBody>
      </p:sp>
      <p:grpSp>
        <p:nvGrpSpPr>
          <p:cNvPr id="7" name="קבוצה 6"/>
          <p:cNvGrpSpPr/>
          <p:nvPr/>
        </p:nvGrpSpPr>
        <p:grpSpPr>
          <a:xfrm>
            <a:off x="0" y="0"/>
            <a:ext cx="12192000" cy="6846539"/>
            <a:chOff x="0" y="0"/>
            <a:chExt cx="12192000" cy="6846539"/>
          </a:xfrm>
        </p:grpSpPr>
        <p:pic>
          <p:nvPicPr>
            <p:cNvPr id="8" name="תמונה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1600"/>
              <a:ext cx="2020596" cy="2387600"/>
            </a:xfrm>
            <a:prstGeom prst="rect">
              <a:avLst/>
            </a:prstGeom>
          </p:spPr>
        </p:pic>
        <p:pic>
          <p:nvPicPr>
            <p:cNvPr id="9" name="תמונה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08200" y="0"/>
              <a:ext cx="3253232" cy="1735424"/>
            </a:xfrm>
            <a:prstGeom prst="rect">
              <a:avLst/>
            </a:prstGeom>
          </p:spPr>
        </p:pic>
        <p:cxnSp>
          <p:nvCxnSpPr>
            <p:cNvPr id="10" name="מחבר ישר 9"/>
            <p:cNvCxnSpPr/>
            <p:nvPr/>
          </p:nvCxnSpPr>
          <p:spPr>
            <a:xfrm flipH="1" flipV="1">
              <a:off x="2120900" y="1735424"/>
              <a:ext cx="10071100" cy="38100"/>
            </a:xfrm>
            <a:prstGeom prst="line">
              <a:avLst/>
            </a:prstGeom>
            <a:noFill/>
            <a:ln w="38100" cap="flat" cmpd="sng" algn="ctr">
              <a:solidFill>
                <a:srgbClr val="2EB0AC"/>
              </a:solidFill>
              <a:prstDash val="solid"/>
              <a:miter lim="800000"/>
            </a:ln>
            <a:effectLst/>
          </p:spPr>
        </p:cxnSp>
        <p:cxnSp>
          <p:nvCxnSpPr>
            <p:cNvPr id="11" name="מחבר ישר 10"/>
            <p:cNvCxnSpPr/>
            <p:nvPr/>
          </p:nvCxnSpPr>
          <p:spPr>
            <a:xfrm flipH="1">
              <a:off x="0" y="6846539"/>
              <a:ext cx="12192000" cy="0"/>
            </a:xfrm>
            <a:prstGeom prst="line">
              <a:avLst/>
            </a:prstGeom>
            <a:noFill/>
            <a:ln w="76200" cap="flat" cmpd="sng" algn="ctr">
              <a:solidFill>
                <a:srgbClr val="2EB0AC"/>
              </a:solidFill>
              <a:prstDash val="solid"/>
              <a:miter lim="800000"/>
            </a:ln>
            <a:effectLst/>
          </p:spPr>
        </p:cxnSp>
      </p:grpSp>
    </p:spTree>
    <p:extLst>
      <p:ext uri="{BB962C8B-B14F-4D97-AF65-F5344CB8AC3E}">
        <p14:creationId xmlns:p14="http://schemas.microsoft.com/office/powerpoint/2010/main" val="268745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p:cNvGrpSpPr/>
          <p:nvPr/>
        </p:nvGrpSpPr>
        <p:grpSpPr>
          <a:xfrm>
            <a:off x="0" y="0"/>
            <a:ext cx="12192000" cy="6846539"/>
            <a:chOff x="0" y="0"/>
            <a:chExt cx="12192000" cy="6846539"/>
          </a:xfrm>
        </p:grpSpPr>
        <p:pic>
          <p:nvPicPr>
            <p:cNvPr id="9" name="תמונה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1600"/>
              <a:ext cx="2020596" cy="2387600"/>
            </a:xfrm>
            <a:prstGeom prst="rect">
              <a:avLst/>
            </a:prstGeom>
          </p:spPr>
        </p:pic>
        <p:pic>
          <p:nvPicPr>
            <p:cNvPr id="10" name="תמונה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8200" y="0"/>
              <a:ext cx="3253232" cy="1735424"/>
            </a:xfrm>
            <a:prstGeom prst="rect">
              <a:avLst/>
            </a:prstGeom>
          </p:spPr>
        </p:pic>
        <p:cxnSp>
          <p:nvCxnSpPr>
            <p:cNvPr id="11" name="מחבר ישר 10"/>
            <p:cNvCxnSpPr/>
            <p:nvPr/>
          </p:nvCxnSpPr>
          <p:spPr>
            <a:xfrm flipH="1" flipV="1">
              <a:off x="2120900" y="1735424"/>
              <a:ext cx="10071100" cy="38100"/>
            </a:xfrm>
            <a:prstGeom prst="line">
              <a:avLst/>
            </a:prstGeom>
            <a:noFill/>
            <a:ln w="38100" cap="flat" cmpd="sng" algn="ctr">
              <a:solidFill>
                <a:srgbClr val="2EB0AC"/>
              </a:solidFill>
              <a:prstDash val="solid"/>
              <a:miter lim="800000"/>
            </a:ln>
            <a:effectLst/>
          </p:spPr>
        </p:cxnSp>
        <p:cxnSp>
          <p:nvCxnSpPr>
            <p:cNvPr id="12" name="מחבר ישר 11"/>
            <p:cNvCxnSpPr/>
            <p:nvPr/>
          </p:nvCxnSpPr>
          <p:spPr>
            <a:xfrm flipH="1">
              <a:off x="0" y="6846539"/>
              <a:ext cx="12192000" cy="0"/>
            </a:xfrm>
            <a:prstGeom prst="line">
              <a:avLst/>
            </a:prstGeom>
            <a:noFill/>
            <a:ln w="76200" cap="flat" cmpd="sng" algn="ctr">
              <a:solidFill>
                <a:srgbClr val="2EB0AC"/>
              </a:solidFill>
              <a:prstDash val="solid"/>
              <a:miter lim="800000"/>
            </a:ln>
            <a:effectLst/>
          </p:spPr>
        </p:cxnSp>
      </p:grpSp>
      <p:sp>
        <p:nvSpPr>
          <p:cNvPr id="6" name="Rectangle 5"/>
          <p:cNvSpPr txBox="1">
            <a:spLocks noChangeArrowheads="1"/>
          </p:cNvSpPr>
          <p:nvPr/>
        </p:nvSpPr>
        <p:spPr>
          <a:xfrm>
            <a:off x="-72347" y="1668463"/>
            <a:ext cx="12336693" cy="5400675"/>
          </a:xfrm>
          <a:prstGeom prst="rect">
            <a:avLst/>
          </a:prstGeom>
        </p:spPr>
        <p:txBody>
          <a:bodyPr vert="horz" lIns="91440" tIns="45720" rIns="91440" bIns="45720" rtlCol="1">
            <a:noAutofit/>
          </a:bodyPr>
          <a:lstStyle>
            <a:lvl1pPr marL="0" indent="0" algn="ctr" defTabSz="914400" rtl="1"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ts val="0"/>
              </a:spcBef>
              <a:defRPr/>
            </a:pPr>
            <a:r>
              <a:rPr lang="he-IL" sz="2667" b="1" dirty="0">
                <a:ln w="1905"/>
                <a:solidFill>
                  <a:schemeClr val="accent6">
                    <a:lumMod val="75000"/>
                  </a:schemeClr>
                </a:solidFill>
                <a:effectLst>
                  <a:innerShdw blurRad="69850" dist="43180" dir="5400000">
                    <a:srgbClr val="000000">
                      <a:alpha val="65000"/>
                    </a:srgbClr>
                  </a:innerShdw>
                </a:effectLst>
                <a:latin typeface="Gisha" pitchFamily="34" charset="-79"/>
                <a:cs typeface="Gisha" pitchFamily="34" charset="-79"/>
              </a:rPr>
              <a:t>להמשך למידה וצפייה בסרטוני הדרכה חפשו אותנו </a:t>
            </a:r>
          </a:p>
          <a:p>
            <a:pPr>
              <a:spcBef>
                <a:spcPts val="0"/>
              </a:spcBef>
              <a:defRPr/>
            </a:pPr>
            <a:r>
              <a:rPr lang="he-IL" sz="2667" b="1" dirty="0">
                <a:ln w="1905"/>
                <a:solidFill>
                  <a:schemeClr val="accent6">
                    <a:lumMod val="75000"/>
                  </a:schemeClr>
                </a:solidFill>
                <a:effectLst>
                  <a:innerShdw blurRad="69850" dist="43180" dir="5400000">
                    <a:srgbClr val="000000">
                      <a:alpha val="65000"/>
                    </a:srgbClr>
                  </a:innerShdw>
                </a:effectLst>
                <a:latin typeface="Gisha" pitchFamily="34" charset="-79"/>
                <a:cs typeface="Gisha" pitchFamily="34" charset="-79"/>
              </a:rPr>
              <a:t>באתר </a:t>
            </a:r>
            <a:r>
              <a:rPr lang="he-IL" sz="2667" b="1" dirty="0" smtClean="0">
                <a:ln w="1905"/>
                <a:solidFill>
                  <a:schemeClr val="accent6">
                    <a:lumMod val="75000"/>
                  </a:schemeClr>
                </a:solidFill>
                <a:effectLst>
                  <a:innerShdw blurRad="69850" dist="43180" dir="5400000">
                    <a:srgbClr val="000000">
                      <a:alpha val="65000"/>
                    </a:srgbClr>
                  </a:innerShdw>
                </a:effectLst>
                <a:latin typeface="Gisha" pitchFamily="34" charset="-79"/>
                <a:cs typeface="Gisha" pitchFamily="34" charset="-79"/>
              </a:rPr>
              <a:t>מרכז הלב</a:t>
            </a:r>
          </a:p>
          <a:p>
            <a:pPr>
              <a:spcBef>
                <a:spcPts val="0"/>
              </a:spcBef>
              <a:defRPr/>
            </a:pPr>
            <a:r>
              <a:rPr lang="en-US" sz="2667" b="1" u="sng"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Gisha" pitchFamily="34" charset="-79"/>
                <a:cs typeface="Gisha" pitchFamily="34" charset="-79"/>
                <a:hlinkClick r:id="rId4"/>
              </a:rPr>
              <a:t>http://halev-biu.org.il</a:t>
            </a:r>
            <a:endParaRPr lang="he-IL" sz="2667" b="1" u="sng"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Gisha" pitchFamily="34" charset="-79"/>
              <a:cs typeface="Gisha" pitchFamily="34" charset="-79"/>
            </a:endParaRPr>
          </a:p>
          <a:p>
            <a:pPr>
              <a:spcBef>
                <a:spcPts val="0"/>
              </a:spcBef>
              <a:defRPr/>
            </a:pPr>
            <a:endParaRPr lang="he-IL" sz="1067" b="1" dirty="0">
              <a:solidFill>
                <a:prstClr val="black"/>
              </a:solidFill>
              <a:effectLst>
                <a:outerShdw blurRad="38100" dist="38100" dir="2700000" algn="tl">
                  <a:srgbClr val="C0C0C0"/>
                </a:outerShdw>
              </a:effectLst>
              <a:latin typeface="Alef" panose="00000500000000000000" pitchFamily="2" charset="-79"/>
            </a:endParaRPr>
          </a:p>
          <a:p>
            <a:pPr>
              <a:lnSpc>
                <a:spcPct val="150000"/>
              </a:lnSpc>
              <a:spcBef>
                <a:spcPts val="0"/>
              </a:spcBef>
              <a:defRPr/>
            </a:pPr>
            <a:endParaRPr lang="he-IL" sz="1050" dirty="0" smtClean="0">
              <a:solidFill>
                <a:srgbClr val="4F81BD">
                  <a:lumMod val="50000"/>
                </a:srgbClr>
              </a:solidFill>
              <a:latin typeface="Gisha" pitchFamily="34" charset="-79"/>
              <a:cs typeface="Gisha" pitchFamily="34" charset="-79"/>
            </a:endParaRPr>
          </a:p>
          <a:p>
            <a:pPr>
              <a:lnSpc>
                <a:spcPct val="150000"/>
              </a:lnSpc>
              <a:spcBef>
                <a:spcPts val="0"/>
              </a:spcBef>
              <a:defRPr/>
            </a:pPr>
            <a:r>
              <a:rPr lang="he-IL" sz="2667" dirty="0" smtClean="0">
                <a:solidFill>
                  <a:srgbClr val="4F81BD">
                    <a:lumMod val="50000"/>
                  </a:srgbClr>
                </a:solidFill>
                <a:latin typeface="Gisha" pitchFamily="34" charset="-79"/>
                <a:cs typeface="Gisha" pitchFamily="34" charset="-79"/>
              </a:rPr>
              <a:t>ליצירת קשר ושיבוץ סדנאות</a:t>
            </a:r>
          </a:p>
          <a:p>
            <a:pPr>
              <a:lnSpc>
                <a:spcPct val="150000"/>
              </a:lnSpc>
              <a:spcBef>
                <a:spcPts val="0"/>
              </a:spcBef>
              <a:defRPr/>
            </a:pPr>
            <a:r>
              <a:rPr lang="he-IL" sz="2667" dirty="0">
                <a:solidFill>
                  <a:srgbClr val="4F81BD">
                    <a:lumMod val="50000"/>
                  </a:srgbClr>
                </a:solidFill>
                <a:latin typeface="Gisha" pitchFamily="34" charset="-79"/>
                <a:cs typeface="Gisha" pitchFamily="34" charset="-79"/>
              </a:rPr>
              <a:t>ענת שני</a:t>
            </a:r>
          </a:p>
          <a:p>
            <a:pPr>
              <a:lnSpc>
                <a:spcPct val="150000"/>
              </a:lnSpc>
              <a:spcBef>
                <a:spcPts val="0"/>
              </a:spcBef>
              <a:defRPr/>
            </a:pPr>
            <a:r>
              <a:rPr lang="en-US" sz="2667" dirty="0" smtClean="0">
                <a:solidFill>
                  <a:srgbClr val="4F81BD">
                    <a:lumMod val="50000"/>
                  </a:srgbClr>
                </a:solidFill>
                <a:latin typeface="Gisha" pitchFamily="34" charset="-79"/>
                <a:cs typeface="Gisha" pitchFamily="34" charset="-79"/>
                <a:hlinkClick r:id="rId5"/>
              </a:rPr>
              <a:t>anat.shani@biu.ac.il</a:t>
            </a:r>
            <a:r>
              <a:rPr lang="he-IL" sz="2667" dirty="0" smtClean="0">
                <a:solidFill>
                  <a:srgbClr val="4F81BD">
                    <a:lumMod val="50000"/>
                  </a:srgbClr>
                </a:solidFill>
                <a:latin typeface="Gisha" pitchFamily="34" charset="-79"/>
                <a:cs typeface="Gisha" pitchFamily="34" charset="-79"/>
              </a:rPr>
              <a:t> </a:t>
            </a:r>
          </a:p>
          <a:p>
            <a:pPr>
              <a:lnSpc>
                <a:spcPct val="150000"/>
              </a:lnSpc>
              <a:spcBef>
                <a:spcPts val="0"/>
              </a:spcBef>
              <a:defRPr/>
            </a:pPr>
            <a:r>
              <a:rPr lang="he-IL" sz="2667" dirty="0" smtClean="0">
                <a:solidFill>
                  <a:srgbClr val="4F81BD">
                    <a:lumMod val="50000"/>
                  </a:srgbClr>
                </a:solidFill>
                <a:latin typeface="Gisha" pitchFamily="34" charset="-79"/>
                <a:cs typeface="Gisha" pitchFamily="34" charset="-79"/>
              </a:rPr>
              <a:t>טלפון</a:t>
            </a:r>
            <a:r>
              <a:rPr lang="he-IL" sz="2667" dirty="0">
                <a:solidFill>
                  <a:srgbClr val="4F81BD">
                    <a:lumMod val="50000"/>
                  </a:srgbClr>
                </a:solidFill>
                <a:latin typeface="Gisha" pitchFamily="34" charset="-79"/>
                <a:cs typeface="Gisha" pitchFamily="34" charset="-79"/>
              </a:rPr>
              <a:t>: </a:t>
            </a:r>
            <a:r>
              <a:rPr lang="he-IL" sz="2667" dirty="0" smtClean="0">
                <a:solidFill>
                  <a:srgbClr val="4F81BD">
                    <a:lumMod val="50000"/>
                  </a:srgbClr>
                </a:solidFill>
                <a:latin typeface="Gisha" pitchFamily="34" charset="-79"/>
                <a:cs typeface="Gisha" pitchFamily="34" charset="-79"/>
              </a:rPr>
              <a:t>03-5317966</a:t>
            </a:r>
            <a:endParaRPr lang="he-IL" sz="2667" b="1" dirty="0" smtClean="0">
              <a:solidFill>
                <a:srgbClr val="4F81BD">
                  <a:lumMod val="50000"/>
                </a:srgbClr>
              </a:solidFill>
              <a:effectLst>
                <a:outerShdw blurRad="38100" dist="38100" dir="2700000" algn="tl">
                  <a:srgbClr val="C0C0C0"/>
                </a:outerShdw>
              </a:effectLst>
              <a:latin typeface="Gisha" pitchFamily="34" charset="-79"/>
              <a:cs typeface="Gisha" pitchFamily="34" charset="-79"/>
            </a:endParaRPr>
          </a:p>
          <a:p>
            <a:pPr>
              <a:spcBef>
                <a:spcPts val="0"/>
              </a:spcBef>
              <a:defRPr/>
            </a:pPr>
            <a:endParaRPr lang="he-IL" sz="2667" b="1" dirty="0" smtClean="0">
              <a:solidFill>
                <a:srgbClr val="4F81BD">
                  <a:lumMod val="50000"/>
                </a:srgbClr>
              </a:solidFill>
              <a:effectLst>
                <a:outerShdw blurRad="38100" dist="38100" dir="2700000" algn="tl">
                  <a:srgbClr val="C0C0C0"/>
                </a:outerShdw>
              </a:effectLst>
              <a:latin typeface="Gisha" pitchFamily="34" charset="-79"/>
              <a:cs typeface="Gisha" pitchFamily="34" charset="-79"/>
            </a:endParaRPr>
          </a:p>
          <a:p>
            <a:pPr>
              <a:spcBef>
                <a:spcPts val="0"/>
              </a:spcBef>
              <a:defRPr/>
            </a:pPr>
            <a:r>
              <a:rPr lang="he-IL" sz="2667" b="1" dirty="0" smtClean="0">
                <a:solidFill>
                  <a:srgbClr val="4F81BD">
                    <a:lumMod val="50000"/>
                  </a:srgbClr>
                </a:solidFill>
                <a:effectLst>
                  <a:outerShdw blurRad="38100" dist="38100" dir="2700000" algn="tl">
                    <a:srgbClr val="C0C0C0"/>
                  </a:outerShdw>
                </a:effectLst>
                <a:latin typeface="Gisha" pitchFamily="34" charset="-79"/>
                <a:cs typeface="Gisha" pitchFamily="34" charset="-79"/>
              </a:rPr>
              <a:t>תודה על </a:t>
            </a:r>
            <a:r>
              <a:rPr lang="he-IL" sz="2667" b="1" dirty="0">
                <a:solidFill>
                  <a:srgbClr val="4F81BD">
                    <a:lumMod val="50000"/>
                  </a:srgbClr>
                </a:solidFill>
                <a:effectLst>
                  <a:outerShdw blurRad="38100" dist="38100" dir="2700000" algn="tl">
                    <a:srgbClr val="C0C0C0"/>
                  </a:outerShdw>
                </a:effectLst>
                <a:latin typeface="Gisha" pitchFamily="34" charset="-79"/>
                <a:cs typeface="Gisha" pitchFamily="34" charset="-79"/>
              </a:rPr>
              <a:t>שיתוף הפעולה</a:t>
            </a:r>
            <a:endParaRPr lang="en-US" sz="2667" dirty="0">
              <a:solidFill>
                <a:srgbClr val="4F81BD">
                  <a:lumMod val="50000"/>
                </a:srgbClr>
              </a:solidFill>
              <a:latin typeface="Gisha" pitchFamily="34" charset="-79"/>
              <a:cs typeface="Gisha" pitchFamily="34" charset="-79"/>
            </a:endParaRPr>
          </a:p>
          <a:p>
            <a:pPr>
              <a:spcBef>
                <a:spcPts val="0"/>
              </a:spcBef>
              <a:defRPr/>
            </a:pPr>
            <a:endParaRPr lang="he-IL" sz="1867" b="1" dirty="0">
              <a:solidFill>
                <a:srgbClr val="4F81BD">
                  <a:lumMod val="50000"/>
                </a:srgbClr>
              </a:solidFill>
              <a:effectLst>
                <a:outerShdw blurRad="38100" dist="38100" dir="2700000" algn="tl">
                  <a:srgbClr val="C0C0C0"/>
                </a:outerShdw>
              </a:effectLst>
              <a:latin typeface="Gisha" pitchFamily="34" charset="-79"/>
              <a:cs typeface="Gisha" pitchFamily="34" charset="-79"/>
            </a:endParaRPr>
          </a:p>
        </p:txBody>
      </p:sp>
    </p:spTree>
    <p:extLst>
      <p:ext uri="{BB962C8B-B14F-4D97-AF65-F5344CB8AC3E}">
        <p14:creationId xmlns:p14="http://schemas.microsoft.com/office/powerpoint/2010/main" val="13853097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קבוצה 17"/>
          <p:cNvGrpSpPr/>
          <p:nvPr/>
        </p:nvGrpSpPr>
        <p:grpSpPr>
          <a:xfrm>
            <a:off x="0" y="25892"/>
            <a:ext cx="12192000" cy="6846539"/>
            <a:chOff x="0" y="0"/>
            <a:chExt cx="12192000" cy="6846539"/>
          </a:xfrm>
        </p:grpSpPr>
        <p:pic>
          <p:nvPicPr>
            <p:cNvPr id="5" name="תמונה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1600"/>
              <a:ext cx="2020596" cy="2387600"/>
            </a:xfrm>
            <a:prstGeom prst="rect">
              <a:avLst/>
            </a:prstGeom>
          </p:spPr>
        </p:pic>
        <p:pic>
          <p:nvPicPr>
            <p:cNvPr id="6" name="תמונה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08200" y="0"/>
              <a:ext cx="3253232" cy="1735424"/>
            </a:xfrm>
            <a:prstGeom prst="rect">
              <a:avLst/>
            </a:prstGeom>
          </p:spPr>
        </p:pic>
        <p:cxnSp>
          <p:nvCxnSpPr>
            <p:cNvPr id="9" name="מחבר ישר 8"/>
            <p:cNvCxnSpPr/>
            <p:nvPr/>
          </p:nvCxnSpPr>
          <p:spPr>
            <a:xfrm flipH="1" flipV="1">
              <a:off x="2120900" y="1735424"/>
              <a:ext cx="10071100" cy="38100"/>
            </a:xfrm>
            <a:prstGeom prst="line">
              <a:avLst/>
            </a:prstGeom>
            <a:ln w="38100">
              <a:solidFill>
                <a:srgbClr val="2EB0AC"/>
              </a:solidFill>
            </a:ln>
          </p:spPr>
          <p:style>
            <a:lnRef idx="1">
              <a:schemeClr val="accent1"/>
            </a:lnRef>
            <a:fillRef idx="0">
              <a:schemeClr val="accent1"/>
            </a:fillRef>
            <a:effectRef idx="0">
              <a:schemeClr val="accent1"/>
            </a:effectRef>
            <a:fontRef idx="minor">
              <a:schemeClr val="tx1"/>
            </a:fontRef>
          </p:style>
        </p:cxnSp>
        <p:cxnSp>
          <p:nvCxnSpPr>
            <p:cNvPr id="12" name="מחבר ישר 11"/>
            <p:cNvCxnSpPr/>
            <p:nvPr/>
          </p:nvCxnSpPr>
          <p:spPr>
            <a:xfrm flipH="1">
              <a:off x="0" y="6846539"/>
              <a:ext cx="12192000" cy="0"/>
            </a:xfrm>
            <a:prstGeom prst="line">
              <a:avLst/>
            </a:prstGeom>
            <a:ln w="76200">
              <a:solidFill>
                <a:srgbClr val="2EB0AC"/>
              </a:solidFill>
            </a:ln>
          </p:spPr>
          <p:style>
            <a:lnRef idx="1">
              <a:schemeClr val="accent1"/>
            </a:lnRef>
            <a:fillRef idx="0">
              <a:schemeClr val="accent1"/>
            </a:fillRef>
            <a:effectRef idx="0">
              <a:schemeClr val="accent1"/>
            </a:effectRef>
            <a:fontRef idx="minor">
              <a:schemeClr val="tx1"/>
            </a:fontRef>
          </p:style>
        </p:cxnSp>
      </p:grpSp>
      <p:grpSp>
        <p:nvGrpSpPr>
          <p:cNvPr id="26" name="קבוצה 25"/>
          <p:cNvGrpSpPr/>
          <p:nvPr/>
        </p:nvGrpSpPr>
        <p:grpSpPr>
          <a:xfrm>
            <a:off x="2978" y="0"/>
            <a:ext cx="12192000" cy="6885336"/>
            <a:chOff x="0" y="37895"/>
            <a:chExt cx="12192000" cy="6885336"/>
          </a:xfrm>
        </p:grpSpPr>
        <p:grpSp>
          <p:nvGrpSpPr>
            <p:cNvPr id="25" name="קבוצה 24"/>
            <p:cNvGrpSpPr/>
            <p:nvPr/>
          </p:nvGrpSpPr>
          <p:grpSpPr>
            <a:xfrm>
              <a:off x="0" y="37895"/>
              <a:ext cx="12192000" cy="2489200"/>
              <a:chOff x="0" y="76692"/>
              <a:chExt cx="12192000" cy="2489200"/>
            </a:xfrm>
          </p:grpSpPr>
          <p:pic>
            <p:nvPicPr>
              <p:cNvPr id="21" name="תמונה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8292"/>
                <a:ext cx="2020596" cy="2387600"/>
              </a:xfrm>
              <a:prstGeom prst="rect">
                <a:avLst/>
              </a:prstGeom>
            </p:spPr>
          </p:pic>
          <p:pic>
            <p:nvPicPr>
              <p:cNvPr id="22" name="תמונה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08200" y="76692"/>
                <a:ext cx="3253232" cy="1735424"/>
              </a:xfrm>
              <a:prstGeom prst="rect">
                <a:avLst/>
              </a:prstGeom>
            </p:spPr>
          </p:pic>
          <p:cxnSp>
            <p:nvCxnSpPr>
              <p:cNvPr id="23" name="מחבר ישר 22"/>
              <p:cNvCxnSpPr/>
              <p:nvPr/>
            </p:nvCxnSpPr>
            <p:spPr>
              <a:xfrm flipH="1" flipV="1">
                <a:off x="2120900" y="1812116"/>
                <a:ext cx="10071100" cy="38100"/>
              </a:xfrm>
              <a:prstGeom prst="line">
                <a:avLst/>
              </a:prstGeom>
              <a:ln w="38100">
                <a:solidFill>
                  <a:srgbClr val="2EB0AC"/>
                </a:solidFill>
              </a:ln>
            </p:spPr>
            <p:style>
              <a:lnRef idx="1">
                <a:schemeClr val="accent1"/>
              </a:lnRef>
              <a:fillRef idx="0">
                <a:schemeClr val="accent1"/>
              </a:fillRef>
              <a:effectRef idx="0">
                <a:schemeClr val="accent1"/>
              </a:effectRef>
              <a:fontRef idx="minor">
                <a:schemeClr val="tx1"/>
              </a:fontRef>
            </p:style>
          </p:cxnSp>
        </p:grpSp>
        <p:cxnSp>
          <p:nvCxnSpPr>
            <p:cNvPr id="24" name="מחבר ישר 23"/>
            <p:cNvCxnSpPr/>
            <p:nvPr/>
          </p:nvCxnSpPr>
          <p:spPr>
            <a:xfrm flipH="1">
              <a:off x="0" y="6923231"/>
              <a:ext cx="12192000" cy="0"/>
            </a:xfrm>
            <a:prstGeom prst="line">
              <a:avLst/>
            </a:prstGeom>
            <a:ln w="76200">
              <a:solidFill>
                <a:srgbClr val="2EB0AC"/>
              </a:solidFill>
            </a:ln>
          </p:spPr>
          <p:style>
            <a:lnRef idx="1">
              <a:schemeClr val="accent1"/>
            </a:lnRef>
            <a:fillRef idx="0">
              <a:schemeClr val="accent1"/>
            </a:fillRef>
            <a:effectRef idx="0">
              <a:schemeClr val="accent1"/>
            </a:effectRef>
            <a:fontRef idx="minor">
              <a:schemeClr val="tx1"/>
            </a:fontRef>
          </p:style>
        </p:cxnSp>
      </p:grpSp>
      <p:sp>
        <p:nvSpPr>
          <p:cNvPr id="20" name="Title 1"/>
          <p:cNvSpPr txBox="1">
            <a:spLocks/>
          </p:cNvSpPr>
          <p:nvPr/>
        </p:nvSpPr>
        <p:spPr bwMode="auto">
          <a:xfrm>
            <a:off x="5361432" y="-28876"/>
            <a:ext cx="6830568" cy="175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defTabSz="685800">
              <a:spcBef>
                <a:spcPct val="0"/>
              </a:spcBef>
              <a:buFontTx/>
              <a:buNone/>
              <a:defRPr/>
            </a:pPr>
            <a:endParaRPr lang="he-IL" altLang="he-IL" sz="3000" b="1" dirty="0">
              <a:solidFill>
                <a:srgbClr val="F79646">
                  <a:lumMod val="75000"/>
                </a:srgbClr>
              </a:solidFill>
              <a:latin typeface="Gisha" pitchFamily="34" charset="-79"/>
              <a:cs typeface="Gisha" pitchFamily="34" charset="-79"/>
            </a:endParaRPr>
          </a:p>
          <a:p>
            <a:pPr algn="ctr" defTabSz="685800">
              <a:spcBef>
                <a:spcPct val="0"/>
              </a:spcBef>
              <a:buFontTx/>
              <a:buNone/>
              <a:defRPr/>
            </a:pPr>
            <a:endParaRPr lang="he-IL" altLang="he-IL" sz="3000" b="1" dirty="0">
              <a:solidFill>
                <a:srgbClr val="F79646">
                  <a:lumMod val="75000"/>
                </a:srgbClr>
              </a:solidFill>
              <a:latin typeface="Gisha" pitchFamily="34" charset="-79"/>
              <a:cs typeface="Gisha" pitchFamily="34" charset="-79"/>
            </a:endParaRPr>
          </a:p>
          <a:p>
            <a:pPr algn="ctr" defTabSz="685800">
              <a:spcBef>
                <a:spcPct val="0"/>
              </a:spcBef>
              <a:buFontTx/>
              <a:buNone/>
              <a:defRPr/>
            </a:pPr>
            <a:r>
              <a:rPr lang="he-IL" altLang="he-IL" b="1" dirty="0">
                <a:solidFill>
                  <a:srgbClr val="F79646">
                    <a:lumMod val="75000"/>
                  </a:srgbClr>
                </a:solidFill>
                <a:latin typeface="Gisha" pitchFamily="34" charset="-79"/>
                <a:cs typeface="Gisha" pitchFamily="34" charset="-79"/>
              </a:rPr>
              <a:t>הלב, </a:t>
            </a:r>
            <a:r>
              <a:rPr lang="he-IL" altLang="he-IL" dirty="0">
                <a:solidFill>
                  <a:srgbClr val="F79646">
                    <a:lumMod val="75000"/>
                  </a:srgbClr>
                </a:solidFill>
                <a:latin typeface="Gisha" pitchFamily="34" charset="-79"/>
                <a:cs typeface="Gisha" pitchFamily="34" charset="-79"/>
              </a:rPr>
              <a:t>המרכז </a:t>
            </a:r>
            <a:r>
              <a:rPr lang="he-IL" altLang="he-IL" dirty="0" smtClean="0">
                <a:solidFill>
                  <a:srgbClr val="F79646">
                    <a:lumMod val="75000"/>
                  </a:srgbClr>
                </a:solidFill>
                <a:latin typeface="Gisha" pitchFamily="34" charset="-79"/>
                <a:cs typeface="Gisha" pitchFamily="34" charset="-79"/>
              </a:rPr>
              <a:t>לסימולציה </a:t>
            </a:r>
            <a:r>
              <a:rPr lang="he-IL" altLang="he-IL" dirty="0">
                <a:solidFill>
                  <a:srgbClr val="F79646">
                    <a:lumMod val="75000"/>
                  </a:srgbClr>
                </a:solidFill>
                <a:latin typeface="Gisha" pitchFamily="34" charset="-79"/>
                <a:cs typeface="Gisha" pitchFamily="34" charset="-79"/>
              </a:rPr>
              <a:t>בחינוך</a:t>
            </a:r>
          </a:p>
        </p:txBody>
      </p:sp>
      <p:sp>
        <p:nvSpPr>
          <p:cNvPr id="28" name="TextBox 1"/>
          <p:cNvSpPr txBox="1">
            <a:spLocks noChangeArrowheads="1"/>
          </p:cNvSpPr>
          <p:nvPr/>
        </p:nvSpPr>
        <p:spPr bwMode="auto">
          <a:xfrm>
            <a:off x="0" y="2028558"/>
            <a:ext cx="12192000" cy="4144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marL="457200" indent="-457200" algn="r" rtl="1">
              <a:spcBef>
                <a:spcPct val="20000"/>
              </a:spcBef>
              <a:buFont typeface="Arial" pitchFamily="34" charset="0"/>
              <a:buChar char="•"/>
              <a:defRPr sz="3200">
                <a:solidFill>
                  <a:schemeClr val="tx1"/>
                </a:solidFill>
                <a:latin typeface="Calibri" pitchFamily="34" charset="0"/>
                <a:cs typeface="Arial" pitchFamily="34" charset="0"/>
              </a:defRPr>
            </a:lvl1pPr>
            <a:lvl2pPr indent="-457200" algn="r" rtl="1">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algn="r" rtl="1">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algn="r" rtl="1">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algn="r" rtl="1">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marL="342900" lvl="1" algn="ctr" defTabSz="685800">
              <a:buFont typeface="Arial" pitchFamily="34" charset="0"/>
              <a:buNone/>
              <a:defRPr/>
            </a:pPr>
            <a:endParaRPr lang="he-IL" sz="1400" b="1" dirty="0">
              <a:solidFill>
                <a:prstClr val="black"/>
              </a:solidFill>
              <a:latin typeface="Alef" panose="00000500000000000000" pitchFamily="2" charset="-79"/>
            </a:endParaRPr>
          </a:p>
          <a:p>
            <a:pPr marL="342900" lvl="1" algn="ctr" defTabSz="685800">
              <a:buFont typeface="Arial" pitchFamily="34" charset="0"/>
              <a:buNone/>
              <a:defRPr/>
            </a:pPr>
            <a:r>
              <a:rPr lang="he-IL" b="1" dirty="0">
                <a:solidFill>
                  <a:srgbClr val="4F81BD">
                    <a:lumMod val="50000"/>
                  </a:srgbClr>
                </a:solidFill>
                <a:latin typeface="Gisha" pitchFamily="34" charset="-79"/>
                <a:cs typeface="Gisha" pitchFamily="34" charset="-79"/>
              </a:rPr>
              <a:t>מרכז מחקרי ויישומי לפיתוח מיומנויות תקשורת בחינוך</a:t>
            </a:r>
            <a:r>
              <a:rPr lang="he-IL" sz="3200" b="1" dirty="0">
                <a:solidFill>
                  <a:prstClr val="black"/>
                </a:solidFill>
                <a:latin typeface="Gisha" pitchFamily="34" charset="-79"/>
                <a:cs typeface="Gisha" pitchFamily="34" charset="-79"/>
              </a:rPr>
              <a:t> </a:t>
            </a:r>
          </a:p>
          <a:p>
            <a:pPr marL="342900" lvl="1" algn="ctr" defTabSz="685800">
              <a:buFont typeface="Arial" pitchFamily="34" charset="0"/>
              <a:buNone/>
              <a:defRPr/>
            </a:pPr>
            <a:endParaRPr lang="he-IL" sz="1400" b="1" dirty="0">
              <a:solidFill>
                <a:srgbClr val="C0504D">
                  <a:lumMod val="75000"/>
                </a:srgbClr>
              </a:solidFill>
              <a:latin typeface="Gisha" pitchFamily="34" charset="-79"/>
              <a:cs typeface="Gisha" pitchFamily="34" charset="-79"/>
            </a:endParaRPr>
          </a:p>
          <a:p>
            <a:pPr marL="342900" lvl="1" algn="ctr" defTabSz="685800">
              <a:buFont typeface="Arial" pitchFamily="34" charset="0"/>
              <a:buNone/>
              <a:defRPr/>
            </a:pPr>
            <a:r>
              <a:rPr lang="he-IL" sz="6600" b="1" dirty="0">
                <a:solidFill>
                  <a:srgbClr val="F79646">
                    <a:lumMod val="75000"/>
                  </a:srgbClr>
                </a:solidFill>
                <a:latin typeface="Guttman Hodes" pitchFamily="2" charset="-79"/>
                <a:cs typeface="Guttman Hodes" pitchFamily="2" charset="-79"/>
              </a:rPr>
              <a:t>להתנסות. להרגיש. ללמוד.</a:t>
            </a:r>
          </a:p>
          <a:p>
            <a:pPr marL="342900" lvl="1" algn="ctr" defTabSz="685800">
              <a:buFont typeface="Arial" pitchFamily="34" charset="0"/>
              <a:buNone/>
              <a:defRPr/>
            </a:pPr>
            <a:r>
              <a:rPr lang="he-IL" sz="2400" b="1" dirty="0">
                <a:solidFill>
                  <a:srgbClr val="F79646">
                    <a:lumMod val="75000"/>
                  </a:srgbClr>
                </a:solidFill>
                <a:latin typeface="Guttman Hodes" pitchFamily="2" charset="-79"/>
                <a:cs typeface="Guttman Hodes" pitchFamily="2" charset="-79"/>
              </a:rPr>
              <a:t>למידה מבוססת סימולציות ליצירת תקשורת של כבוד, אמון ואמפטיה בחינוך</a:t>
            </a:r>
            <a:r>
              <a:rPr lang="he-IL" sz="2400" b="1" dirty="0">
                <a:solidFill>
                  <a:prstClr val="black"/>
                </a:solidFill>
                <a:latin typeface="Guttman Hodes" pitchFamily="2" charset="-79"/>
                <a:cs typeface="Guttman Hodes" pitchFamily="2" charset="-79"/>
              </a:rPr>
              <a:t>  </a:t>
            </a:r>
          </a:p>
          <a:p>
            <a:pPr marL="342900" lvl="1" algn="ctr" defTabSz="685800">
              <a:buFont typeface="Arial" pitchFamily="34" charset="0"/>
              <a:buNone/>
              <a:defRPr/>
            </a:pPr>
            <a:r>
              <a:rPr lang="he-IL" b="1" dirty="0">
                <a:solidFill>
                  <a:prstClr val="black"/>
                </a:solidFill>
                <a:latin typeface="Gisha" pitchFamily="34" charset="-79"/>
                <a:cs typeface="Gisha" pitchFamily="34" charset="-79"/>
              </a:rPr>
              <a:t>                  </a:t>
            </a:r>
          </a:p>
          <a:p>
            <a:pPr marL="342900" lvl="1" algn="ctr" defTabSz="685800">
              <a:buFont typeface="Arial" pitchFamily="34" charset="0"/>
              <a:buNone/>
              <a:defRPr/>
            </a:pPr>
            <a:r>
              <a:rPr lang="he-IL" sz="2000" b="1" dirty="0">
                <a:solidFill>
                  <a:srgbClr val="4F81BD">
                    <a:lumMod val="50000"/>
                  </a:srgbClr>
                </a:solidFill>
                <a:latin typeface="Gisha" pitchFamily="34" charset="-79"/>
                <a:cs typeface="Gisha" pitchFamily="34" charset="-79"/>
              </a:rPr>
              <a:t>לצוותי חינוך, ניהול ופיקוח משלב ההכשרה ועד לעבודה בפועל</a:t>
            </a:r>
            <a:endParaRPr lang="he-IL" b="1" dirty="0">
              <a:solidFill>
                <a:srgbClr val="4F81BD">
                  <a:lumMod val="50000"/>
                </a:srgbClr>
              </a:solidFill>
              <a:latin typeface="Gisha" pitchFamily="34" charset="-79"/>
              <a:cs typeface="Gisha" pitchFamily="34" charset="-79"/>
            </a:endParaRPr>
          </a:p>
          <a:p>
            <a:pPr defTabSz="685800">
              <a:spcBef>
                <a:spcPct val="0"/>
              </a:spcBef>
              <a:defRPr/>
            </a:pPr>
            <a:endParaRPr lang="he-IL" altLang="he-IL" sz="3000" dirty="0">
              <a:solidFill>
                <a:srgbClr val="000000"/>
              </a:solidFill>
              <a:latin typeface="Alef" pitchFamily="2" charset="-79"/>
            </a:endParaRPr>
          </a:p>
        </p:txBody>
      </p:sp>
    </p:spTree>
    <p:extLst>
      <p:ext uri="{BB962C8B-B14F-4D97-AF65-F5344CB8AC3E}">
        <p14:creationId xmlns:p14="http://schemas.microsoft.com/office/powerpoint/2010/main" val="38709244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קבוצה 17"/>
          <p:cNvGrpSpPr/>
          <p:nvPr/>
        </p:nvGrpSpPr>
        <p:grpSpPr>
          <a:xfrm>
            <a:off x="0" y="25892"/>
            <a:ext cx="12192000" cy="6846539"/>
            <a:chOff x="0" y="0"/>
            <a:chExt cx="12192000" cy="6846539"/>
          </a:xfrm>
        </p:grpSpPr>
        <p:pic>
          <p:nvPicPr>
            <p:cNvPr id="5" name="תמונה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1600"/>
              <a:ext cx="2020596" cy="2387600"/>
            </a:xfrm>
            <a:prstGeom prst="rect">
              <a:avLst/>
            </a:prstGeom>
          </p:spPr>
        </p:pic>
        <p:pic>
          <p:nvPicPr>
            <p:cNvPr id="6" name="תמונה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08200" y="0"/>
              <a:ext cx="3253232" cy="1735424"/>
            </a:xfrm>
            <a:prstGeom prst="rect">
              <a:avLst/>
            </a:prstGeom>
          </p:spPr>
        </p:pic>
        <p:cxnSp>
          <p:nvCxnSpPr>
            <p:cNvPr id="9" name="מחבר ישר 8"/>
            <p:cNvCxnSpPr/>
            <p:nvPr/>
          </p:nvCxnSpPr>
          <p:spPr>
            <a:xfrm flipH="1" flipV="1">
              <a:off x="2120900" y="1735424"/>
              <a:ext cx="10071100" cy="38100"/>
            </a:xfrm>
            <a:prstGeom prst="line">
              <a:avLst/>
            </a:prstGeom>
            <a:ln w="38100">
              <a:solidFill>
                <a:srgbClr val="2EB0AC"/>
              </a:solidFill>
            </a:ln>
          </p:spPr>
          <p:style>
            <a:lnRef idx="1">
              <a:schemeClr val="accent1"/>
            </a:lnRef>
            <a:fillRef idx="0">
              <a:schemeClr val="accent1"/>
            </a:fillRef>
            <a:effectRef idx="0">
              <a:schemeClr val="accent1"/>
            </a:effectRef>
            <a:fontRef idx="minor">
              <a:schemeClr val="tx1"/>
            </a:fontRef>
          </p:style>
        </p:cxnSp>
        <p:cxnSp>
          <p:nvCxnSpPr>
            <p:cNvPr id="12" name="מחבר ישר 11"/>
            <p:cNvCxnSpPr/>
            <p:nvPr/>
          </p:nvCxnSpPr>
          <p:spPr>
            <a:xfrm flipH="1">
              <a:off x="0" y="6846539"/>
              <a:ext cx="12192000" cy="0"/>
            </a:xfrm>
            <a:prstGeom prst="line">
              <a:avLst/>
            </a:prstGeom>
            <a:ln w="76200">
              <a:solidFill>
                <a:srgbClr val="2EB0AC"/>
              </a:solidFill>
            </a:ln>
          </p:spPr>
          <p:style>
            <a:lnRef idx="1">
              <a:schemeClr val="accent1"/>
            </a:lnRef>
            <a:fillRef idx="0">
              <a:schemeClr val="accent1"/>
            </a:fillRef>
            <a:effectRef idx="0">
              <a:schemeClr val="accent1"/>
            </a:effectRef>
            <a:fontRef idx="minor">
              <a:schemeClr val="tx1"/>
            </a:fontRef>
          </p:style>
        </p:cxnSp>
      </p:grpSp>
      <p:grpSp>
        <p:nvGrpSpPr>
          <p:cNvPr id="26" name="קבוצה 25"/>
          <p:cNvGrpSpPr/>
          <p:nvPr/>
        </p:nvGrpSpPr>
        <p:grpSpPr>
          <a:xfrm>
            <a:off x="2978" y="0"/>
            <a:ext cx="12192000" cy="6885336"/>
            <a:chOff x="0" y="37895"/>
            <a:chExt cx="12192000" cy="6885336"/>
          </a:xfrm>
        </p:grpSpPr>
        <p:grpSp>
          <p:nvGrpSpPr>
            <p:cNvPr id="25" name="קבוצה 24"/>
            <p:cNvGrpSpPr/>
            <p:nvPr/>
          </p:nvGrpSpPr>
          <p:grpSpPr>
            <a:xfrm>
              <a:off x="0" y="37895"/>
              <a:ext cx="12192000" cy="2489200"/>
              <a:chOff x="0" y="76692"/>
              <a:chExt cx="12192000" cy="2489200"/>
            </a:xfrm>
          </p:grpSpPr>
          <p:pic>
            <p:nvPicPr>
              <p:cNvPr id="21" name="תמונה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8292"/>
                <a:ext cx="2020596" cy="2387600"/>
              </a:xfrm>
              <a:prstGeom prst="rect">
                <a:avLst/>
              </a:prstGeom>
            </p:spPr>
          </p:pic>
          <p:pic>
            <p:nvPicPr>
              <p:cNvPr id="22" name="תמונה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08200" y="76692"/>
                <a:ext cx="3253232" cy="1735424"/>
              </a:xfrm>
              <a:prstGeom prst="rect">
                <a:avLst/>
              </a:prstGeom>
            </p:spPr>
          </p:pic>
          <p:cxnSp>
            <p:nvCxnSpPr>
              <p:cNvPr id="23" name="מחבר ישר 22"/>
              <p:cNvCxnSpPr/>
              <p:nvPr/>
            </p:nvCxnSpPr>
            <p:spPr>
              <a:xfrm flipH="1" flipV="1">
                <a:off x="2120900" y="1812116"/>
                <a:ext cx="10071100" cy="38100"/>
              </a:xfrm>
              <a:prstGeom prst="line">
                <a:avLst/>
              </a:prstGeom>
              <a:ln w="38100">
                <a:solidFill>
                  <a:srgbClr val="2EB0AC"/>
                </a:solidFill>
              </a:ln>
            </p:spPr>
            <p:style>
              <a:lnRef idx="1">
                <a:schemeClr val="accent1"/>
              </a:lnRef>
              <a:fillRef idx="0">
                <a:schemeClr val="accent1"/>
              </a:fillRef>
              <a:effectRef idx="0">
                <a:schemeClr val="accent1"/>
              </a:effectRef>
              <a:fontRef idx="minor">
                <a:schemeClr val="tx1"/>
              </a:fontRef>
            </p:style>
          </p:cxnSp>
        </p:grpSp>
        <p:cxnSp>
          <p:nvCxnSpPr>
            <p:cNvPr id="24" name="מחבר ישר 23"/>
            <p:cNvCxnSpPr/>
            <p:nvPr/>
          </p:nvCxnSpPr>
          <p:spPr>
            <a:xfrm flipH="1">
              <a:off x="0" y="6923231"/>
              <a:ext cx="12192000" cy="0"/>
            </a:xfrm>
            <a:prstGeom prst="line">
              <a:avLst/>
            </a:prstGeom>
            <a:ln w="76200">
              <a:solidFill>
                <a:srgbClr val="2EB0AC"/>
              </a:solidFill>
            </a:ln>
          </p:spPr>
          <p:style>
            <a:lnRef idx="1">
              <a:schemeClr val="accent1"/>
            </a:lnRef>
            <a:fillRef idx="0">
              <a:schemeClr val="accent1"/>
            </a:fillRef>
            <a:effectRef idx="0">
              <a:schemeClr val="accent1"/>
            </a:effectRef>
            <a:fontRef idx="minor">
              <a:schemeClr val="tx1"/>
            </a:fontRef>
          </p:style>
        </p:cxnSp>
      </p:grpSp>
      <p:sp>
        <p:nvSpPr>
          <p:cNvPr id="20" name="Title 1"/>
          <p:cNvSpPr txBox="1">
            <a:spLocks/>
          </p:cNvSpPr>
          <p:nvPr/>
        </p:nvSpPr>
        <p:spPr bwMode="auto">
          <a:xfrm>
            <a:off x="5361432" y="-28876"/>
            <a:ext cx="6830568" cy="175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defTabSz="685800">
              <a:spcBef>
                <a:spcPct val="0"/>
              </a:spcBef>
              <a:buFontTx/>
              <a:buNone/>
              <a:defRPr/>
            </a:pPr>
            <a:endParaRPr lang="he-IL" altLang="he-IL" sz="3000" b="1" dirty="0">
              <a:solidFill>
                <a:srgbClr val="F79646">
                  <a:lumMod val="75000"/>
                </a:srgbClr>
              </a:solidFill>
              <a:latin typeface="Gisha" pitchFamily="34" charset="-79"/>
              <a:cs typeface="Gisha" pitchFamily="34" charset="-79"/>
            </a:endParaRPr>
          </a:p>
          <a:p>
            <a:pPr algn="ctr" defTabSz="685800">
              <a:spcBef>
                <a:spcPct val="0"/>
              </a:spcBef>
              <a:buFontTx/>
              <a:buNone/>
              <a:defRPr/>
            </a:pPr>
            <a:endParaRPr lang="he-IL" altLang="he-IL" sz="3000" b="1" dirty="0">
              <a:solidFill>
                <a:srgbClr val="F79646">
                  <a:lumMod val="75000"/>
                </a:srgbClr>
              </a:solidFill>
              <a:latin typeface="Gisha" pitchFamily="34" charset="-79"/>
              <a:cs typeface="Gisha" pitchFamily="34" charset="-79"/>
            </a:endParaRPr>
          </a:p>
        </p:txBody>
      </p:sp>
      <p:sp>
        <p:nvSpPr>
          <p:cNvPr id="3" name="מלבן 2"/>
          <p:cNvSpPr/>
          <p:nvPr/>
        </p:nvSpPr>
        <p:spPr>
          <a:xfrm>
            <a:off x="3920151" y="2652665"/>
            <a:ext cx="4934138" cy="707886"/>
          </a:xfrm>
          <a:prstGeom prst="rect">
            <a:avLst/>
          </a:prstGeom>
        </p:spPr>
        <p:txBody>
          <a:bodyPr wrap="square">
            <a:spAutoFit/>
          </a:bodyPr>
          <a:lstStyle/>
          <a:p>
            <a:r>
              <a:rPr lang="he-IL" sz="4000" u="sng" dirty="0">
                <a:solidFill>
                  <a:srgbClr val="0563C1"/>
                </a:solidFill>
                <a:latin typeface="Gisha" panose="020B0502040204020203" pitchFamily="34" charset="-79"/>
                <a:ea typeface="Calibri" panose="020F0502020204030204" pitchFamily="34" charset="0"/>
                <a:cs typeface="Gisha" panose="020B0502040204020203" pitchFamily="34" charset="-79"/>
                <a:hlinkClick r:id="rId5"/>
              </a:rPr>
              <a:t>סרטון תדמית הלב</a:t>
            </a:r>
            <a:endParaRPr lang="he-IL" sz="6000" dirty="0">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34695186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קבוצה 17"/>
          <p:cNvGrpSpPr/>
          <p:nvPr/>
        </p:nvGrpSpPr>
        <p:grpSpPr>
          <a:xfrm>
            <a:off x="12700" y="0"/>
            <a:ext cx="12192000" cy="6846539"/>
            <a:chOff x="0" y="0"/>
            <a:chExt cx="12192000" cy="6846539"/>
          </a:xfrm>
        </p:grpSpPr>
        <p:pic>
          <p:nvPicPr>
            <p:cNvPr id="5" name="תמונה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1600"/>
              <a:ext cx="2020596" cy="2387600"/>
            </a:xfrm>
            <a:prstGeom prst="rect">
              <a:avLst/>
            </a:prstGeom>
          </p:spPr>
        </p:pic>
        <p:pic>
          <p:nvPicPr>
            <p:cNvPr id="6" name="תמונה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08200" y="0"/>
              <a:ext cx="3253232" cy="1735424"/>
            </a:xfrm>
            <a:prstGeom prst="rect">
              <a:avLst/>
            </a:prstGeom>
          </p:spPr>
        </p:pic>
        <p:cxnSp>
          <p:nvCxnSpPr>
            <p:cNvPr id="9" name="מחבר ישר 8"/>
            <p:cNvCxnSpPr/>
            <p:nvPr/>
          </p:nvCxnSpPr>
          <p:spPr>
            <a:xfrm flipH="1" flipV="1">
              <a:off x="2120900" y="1735424"/>
              <a:ext cx="10071100" cy="38100"/>
            </a:xfrm>
            <a:prstGeom prst="line">
              <a:avLst/>
            </a:prstGeom>
            <a:ln w="38100">
              <a:solidFill>
                <a:srgbClr val="2EB0AC"/>
              </a:solidFill>
            </a:ln>
          </p:spPr>
          <p:style>
            <a:lnRef idx="1">
              <a:schemeClr val="accent1"/>
            </a:lnRef>
            <a:fillRef idx="0">
              <a:schemeClr val="accent1"/>
            </a:fillRef>
            <a:effectRef idx="0">
              <a:schemeClr val="accent1"/>
            </a:effectRef>
            <a:fontRef idx="minor">
              <a:schemeClr val="tx1"/>
            </a:fontRef>
          </p:style>
        </p:cxnSp>
        <p:cxnSp>
          <p:nvCxnSpPr>
            <p:cNvPr id="12" name="מחבר ישר 11"/>
            <p:cNvCxnSpPr/>
            <p:nvPr/>
          </p:nvCxnSpPr>
          <p:spPr>
            <a:xfrm flipH="1">
              <a:off x="0" y="6846539"/>
              <a:ext cx="12192000" cy="0"/>
            </a:xfrm>
            <a:prstGeom prst="line">
              <a:avLst/>
            </a:prstGeom>
            <a:ln w="76200">
              <a:solidFill>
                <a:srgbClr val="2EB0AC"/>
              </a:solidFill>
            </a:ln>
          </p:spPr>
          <p:style>
            <a:lnRef idx="1">
              <a:schemeClr val="accent1"/>
            </a:lnRef>
            <a:fillRef idx="0">
              <a:schemeClr val="accent1"/>
            </a:fillRef>
            <a:effectRef idx="0">
              <a:schemeClr val="accent1"/>
            </a:effectRef>
            <a:fontRef idx="minor">
              <a:schemeClr val="tx1"/>
            </a:fontRef>
          </p:style>
        </p:cxnSp>
      </p:grpSp>
      <p:sp>
        <p:nvSpPr>
          <p:cNvPr id="2" name="מלבן 1"/>
          <p:cNvSpPr/>
          <p:nvPr/>
        </p:nvSpPr>
        <p:spPr>
          <a:xfrm>
            <a:off x="5374132" y="698024"/>
            <a:ext cx="6817868" cy="1077218"/>
          </a:xfrm>
          <a:prstGeom prst="rect">
            <a:avLst/>
          </a:prstGeom>
        </p:spPr>
        <p:txBody>
          <a:bodyPr wrap="square">
            <a:spAutoFit/>
          </a:bodyPr>
          <a:lstStyle/>
          <a:p>
            <a:pPr algn="ctr" defTabSz="685800">
              <a:spcBef>
                <a:spcPct val="0"/>
              </a:spcBef>
              <a:defRPr/>
            </a:pPr>
            <a:r>
              <a:rPr lang="he-IL" altLang="he-IL" sz="3600" b="1" dirty="0" smtClean="0">
                <a:solidFill>
                  <a:srgbClr val="ED7D31"/>
                </a:solidFill>
                <a:latin typeface="Gisha" pitchFamily="34" charset="-79"/>
                <a:cs typeface="Gisha" pitchFamily="34" charset="-79"/>
              </a:rPr>
              <a:t>הלב במספרים </a:t>
            </a:r>
            <a:r>
              <a:rPr lang="he-IL" altLang="he-IL" sz="2800" b="1" dirty="0" smtClean="0">
                <a:solidFill>
                  <a:srgbClr val="ED7D31"/>
                </a:solidFill>
                <a:latin typeface="Gisha" pitchFamily="34" charset="-79"/>
                <a:cs typeface="Gisha" pitchFamily="34" charset="-79"/>
              </a:rPr>
              <a:t>(2013-2018)</a:t>
            </a:r>
            <a:endParaRPr lang="he-IL" altLang="he-IL" sz="2800" b="1" dirty="0">
              <a:solidFill>
                <a:srgbClr val="E46C0A"/>
              </a:solidFill>
              <a:latin typeface="Gisha" pitchFamily="34" charset="-79"/>
              <a:cs typeface="Gisha" pitchFamily="34" charset="-79"/>
            </a:endParaRPr>
          </a:p>
          <a:p>
            <a:pPr algn="ctr" defTabSz="685800">
              <a:spcBef>
                <a:spcPct val="0"/>
              </a:spcBef>
              <a:defRPr/>
            </a:pPr>
            <a:endParaRPr lang="he-IL" altLang="he-IL" sz="2800" b="1" dirty="0" smtClean="0">
              <a:solidFill>
                <a:srgbClr val="002060"/>
              </a:solidFill>
              <a:latin typeface="Gisha" pitchFamily="34" charset="-79"/>
              <a:cs typeface="Gisha" pitchFamily="34" charset="-79"/>
            </a:endParaRPr>
          </a:p>
        </p:txBody>
      </p:sp>
      <p:graphicFrame>
        <p:nvGraphicFramePr>
          <p:cNvPr id="3" name="Chart 2"/>
          <p:cNvGraphicFramePr/>
          <p:nvPr>
            <p:extLst/>
          </p:nvPr>
        </p:nvGraphicFramePr>
        <p:xfrm>
          <a:off x="1170941" y="2027906"/>
          <a:ext cx="7410352" cy="4609224"/>
        </p:xfrm>
        <a:graphic>
          <a:graphicData uri="http://schemas.openxmlformats.org/drawingml/2006/chart">
            <c:chart xmlns:c="http://schemas.openxmlformats.org/drawingml/2006/chart" xmlns:r="http://schemas.openxmlformats.org/officeDocument/2006/relationships" r:id="rId5"/>
          </a:graphicData>
        </a:graphic>
      </p:graphicFrame>
      <p:sp>
        <p:nvSpPr>
          <p:cNvPr id="4" name="מלבן 3"/>
          <p:cNvSpPr/>
          <p:nvPr/>
        </p:nvSpPr>
        <p:spPr>
          <a:xfrm>
            <a:off x="7709095" y="2786016"/>
            <a:ext cx="3938954" cy="3046988"/>
          </a:xfrm>
          <a:prstGeom prst="rect">
            <a:avLst/>
          </a:prstGeom>
        </p:spPr>
        <p:txBody>
          <a:bodyPr wrap="square">
            <a:spAutoFit/>
          </a:bodyPr>
          <a:lstStyle/>
          <a:p>
            <a:pPr>
              <a:lnSpc>
                <a:spcPct val="150000"/>
              </a:lnSpc>
            </a:pPr>
            <a:r>
              <a:rPr lang="he-IL" sz="3200" dirty="0">
                <a:solidFill>
                  <a:prstClr val="black"/>
                </a:solidFill>
                <a:latin typeface="Gisha" panose="020B0502040204020203" pitchFamily="34" charset="-79"/>
                <a:cs typeface="Gisha" panose="020B0502040204020203" pitchFamily="34" charset="-79"/>
              </a:rPr>
              <a:t>למעלה </a:t>
            </a:r>
            <a:r>
              <a:rPr lang="he-IL" sz="3200" dirty="0" smtClean="0">
                <a:solidFill>
                  <a:prstClr val="black"/>
                </a:solidFill>
                <a:latin typeface="Gisha" panose="020B0502040204020203" pitchFamily="34" charset="-79"/>
                <a:cs typeface="Gisha" panose="020B0502040204020203" pitchFamily="34" charset="-79"/>
              </a:rPr>
              <a:t>מ -</a:t>
            </a:r>
            <a:r>
              <a:rPr lang="he-IL" sz="3200" dirty="0" smtClean="0">
                <a:solidFill>
                  <a:srgbClr val="ED7D31"/>
                </a:solidFill>
                <a:latin typeface="Gisha" panose="020B0502040204020203" pitchFamily="34" charset="-79"/>
                <a:cs typeface="Gisha" panose="020B0502040204020203" pitchFamily="34" charset="-79"/>
              </a:rPr>
              <a:t>20,000</a:t>
            </a:r>
            <a:r>
              <a:rPr lang="he-IL" sz="3200" dirty="0" smtClean="0">
                <a:solidFill>
                  <a:prstClr val="black"/>
                </a:solidFill>
                <a:latin typeface="Gisha" panose="020B0502040204020203" pitchFamily="34" charset="-79"/>
                <a:cs typeface="Gisha" panose="020B0502040204020203" pitchFamily="34" charset="-79"/>
              </a:rPr>
              <a:t> </a:t>
            </a:r>
            <a:r>
              <a:rPr lang="he-IL" sz="3200" dirty="0">
                <a:solidFill>
                  <a:prstClr val="black"/>
                </a:solidFill>
                <a:latin typeface="Gisha" panose="020B0502040204020203" pitchFamily="34" charset="-79"/>
                <a:cs typeface="Gisha" panose="020B0502040204020203" pitchFamily="34" charset="-79"/>
              </a:rPr>
              <a:t>משתתפים מכל רחבי הארץ </a:t>
            </a:r>
            <a:r>
              <a:rPr lang="he-IL" sz="3200" dirty="0" smtClean="0">
                <a:solidFill>
                  <a:prstClr val="black"/>
                </a:solidFill>
                <a:latin typeface="Gisha" panose="020B0502040204020203" pitchFamily="34" charset="-79"/>
                <a:cs typeface="Gisha" panose="020B0502040204020203" pitchFamily="34" charset="-79"/>
              </a:rPr>
              <a:t>בכ-</a:t>
            </a:r>
            <a:r>
              <a:rPr lang="he-IL" sz="3200" dirty="0" smtClean="0">
                <a:solidFill>
                  <a:srgbClr val="ED7D31"/>
                </a:solidFill>
                <a:latin typeface="Gisha" panose="020B0502040204020203" pitchFamily="34" charset="-79"/>
                <a:cs typeface="Gisha" panose="020B0502040204020203" pitchFamily="34" charset="-79"/>
              </a:rPr>
              <a:t>1,500</a:t>
            </a:r>
            <a:r>
              <a:rPr lang="he-IL" sz="3200" dirty="0" smtClean="0">
                <a:solidFill>
                  <a:prstClr val="black"/>
                </a:solidFill>
                <a:latin typeface="Gisha" panose="020B0502040204020203" pitchFamily="34" charset="-79"/>
                <a:cs typeface="Gisha" panose="020B0502040204020203" pitchFamily="34" charset="-79"/>
              </a:rPr>
              <a:t> </a:t>
            </a:r>
            <a:r>
              <a:rPr lang="he-IL" sz="3200" dirty="0">
                <a:solidFill>
                  <a:prstClr val="black"/>
                </a:solidFill>
                <a:latin typeface="Gisha" panose="020B0502040204020203" pitchFamily="34" charset="-79"/>
                <a:cs typeface="Gisha" panose="020B0502040204020203" pitchFamily="34" charset="-79"/>
              </a:rPr>
              <a:t>סדנאות סימולציה</a:t>
            </a:r>
          </a:p>
        </p:txBody>
      </p:sp>
    </p:spTree>
    <p:extLst>
      <p:ext uri="{BB962C8B-B14F-4D97-AF65-F5344CB8AC3E}">
        <p14:creationId xmlns:p14="http://schemas.microsoft.com/office/powerpoint/2010/main" val="24376922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קבוצה 17"/>
          <p:cNvGrpSpPr/>
          <p:nvPr/>
        </p:nvGrpSpPr>
        <p:grpSpPr>
          <a:xfrm>
            <a:off x="12700" y="0"/>
            <a:ext cx="12192000" cy="6846539"/>
            <a:chOff x="0" y="0"/>
            <a:chExt cx="12192000" cy="6846539"/>
          </a:xfrm>
        </p:grpSpPr>
        <p:pic>
          <p:nvPicPr>
            <p:cNvPr id="5" name="תמונה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1600"/>
              <a:ext cx="2020596" cy="2387600"/>
            </a:xfrm>
            <a:prstGeom prst="rect">
              <a:avLst/>
            </a:prstGeom>
          </p:spPr>
        </p:pic>
        <p:pic>
          <p:nvPicPr>
            <p:cNvPr id="6" name="תמונה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08200" y="0"/>
              <a:ext cx="3253232" cy="1735424"/>
            </a:xfrm>
            <a:prstGeom prst="rect">
              <a:avLst/>
            </a:prstGeom>
          </p:spPr>
        </p:pic>
        <p:cxnSp>
          <p:nvCxnSpPr>
            <p:cNvPr id="9" name="מחבר ישר 8"/>
            <p:cNvCxnSpPr/>
            <p:nvPr/>
          </p:nvCxnSpPr>
          <p:spPr>
            <a:xfrm flipH="1" flipV="1">
              <a:off x="2120900" y="1735424"/>
              <a:ext cx="10071100" cy="38100"/>
            </a:xfrm>
            <a:prstGeom prst="line">
              <a:avLst/>
            </a:prstGeom>
            <a:ln w="38100">
              <a:solidFill>
                <a:srgbClr val="2EB0AC"/>
              </a:solidFill>
            </a:ln>
          </p:spPr>
          <p:style>
            <a:lnRef idx="1">
              <a:schemeClr val="accent1"/>
            </a:lnRef>
            <a:fillRef idx="0">
              <a:schemeClr val="accent1"/>
            </a:fillRef>
            <a:effectRef idx="0">
              <a:schemeClr val="accent1"/>
            </a:effectRef>
            <a:fontRef idx="minor">
              <a:schemeClr val="tx1"/>
            </a:fontRef>
          </p:style>
        </p:cxnSp>
        <p:cxnSp>
          <p:nvCxnSpPr>
            <p:cNvPr id="12" name="מחבר ישר 11"/>
            <p:cNvCxnSpPr/>
            <p:nvPr/>
          </p:nvCxnSpPr>
          <p:spPr>
            <a:xfrm flipH="1">
              <a:off x="0" y="6846539"/>
              <a:ext cx="12192000" cy="0"/>
            </a:xfrm>
            <a:prstGeom prst="line">
              <a:avLst/>
            </a:prstGeom>
            <a:ln w="76200">
              <a:solidFill>
                <a:srgbClr val="2EB0AC"/>
              </a:solidFill>
            </a:ln>
          </p:spPr>
          <p:style>
            <a:lnRef idx="1">
              <a:schemeClr val="accent1"/>
            </a:lnRef>
            <a:fillRef idx="0">
              <a:schemeClr val="accent1"/>
            </a:fillRef>
            <a:effectRef idx="0">
              <a:schemeClr val="accent1"/>
            </a:effectRef>
            <a:fontRef idx="minor">
              <a:schemeClr val="tx1"/>
            </a:fontRef>
          </p:style>
        </p:cxnSp>
      </p:grpSp>
      <p:sp>
        <p:nvSpPr>
          <p:cNvPr id="2" name="מלבן 1"/>
          <p:cNvSpPr/>
          <p:nvPr/>
        </p:nvSpPr>
        <p:spPr>
          <a:xfrm>
            <a:off x="5374132" y="451284"/>
            <a:ext cx="6817868" cy="646331"/>
          </a:xfrm>
          <a:prstGeom prst="rect">
            <a:avLst/>
          </a:prstGeom>
        </p:spPr>
        <p:txBody>
          <a:bodyPr wrap="square" anchor="ctr">
            <a:spAutoFit/>
          </a:bodyPr>
          <a:lstStyle/>
          <a:p>
            <a:pPr lvl="0" algn="ctr" defTabSz="685800">
              <a:spcBef>
                <a:spcPct val="0"/>
              </a:spcBef>
              <a:defRPr/>
            </a:pPr>
            <a:r>
              <a:rPr lang="he-IL" altLang="he-IL" sz="3600" b="1" dirty="0" smtClean="0">
                <a:solidFill>
                  <a:schemeClr val="accent2"/>
                </a:solidFill>
                <a:latin typeface="Gisha" pitchFamily="34" charset="-79"/>
                <a:cs typeface="Gisha" pitchFamily="34" charset="-79"/>
              </a:rPr>
              <a:t>הלב בקצרה</a:t>
            </a:r>
            <a:endParaRPr lang="he-IL" altLang="he-IL" sz="3200" b="1" dirty="0">
              <a:solidFill>
                <a:schemeClr val="accent2"/>
              </a:solidFill>
              <a:latin typeface="Gisha" pitchFamily="34" charset="-79"/>
              <a:cs typeface="Gisha" pitchFamily="34" charset="-79"/>
            </a:endParaRPr>
          </a:p>
        </p:txBody>
      </p:sp>
      <p:graphicFrame>
        <p:nvGraphicFramePr>
          <p:cNvPr id="7" name="דיאגרמה 6"/>
          <p:cNvGraphicFramePr/>
          <p:nvPr>
            <p:extLst/>
          </p:nvPr>
        </p:nvGraphicFramePr>
        <p:xfrm>
          <a:off x="2110156" y="1773524"/>
          <a:ext cx="8581293" cy="503491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8981814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p:cNvSpPr>
          <p:nvPr/>
        </p:nvSpPr>
        <p:spPr>
          <a:xfrm>
            <a:off x="143338" y="1878144"/>
            <a:ext cx="11905323" cy="5256584"/>
          </a:xfrm>
          <a:prstGeom prst="rect">
            <a:avLst/>
          </a:prstGeom>
          <a:ln>
            <a:solidFill>
              <a:schemeClr val="bg1"/>
            </a:solidFill>
            <a:miter lim="800000"/>
            <a:headEnd/>
            <a:tailEnd/>
          </a:ln>
        </p:spPr>
        <p:txBody>
          <a:bodyPr vert="horz" lIns="91440" tIns="45720" rIns="91440" bIns="45720" rtlCol="1">
            <a:noAutofit/>
          </a:bodyPr>
          <a:lstStyle>
            <a:lvl1pPr marL="0" indent="0" algn="ctr" defTabSz="914400" rtl="1"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lnSpc>
                <a:spcPct val="90000"/>
              </a:lnSpc>
            </a:pPr>
            <a:endParaRPr lang="he-IL" sz="2400" dirty="0">
              <a:solidFill>
                <a:prstClr val="black"/>
              </a:solidFill>
              <a:latin typeface="Gisha" pitchFamily="34" charset="-79"/>
              <a:cs typeface="Gisha" pitchFamily="34" charset="-79"/>
            </a:endParaRPr>
          </a:p>
          <a:p>
            <a:pPr algn="r">
              <a:lnSpc>
                <a:spcPct val="90000"/>
              </a:lnSpc>
            </a:pPr>
            <a:endParaRPr lang="he-IL" sz="2400" dirty="0">
              <a:solidFill>
                <a:prstClr val="black"/>
              </a:solidFill>
              <a:latin typeface="Gisha" pitchFamily="34" charset="-79"/>
              <a:cs typeface="Gisha" pitchFamily="34" charset="-79"/>
            </a:endParaRPr>
          </a:p>
          <a:p>
            <a:pPr algn="r">
              <a:lnSpc>
                <a:spcPct val="90000"/>
              </a:lnSpc>
            </a:pPr>
            <a:endParaRPr lang="he-IL" altLang="he-IL" sz="2400" b="1" dirty="0">
              <a:solidFill>
                <a:prstClr val="black"/>
              </a:solidFill>
              <a:latin typeface="Gisha" pitchFamily="34" charset="-79"/>
              <a:cs typeface="Gisha" pitchFamily="34" charset="-79"/>
            </a:endParaRPr>
          </a:p>
        </p:txBody>
      </p:sp>
      <p:sp>
        <p:nvSpPr>
          <p:cNvPr id="6" name="Title 1"/>
          <p:cNvSpPr txBox="1">
            <a:spLocks/>
          </p:cNvSpPr>
          <p:nvPr/>
        </p:nvSpPr>
        <p:spPr bwMode="auto">
          <a:xfrm>
            <a:off x="5233448" y="696912"/>
            <a:ext cx="7323589"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defTabSz="914377">
              <a:spcBef>
                <a:spcPct val="0"/>
              </a:spcBef>
              <a:buFont typeface="Arial" panose="020B0604020202020204" pitchFamily="34" charset="0"/>
              <a:buNone/>
              <a:defRPr/>
            </a:pPr>
            <a:r>
              <a:rPr lang="he-IL" altLang="he-IL" sz="4000" b="1" dirty="0">
                <a:solidFill>
                  <a:srgbClr val="ED7D31"/>
                </a:solidFill>
                <a:latin typeface="Gisha" pitchFamily="34" charset="-79"/>
                <a:cs typeface="Gisha" pitchFamily="34" charset="-79"/>
              </a:rPr>
              <a:t>קונפליקט כהזדמנות לצמיחה</a:t>
            </a:r>
          </a:p>
        </p:txBody>
      </p:sp>
      <p:grpSp>
        <p:nvGrpSpPr>
          <p:cNvPr id="7" name="קבוצה 6"/>
          <p:cNvGrpSpPr/>
          <p:nvPr/>
        </p:nvGrpSpPr>
        <p:grpSpPr>
          <a:xfrm>
            <a:off x="0" y="0"/>
            <a:ext cx="12192000" cy="6846539"/>
            <a:chOff x="0" y="0"/>
            <a:chExt cx="12192000" cy="6846539"/>
          </a:xfrm>
        </p:grpSpPr>
        <p:pic>
          <p:nvPicPr>
            <p:cNvPr id="8" name="תמונה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1600"/>
              <a:ext cx="2020596" cy="2387600"/>
            </a:xfrm>
            <a:prstGeom prst="rect">
              <a:avLst/>
            </a:prstGeom>
          </p:spPr>
        </p:pic>
        <p:pic>
          <p:nvPicPr>
            <p:cNvPr id="9" name="תמונה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8200" y="0"/>
              <a:ext cx="3253232" cy="1735424"/>
            </a:xfrm>
            <a:prstGeom prst="rect">
              <a:avLst/>
            </a:prstGeom>
          </p:spPr>
        </p:pic>
        <p:cxnSp>
          <p:nvCxnSpPr>
            <p:cNvPr id="10" name="מחבר ישר 9"/>
            <p:cNvCxnSpPr/>
            <p:nvPr/>
          </p:nvCxnSpPr>
          <p:spPr>
            <a:xfrm flipH="1" flipV="1">
              <a:off x="2120900" y="1735424"/>
              <a:ext cx="10071100" cy="38100"/>
            </a:xfrm>
            <a:prstGeom prst="line">
              <a:avLst/>
            </a:prstGeom>
            <a:noFill/>
            <a:ln w="38100" cap="flat" cmpd="sng" algn="ctr">
              <a:solidFill>
                <a:srgbClr val="2EB0AC"/>
              </a:solidFill>
              <a:prstDash val="solid"/>
              <a:miter lim="800000"/>
            </a:ln>
            <a:effectLst/>
          </p:spPr>
        </p:cxnSp>
        <p:cxnSp>
          <p:nvCxnSpPr>
            <p:cNvPr id="11" name="מחבר ישר 10"/>
            <p:cNvCxnSpPr/>
            <p:nvPr/>
          </p:nvCxnSpPr>
          <p:spPr>
            <a:xfrm flipH="1">
              <a:off x="0" y="6846539"/>
              <a:ext cx="12192000" cy="0"/>
            </a:xfrm>
            <a:prstGeom prst="line">
              <a:avLst/>
            </a:prstGeom>
            <a:noFill/>
            <a:ln w="76200" cap="flat" cmpd="sng" algn="ctr">
              <a:solidFill>
                <a:srgbClr val="2EB0AC"/>
              </a:solidFill>
              <a:prstDash val="solid"/>
              <a:miter lim="800000"/>
            </a:ln>
            <a:effectLst/>
          </p:spPr>
        </p:cxnSp>
      </p:grpSp>
      <p:pic>
        <p:nvPicPr>
          <p:cNvPr id="1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46807" y="1735424"/>
            <a:ext cx="6665383" cy="443018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4"/>
          <p:cNvSpPr/>
          <p:nvPr/>
        </p:nvSpPr>
        <p:spPr>
          <a:xfrm>
            <a:off x="1670986" y="5910922"/>
            <a:ext cx="9217024" cy="830997"/>
          </a:xfrm>
          <a:prstGeom prst="rect">
            <a:avLst/>
          </a:prstGeom>
        </p:spPr>
        <p:txBody>
          <a:bodyPr wrap="square">
            <a:spAutoFit/>
          </a:bodyPr>
          <a:lstStyle/>
          <a:p>
            <a:pPr algn="ctr"/>
            <a:r>
              <a:rPr lang="he-IL" sz="2400" dirty="0">
                <a:solidFill>
                  <a:srgbClr val="44546A">
                    <a:lumMod val="50000"/>
                  </a:srgbClr>
                </a:solidFill>
                <a:latin typeface="Gisha" panose="020B0502040204020203" pitchFamily="34" charset="-79"/>
                <a:cs typeface="Gisha" panose="020B0502040204020203" pitchFamily="34" charset="-79"/>
              </a:rPr>
              <a:t>במסורת היפנית נוהגים לתקן שברים עם זהב, כך מתייחסים למקום השבר כחלק ייחודי בהיסטוריה של החפץ המוסיף ליופיו. </a:t>
            </a:r>
          </a:p>
        </p:txBody>
      </p:sp>
    </p:spTree>
    <p:extLst>
      <p:ext uri="{BB962C8B-B14F-4D97-AF65-F5344CB8AC3E}">
        <p14:creationId xmlns:p14="http://schemas.microsoft.com/office/powerpoint/2010/main" val="3854489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קבוצה 17"/>
          <p:cNvGrpSpPr/>
          <p:nvPr/>
        </p:nvGrpSpPr>
        <p:grpSpPr>
          <a:xfrm>
            <a:off x="12700" y="0"/>
            <a:ext cx="12192000" cy="6846539"/>
            <a:chOff x="0" y="0"/>
            <a:chExt cx="12192000" cy="6846539"/>
          </a:xfrm>
        </p:grpSpPr>
        <p:pic>
          <p:nvPicPr>
            <p:cNvPr id="5" name="תמונה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1600"/>
              <a:ext cx="2020596" cy="2387600"/>
            </a:xfrm>
            <a:prstGeom prst="rect">
              <a:avLst/>
            </a:prstGeom>
          </p:spPr>
        </p:pic>
        <p:pic>
          <p:nvPicPr>
            <p:cNvPr id="6" name="תמונה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08200" y="0"/>
              <a:ext cx="3253232" cy="1735424"/>
            </a:xfrm>
            <a:prstGeom prst="rect">
              <a:avLst/>
            </a:prstGeom>
          </p:spPr>
        </p:pic>
        <p:cxnSp>
          <p:nvCxnSpPr>
            <p:cNvPr id="9" name="מחבר ישר 8"/>
            <p:cNvCxnSpPr/>
            <p:nvPr/>
          </p:nvCxnSpPr>
          <p:spPr>
            <a:xfrm flipH="1" flipV="1">
              <a:off x="2120900" y="1735424"/>
              <a:ext cx="10071100" cy="38100"/>
            </a:xfrm>
            <a:prstGeom prst="line">
              <a:avLst/>
            </a:prstGeom>
            <a:ln w="38100">
              <a:solidFill>
                <a:srgbClr val="2EB0AC"/>
              </a:solidFill>
            </a:ln>
          </p:spPr>
          <p:style>
            <a:lnRef idx="1">
              <a:schemeClr val="accent1"/>
            </a:lnRef>
            <a:fillRef idx="0">
              <a:schemeClr val="accent1"/>
            </a:fillRef>
            <a:effectRef idx="0">
              <a:schemeClr val="accent1"/>
            </a:effectRef>
            <a:fontRef idx="minor">
              <a:schemeClr val="tx1"/>
            </a:fontRef>
          </p:style>
        </p:cxnSp>
        <p:cxnSp>
          <p:nvCxnSpPr>
            <p:cNvPr id="12" name="מחבר ישר 11"/>
            <p:cNvCxnSpPr/>
            <p:nvPr/>
          </p:nvCxnSpPr>
          <p:spPr>
            <a:xfrm flipH="1">
              <a:off x="0" y="6846539"/>
              <a:ext cx="12192000" cy="0"/>
            </a:xfrm>
            <a:prstGeom prst="line">
              <a:avLst/>
            </a:prstGeom>
            <a:ln w="76200">
              <a:solidFill>
                <a:srgbClr val="2EB0AC"/>
              </a:solidFill>
            </a:ln>
          </p:spPr>
          <p:style>
            <a:lnRef idx="1">
              <a:schemeClr val="accent1"/>
            </a:lnRef>
            <a:fillRef idx="0">
              <a:schemeClr val="accent1"/>
            </a:fillRef>
            <a:effectRef idx="0">
              <a:schemeClr val="accent1"/>
            </a:effectRef>
            <a:fontRef idx="minor">
              <a:schemeClr val="tx1"/>
            </a:fontRef>
          </p:style>
        </p:cxnSp>
      </p:grpSp>
      <p:sp>
        <p:nvSpPr>
          <p:cNvPr id="2" name="מלבן 1"/>
          <p:cNvSpPr/>
          <p:nvPr/>
        </p:nvSpPr>
        <p:spPr>
          <a:xfrm>
            <a:off x="5374132" y="451284"/>
            <a:ext cx="6817868" cy="646331"/>
          </a:xfrm>
          <a:prstGeom prst="rect">
            <a:avLst/>
          </a:prstGeom>
        </p:spPr>
        <p:txBody>
          <a:bodyPr wrap="square" anchor="ctr">
            <a:spAutoFit/>
          </a:bodyPr>
          <a:lstStyle/>
          <a:p>
            <a:pPr algn="ctr"/>
            <a:r>
              <a:rPr lang="he-IL" sz="3600" b="1" dirty="0">
                <a:solidFill>
                  <a:srgbClr val="FF6600"/>
                </a:solidFill>
                <a:latin typeface="Gisha" panose="020B0502040204020203" pitchFamily="34" charset="-79"/>
                <a:cs typeface="Gisha" panose="020B0502040204020203" pitchFamily="34" charset="-79"/>
              </a:rPr>
              <a:t>תוצאות מחקר מלווה</a:t>
            </a:r>
          </a:p>
        </p:txBody>
      </p:sp>
      <p:pic>
        <p:nvPicPr>
          <p:cNvPr id="10" name="מציין מיקום תוכן 3"/>
          <p:cNvPicPr>
            <a:picLocks noChangeAspect="1"/>
          </p:cNvPicPr>
          <p:nvPr/>
        </p:nvPicPr>
        <p:blipFill rotWithShape="1">
          <a:blip r:embed="rId5"/>
          <a:srcRect l="5397" t="6917" r="24165" b="6831"/>
          <a:stretch/>
        </p:blipFill>
        <p:spPr>
          <a:xfrm>
            <a:off x="1767097" y="1926674"/>
            <a:ext cx="5825880" cy="4881765"/>
          </a:xfrm>
          <a:prstGeom prst="rect">
            <a:avLst/>
          </a:prstGeom>
        </p:spPr>
      </p:pic>
      <p:sp>
        <p:nvSpPr>
          <p:cNvPr id="3" name="מלבן 2"/>
          <p:cNvSpPr/>
          <p:nvPr/>
        </p:nvSpPr>
        <p:spPr>
          <a:xfrm>
            <a:off x="5175564" y="5247300"/>
            <a:ext cx="6096000" cy="1424942"/>
          </a:xfrm>
          <a:prstGeom prst="rect">
            <a:avLst/>
          </a:prstGeom>
        </p:spPr>
        <p:txBody>
          <a:bodyPr>
            <a:spAutoFit/>
          </a:bodyPr>
          <a:lstStyle/>
          <a:p>
            <a:pPr>
              <a:lnSpc>
                <a:spcPct val="150000"/>
              </a:lnSpc>
            </a:pPr>
            <a:r>
              <a:rPr lang="he-IL" sz="2000" dirty="0">
                <a:solidFill>
                  <a:schemeClr val="tx2">
                    <a:lumMod val="50000"/>
                  </a:schemeClr>
                </a:solidFill>
                <a:latin typeface="Gisha" panose="020B0502040204020203" pitchFamily="34" charset="-79"/>
                <a:cs typeface="Gisha" panose="020B0502040204020203" pitchFamily="34" charset="-79"/>
              </a:rPr>
              <a:t>שביעות רצון ממוצעת מהסדנא</a:t>
            </a:r>
            <a:br>
              <a:rPr lang="he-IL" sz="2000" dirty="0">
                <a:solidFill>
                  <a:schemeClr val="tx2">
                    <a:lumMod val="50000"/>
                  </a:schemeClr>
                </a:solidFill>
                <a:latin typeface="Gisha" panose="020B0502040204020203" pitchFamily="34" charset="-79"/>
                <a:cs typeface="Gisha" panose="020B0502040204020203" pitchFamily="34" charset="-79"/>
              </a:rPr>
            </a:br>
            <a:r>
              <a:rPr lang="he-IL" sz="2000" dirty="0">
                <a:solidFill>
                  <a:schemeClr val="tx2">
                    <a:lumMod val="50000"/>
                  </a:schemeClr>
                </a:solidFill>
                <a:latin typeface="Gisha" panose="020B0502040204020203" pitchFamily="34" charset="-79"/>
                <a:cs typeface="Gisha" panose="020B0502040204020203" pitchFamily="34" charset="-79"/>
              </a:rPr>
              <a:t>91.02</a:t>
            </a:r>
            <a:br>
              <a:rPr lang="he-IL" sz="2000" dirty="0">
                <a:solidFill>
                  <a:schemeClr val="tx2">
                    <a:lumMod val="50000"/>
                  </a:schemeClr>
                </a:solidFill>
                <a:latin typeface="Gisha" panose="020B0502040204020203" pitchFamily="34" charset="-79"/>
                <a:cs typeface="Gisha" panose="020B0502040204020203" pitchFamily="34" charset="-79"/>
              </a:rPr>
            </a:br>
            <a:r>
              <a:rPr lang="he-IL" sz="2000" dirty="0">
                <a:solidFill>
                  <a:schemeClr val="tx2">
                    <a:lumMod val="50000"/>
                  </a:schemeClr>
                </a:solidFill>
                <a:latin typeface="Gisha" panose="020B0502040204020203" pitchFamily="34" charset="-79"/>
                <a:cs typeface="Gisha" panose="020B0502040204020203" pitchFamily="34" charset="-79"/>
              </a:rPr>
              <a:t>(</a:t>
            </a:r>
            <a:r>
              <a:rPr lang="en-US" sz="2000" dirty="0">
                <a:solidFill>
                  <a:schemeClr val="tx2">
                    <a:lumMod val="50000"/>
                  </a:schemeClr>
                </a:solidFill>
                <a:latin typeface="Gisha" panose="020B0502040204020203" pitchFamily="34" charset="-79"/>
                <a:cs typeface="Gisha" panose="020B0502040204020203" pitchFamily="34" charset="-79"/>
              </a:rPr>
              <a:t>SD=11</a:t>
            </a:r>
            <a:r>
              <a:rPr lang="he-IL" sz="2000" dirty="0">
                <a:solidFill>
                  <a:schemeClr val="tx2">
                    <a:lumMod val="50000"/>
                  </a:schemeClr>
                </a:solidFill>
                <a:latin typeface="Gisha" panose="020B0502040204020203" pitchFamily="34" charset="-79"/>
                <a:cs typeface="Gisha" panose="020B0502040204020203" pitchFamily="34" charset="-79"/>
              </a:rPr>
              <a:t>)</a:t>
            </a:r>
            <a:endParaRPr lang="he-IL" sz="2000" dirty="0">
              <a:solidFill>
                <a:schemeClr val="tx2">
                  <a:lumMod val="50000"/>
                </a:schemeClr>
              </a:solidFill>
            </a:endParaRPr>
          </a:p>
        </p:txBody>
      </p:sp>
    </p:spTree>
    <p:extLst>
      <p:ext uri="{BB962C8B-B14F-4D97-AF65-F5344CB8AC3E}">
        <p14:creationId xmlns:p14="http://schemas.microsoft.com/office/powerpoint/2010/main" val="22842815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קבוצה 17"/>
          <p:cNvGrpSpPr/>
          <p:nvPr/>
        </p:nvGrpSpPr>
        <p:grpSpPr>
          <a:xfrm>
            <a:off x="12700" y="0"/>
            <a:ext cx="12192000" cy="6846539"/>
            <a:chOff x="0" y="0"/>
            <a:chExt cx="12192000" cy="6846539"/>
          </a:xfrm>
        </p:grpSpPr>
        <p:pic>
          <p:nvPicPr>
            <p:cNvPr id="5" name="תמונה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1600"/>
              <a:ext cx="2020596" cy="2387600"/>
            </a:xfrm>
            <a:prstGeom prst="rect">
              <a:avLst/>
            </a:prstGeom>
          </p:spPr>
        </p:pic>
        <p:pic>
          <p:nvPicPr>
            <p:cNvPr id="6" name="תמונה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08200" y="0"/>
              <a:ext cx="3253232" cy="1735424"/>
            </a:xfrm>
            <a:prstGeom prst="rect">
              <a:avLst/>
            </a:prstGeom>
          </p:spPr>
        </p:pic>
        <p:cxnSp>
          <p:nvCxnSpPr>
            <p:cNvPr id="9" name="מחבר ישר 8"/>
            <p:cNvCxnSpPr/>
            <p:nvPr/>
          </p:nvCxnSpPr>
          <p:spPr>
            <a:xfrm flipH="1" flipV="1">
              <a:off x="2120900" y="1735424"/>
              <a:ext cx="10071100" cy="38100"/>
            </a:xfrm>
            <a:prstGeom prst="line">
              <a:avLst/>
            </a:prstGeom>
            <a:ln w="38100">
              <a:solidFill>
                <a:srgbClr val="2EB0AC"/>
              </a:solidFill>
            </a:ln>
          </p:spPr>
          <p:style>
            <a:lnRef idx="1">
              <a:schemeClr val="accent1"/>
            </a:lnRef>
            <a:fillRef idx="0">
              <a:schemeClr val="accent1"/>
            </a:fillRef>
            <a:effectRef idx="0">
              <a:schemeClr val="accent1"/>
            </a:effectRef>
            <a:fontRef idx="minor">
              <a:schemeClr val="tx1"/>
            </a:fontRef>
          </p:style>
        </p:cxnSp>
        <p:cxnSp>
          <p:nvCxnSpPr>
            <p:cNvPr id="12" name="מחבר ישר 11"/>
            <p:cNvCxnSpPr/>
            <p:nvPr/>
          </p:nvCxnSpPr>
          <p:spPr>
            <a:xfrm flipH="1">
              <a:off x="0" y="6846539"/>
              <a:ext cx="12192000" cy="0"/>
            </a:xfrm>
            <a:prstGeom prst="line">
              <a:avLst/>
            </a:prstGeom>
            <a:ln w="76200">
              <a:solidFill>
                <a:srgbClr val="2EB0AC"/>
              </a:solidFill>
            </a:ln>
          </p:spPr>
          <p:style>
            <a:lnRef idx="1">
              <a:schemeClr val="accent1"/>
            </a:lnRef>
            <a:fillRef idx="0">
              <a:schemeClr val="accent1"/>
            </a:fillRef>
            <a:effectRef idx="0">
              <a:schemeClr val="accent1"/>
            </a:effectRef>
            <a:fontRef idx="minor">
              <a:schemeClr val="tx1"/>
            </a:fontRef>
          </p:style>
        </p:cxnSp>
      </p:grpSp>
      <p:sp>
        <p:nvSpPr>
          <p:cNvPr id="2" name="מלבן 1"/>
          <p:cNvSpPr/>
          <p:nvPr/>
        </p:nvSpPr>
        <p:spPr>
          <a:xfrm>
            <a:off x="5374132" y="447946"/>
            <a:ext cx="6817868" cy="1200329"/>
          </a:xfrm>
          <a:prstGeom prst="rect">
            <a:avLst/>
          </a:prstGeom>
        </p:spPr>
        <p:txBody>
          <a:bodyPr wrap="square" anchor="ctr">
            <a:spAutoFit/>
          </a:bodyPr>
          <a:lstStyle/>
          <a:p>
            <a:pPr algn="ctr"/>
            <a:r>
              <a:rPr lang="he-IL" sz="3600" b="1" dirty="0" smtClean="0">
                <a:solidFill>
                  <a:srgbClr val="FF6600"/>
                </a:solidFill>
                <a:latin typeface="Gisha" panose="020B0502040204020203" pitchFamily="34" charset="-79"/>
                <a:cs typeface="Gisha" panose="020B0502040204020203" pitchFamily="34" charset="-79"/>
              </a:rPr>
              <a:t>תרומת ההתנסות </a:t>
            </a:r>
            <a:r>
              <a:rPr lang="he-IL" sz="3600" b="1" dirty="0" err="1" smtClean="0">
                <a:solidFill>
                  <a:srgbClr val="FF6600"/>
                </a:solidFill>
                <a:latin typeface="Gisha" panose="020B0502040204020203" pitchFamily="34" charset="-79"/>
                <a:cs typeface="Gisha" panose="020B0502040204020203" pitchFamily="34" charset="-79"/>
              </a:rPr>
              <a:t>הסימולטיבית</a:t>
            </a:r>
            <a:r>
              <a:rPr lang="he-IL" sz="3600" b="1" dirty="0" smtClean="0">
                <a:solidFill>
                  <a:srgbClr val="FF6600"/>
                </a:solidFill>
                <a:latin typeface="Gisha" panose="020B0502040204020203" pitchFamily="34" charset="-79"/>
                <a:cs typeface="Gisha" panose="020B0502040204020203" pitchFamily="34" charset="-79"/>
              </a:rPr>
              <a:t> לתחושת ההתמודדות בקונפליקט</a:t>
            </a:r>
            <a:endParaRPr lang="he-IL" sz="3600" b="1" dirty="0">
              <a:solidFill>
                <a:srgbClr val="FF6600"/>
              </a:solidFill>
              <a:latin typeface="Gisha" panose="020B0502040204020203" pitchFamily="34" charset="-79"/>
              <a:cs typeface="Gisha" panose="020B0502040204020203" pitchFamily="34" charset="-79"/>
            </a:endParaRPr>
          </a:p>
        </p:txBody>
      </p:sp>
      <p:graphicFrame>
        <p:nvGraphicFramePr>
          <p:cNvPr id="11" name="מציין מיקום תוכן 5" title="n=472"/>
          <p:cNvGraphicFramePr>
            <a:graphicFrameLocks/>
          </p:cNvGraphicFramePr>
          <p:nvPr>
            <p:extLst>
              <p:ext uri="{D42A27DB-BD31-4B8C-83A1-F6EECF244321}">
                <p14:modId xmlns:p14="http://schemas.microsoft.com/office/powerpoint/2010/main" val="2285093454"/>
              </p:ext>
            </p:extLst>
          </p:nvPr>
        </p:nvGraphicFramePr>
        <p:xfrm>
          <a:off x="1321660" y="1880265"/>
          <a:ext cx="10158135" cy="4327952"/>
        </p:xfrm>
        <a:graphic>
          <a:graphicData uri="http://schemas.openxmlformats.org/drawingml/2006/chart">
            <c:chart xmlns:c="http://schemas.openxmlformats.org/drawingml/2006/chart" xmlns:r="http://schemas.openxmlformats.org/officeDocument/2006/relationships" r:id="rId5"/>
          </a:graphicData>
        </a:graphic>
      </p:graphicFrame>
      <p:sp>
        <p:nvSpPr>
          <p:cNvPr id="13" name="TextBox 12"/>
          <p:cNvSpPr txBox="1"/>
          <p:nvPr/>
        </p:nvSpPr>
        <p:spPr>
          <a:xfrm>
            <a:off x="6880776" y="5568969"/>
            <a:ext cx="5061332" cy="523220"/>
          </a:xfrm>
          <a:prstGeom prst="rect">
            <a:avLst/>
          </a:prstGeom>
          <a:noFill/>
        </p:spPr>
        <p:txBody>
          <a:bodyPr wrap="square" rtlCol="1">
            <a:spAutoFit/>
          </a:bodyPr>
          <a:lstStyle/>
          <a:p>
            <a:r>
              <a:rPr lang="en-US" sz="2800" dirty="0" smtClean="0"/>
              <a:t>F(1,1911)=101, p&lt;.oo1, ɳ</a:t>
            </a:r>
            <a:r>
              <a:rPr lang="en-US" sz="2800" baseline="30000" dirty="0" smtClean="0"/>
              <a:t>2</a:t>
            </a:r>
            <a:r>
              <a:rPr lang="en-US" sz="2800" dirty="0" smtClean="0"/>
              <a:t>=.08</a:t>
            </a:r>
            <a:endParaRPr lang="he-IL" sz="2800" dirty="0"/>
          </a:p>
        </p:txBody>
      </p:sp>
      <p:sp>
        <p:nvSpPr>
          <p:cNvPr id="4" name="מלבן 3"/>
          <p:cNvSpPr/>
          <p:nvPr/>
        </p:nvSpPr>
        <p:spPr>
          <a:xfrm>
            <a:off x="2881745" y="6421697"/>
            <a:ext cx="7684340" cy="378886"/>
          </a:xfrm>
          <a:prstGeom prst="rect">
            <a:avLst/>
          </a:prstGeom>
        </p:spPr>
        <p:txBody>
          <a:bodyPr wrap="square">
            <a:spAutoFit/>
          </a:bodyPr>
          <a:lstStyle/>
          <a:p>
            <a:pPr lvl="0" algn="ctr">
              <a:defRPr sz="1862" b="0" i="0" u="none" strike="noStrike" kern="1200" spc="0" baseline="0">
                <a:solidFill>
                  <a:prstClr val="black">
                    <a:lumMod val="65000"/>
                    <a:lumOff val="35000"/>
                  </a:prstClr>
                </a:solidFill>
                <a:latin typeface="+mn-lt"/>
                <a:ea typeface="+mn-ea"/>
                <a:cs typeface="+mn-cs"/>
              </a:defRPr>
            </a:pPr>
            <a:r>
              <a:rPr lang="he-IL" b="1" dirty="0">
                <a:solidFill>
                  <a:schemeClr val="tx2">
                    <a:lumMod val="50000"/>
                  </a:schemeClr>
                </a:solidFill>
                <a:latin typeface="Guttman Yad-Brush" panose="02010401010101010101" pitchFamily="2" charset="-79"/>
                <a:cs typeface="Guttman Yad-Brush" panose="02010401010101010101" pitchFamily="2" charset="-79"/>
              </a:rPr>
              <a:t>"עם ההבנה הזו אפשר לפתור כל כך הרבה סצנות בכיתה"</a:t>
            </a:r>
            <a:endParaRPr lang="he-IL" sz="4000" dirty="0">
              <a:solidFill>
                <a:schemeClr val="tx2">
                  <a:lumMod val="50000"/>
                </a:schemeClr>
              </a:solidFill>
              <a:latin typeface="Guttman Yad-Brush" panose="02010401010101010101" pitchFamily="2" charset="-79"/>
              <a:cs typeface="Guttman Yad-Brush" panose="02010401010101010101" pitchFamily="2" charset="-79"/>
            </a:endParaRPr>
          </a:p>
        </p:txBody>
      </p:sp>
    </p:spTree>
    <p:extLst>
      <p:ext uri="{BB962C8B-B14F-4D97-AF65-F5344CB8AC3E}">
        <p14:creationId xmlns:p14="http://schemas.microsoft.com/office/powerpoint/2010/main" val="3532998381"/>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654</TotalTime>
  <Words>1141</Words>
  <Application>Microsoft Office PowerPoint</Application>
  <PresentationFormat>מסך רחב</PresentationFormat>
  <Paragraphs>208</Paragraphs>
  <Slides>29</Slides>
  <Notes>16</Notes>
  <HiddenSlides>0</HiddenSlides>
  <MMClips>0</MMClips>
  <ScaleCrop>false</ScaleCrop>
  <HeadingPairs>
    <vt:vector size="6" baseType="variant">
      <vt:variant>
        <vt:lpstr>גופנים בשימוש</vt:lpstr>
      </vt:variant>
      <vt:variant>
        <vt:i4>9</vt:i4>
      </vt:variant>
      <vt:variant>
        <vt:lpstr>ערכת נושא</vt:lpstr>
      </vt:variant>
      <vt:variant>
        <vt:i4>4</vt:i4>
      </vt:variant>
      <vt:variant>
        <vt:lpstr>כותרות שקופיות</vt:lpstr>
      </vt:variant>
      <vt:variant>
        <vt:i4>29</vt:i4>
      </vt:variant>
    </vt:vector>
  </HeadingPairs>
  <TitlesOfParts>
    <vt:vector size="42" baseType="lpstr">
      <vt:lpstr>Alef</vt:lpstr>
      <vt:lpstr>Arial</vt:lpstr>
      <vt:lpstr>Calibri</vt:lpstr>
      <vt:lpstr>Calibri Light</vt:lpstr>
      <vt:lpstr>Gisha</vt:lpstr>
      <vt:lpstr>Guttman Hodes</vt:lpstr>
      <vt:lpstr>Guttman Yad-Brush</vt:lpstr>
      <vt:lpstr>Narkisim</vt:lpstr>
      <vt:lpstr>Times New Roman</vt:lpstr>
      <vt:lpstr>ערכת נושא Office</vt:lpstr>
      <vt:lpstr>2_ערכת נושא Office</vt:lpstr>
      <vt:lpstr>4_ערכת נושא Office</vt:lpstr>
      <vt:lpstr>1_ערכת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מטרת סדנת הסימולציה</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Daniel Shani</dc:creator>
  <cp:lastModifiedBy>Windows User</cp:lastModifiedBy>
  <cp:revision>55</cp:revision>
  <dcterms:created xsi:type="dcterms:W3CDTF">2018-06-15T06:02:21Z</dcterms:created>
  <dcterms:modified xsi:type="dcterms:W3CDTF">2019-07-07T10:41:25Z</dcterms:modified>
</cp:coreProperties>
</file>