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21"/>
  </p:notesMasterIdLst>
  <p:sldIdLst>
    <p:sldId id="257" r:id="rId3"/>
    <p:sldId id="289" r:id="rId4"/>
    <p:sldId id="290" r:id="rId5"/>
    <p:sldId id="291" r:id="rId6"/>
    <p:sldId id="295" r:id="rId7"/>
    <p:sldId id="294" r:id="rId8"/>
    <p:sldId id="303" r:id="rId9"/>
    <p:sldId id="292" r:id="rId10"/>
    <p:sldId id="310" r:id="rId11"/>
    <p:sldId id="259" r:id="rId12"/>
    <p:sldId id="306" r:id="rId13"/>
    <p:sldId id="260" r:id="rId14"/>
    <p:sldId id="304" r:id="rId15"/>
    <p:sldId id="305" r:id="rId16"/>
    <p:sldId id="307" r:id="rId17"/>
    <p:sldId id="309" r:id="rId18"/>
    <p:sldId id="256" r:id="rId19"/>
    <p:sldId id="30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013" autoAdjust="0"/>
    <p:restoredTop sz="85748" autoAdjust="0"/>
  </p:normalViewPr>
  <p:slideViewPr>
    <p:cSldViewPr snapToGrid="0">
      <p:cViewPr varScale="1">
        <p:scale>
          <a:sx n="95" d="100"/>
          <a:sy n="95" d="100"/>
        </p:scale>
        <p:origin x="1962" y="72"/>
      </p:cViewPr>
      <p:guideLst/>
    </p:cSldViewPr>
  </p:slideViewPr>
  <p:notesTextViewPr>
    <p:cViewPr>
      <p:scale>
        <a:sx n="1" d="1"/>
        <a:sy n="1" d="1"/>
      </p:scale>
      <p:origin x="0" y="0"/>
    </p:cViewPr>
  </p:notesTextViewPr>
  <p:notesViewPr>
    <p:cSldViewPr snapToGrid="0">
      <p:cViewPr varScale="1">
        <p:scale>
          <a:sx n="87" d="100"/>
          <a:sy n="87" d="100"/>
        </p:scale>
        <p:origin x="38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63839819805694"/>
          <c:y val="5.9347248452258403E-2"/>
          <c:w val="0.76816683130115593"/>
          <c:h val="0.76507493430858353"/>
        </c:manualLayout>
      </c:layout>
      <c:barChart>
        <c:barDir val="col"/>
        <c:grouping val="clustered"/>
        <c:varyColors val="0"/>
        <c:ser>
          <c:idx val="0"/>
          <c:order val="0"/>
          <c:tx>
            <c:strRef>
              <c:f>גיליון1!$C$2</c:f>
              <c:strCache>
                <c:ptCount val="1"/>
                <c:pt idx="0">
                  <c:v>כפי שנצפתה</c:v>
                </c:pt>
              </c:strCache>
            </c:strRef>
          </c:tx>
          <c:invertIfNegative val="0"/>
          <c:cat>
            <c:strRef>
              <c:f>גיליון1!$A$3:$A$7</c:f>
              <c:strCache>
                <c:ptCount val="5"/>
                <c:pt idx="0">
                  <c:v>צפיין/ית</c:v>
                </c:pt>
                <c:pt idx="1">
                  <c:v>פעילות מועטה</c:v>
                </c:pt>
                <c:pt idx="2">
                  <c:v>פעילות בינונית</c:v>
                </c:pt>
                <c:pt idx="3">
                  <c:v>פעילות רבה</c:v>
                </c:pt>
                <c:pt idx="4">
                  <c:v>יוצר/ת פוסטים ופעיל/ה מאוד</c:v>
                </c:pt>
              </c:strCache>
            </c:strRef>
          </c:cat>
          <c:val>
            <c:numRef>
              <c:f>גיליון1!$C$3:$C$7</c:f>
              <c:numCache>
                <c:formatCode>0.00%</c:formatCode>
                <c:ptCount val="5"/>
                <c:pt idx="0">
                  <c:v>0.15900000000000175</c:v>
                </c:pt>
                <c:pt idx="1">
                  <c:v>0.25</c:v>
                </c:pt>
                <c:pt idx="2">
                  <c:v>0.22700000000000001</c:v>
                </c:pt>
                <c:pt idx="3">
                  <c:v>0.22700000000000001</c:v>
                </c:pt>
                <c:pt idx="4">
                  <c:v>0.13600000000000001</c:v>
                </c:pt>
              </c:numCache>
            </c:numRef>
          </c:val>
          <c:extLst>
            <c:ext xmlns:c16="http://schemas.microsoft.com/office/drawing/2014/chart" uri="{C3380CC4-5D6E-409C-BE32-E72D297353CC}">
              <c16:uniqueId val="{00000000-C91C-4E04-BADF-057BF2970CA1}"/>
            </c:ext>
          </c:extLst>
        </c:ser>
        <c:ser>
          <c:idx val="1"/>
          <c:order val="1"/>
          <c:tx>
            <c:strRef>
              <c:f>גיליון1!$E$2</c:f>
              <c:strCache>
                <c:ptCount val="1"/>
                <c:pt idx="0">
                  <c:v>עדות הנבדקים על עצמם</c:v>
                </c:pt>
              </c:strCache>
            </c:strRef>
          </c:tx>
          <c:invertIfNegative val="0"/>
          <c:cat>
            <c:strRef>
              <c:f>גיליון1!$A$3:$A$7</c:f>
              <c:strCache>
                <c:ptCount val="5"/>
                <c:pt idx="0">
                  <c:v>צפיין/ית</c:v>
                </c:pt>
                <c:pt idx="1">
                  <c:v>פעילות מועטה</c:v>
                </c:pt>
                <c:pt idx="2">
                  <c:v>פעילות בינונית</c:v>
                </c:pt>
                <c:pt idx="3">
                  <c:v>פעילות רבה</c:v>
                </c:pt>
                <c:pt idx="4">
                  <c:v>יוצר/ת פוסטים ופעיל/ה מאוד</c:v>
                </c:pt>
              </c:strCache>
            </c:strRef>
          </c:cat>
          <c:val>
            <c:numRef>
              <c:f>גיליון1!$E$3:$E$7</c:f>
              <c:numCache>
                <c:formatCode>0.00%</c:formatCode>
                <c:ptCount val="5"/>
                <c:pt idx="0">
                  <c:v>0.10500000000000002</c:v>
                </c:pt>
                <c:pt idx="1">
                  <c:v>0.36800000000000038</c:v>
                </c:pt>
                <c:pt idx="2">
                  <c:v>0.28900000000000031</c:v>
                </c:pt>
                <c:pt idx="3">
                  <c:v>0.21100000000000024</c:v>
                </c:pt>
                <c:pt idx="4">
                  <c:v>2.5999999999999999E-2</c:v>
                </c:pt>
              </c:numCache>
            </c:numRef>
          </c:val>
          <c:extLst>
            <c:ext xmlns:c16="http://schemas.microsoft.com/office/drawing/2014/chart" uri="{C3380CC4-5D6E-409C-BE32-E72D297353CC}">
              <c16:uniqueId val="{00000001-C91C-4E04-BADF-057BF2970CA1}"/>
            </c:ext>
          </c:extLst>
        </c:ser>
        <c:dLbls>
          <c:showLegendKey val="0"/>
          <c:showVal val="0"/>
          <c:showCatName val="0"/>
          <c:showSerName val="0"/>
          <c:showPercent val="0"/>
          <c:showBubbleSize val="0"/>
        </c:dLbls>
        <c:gapWidth val="150"/>
        <c:axId val="151581056"/>
        <c:axId val="151582592"/>
      </c:barChart>
      <c:catAx>
        <c:axId val="151581056"/>
        <c:scaling>
          <c:orientation val="minMax"/>
        </c:scaling>
        <c:delete val="0"/>
        <c:axPos val="b"/>
        <c:numFmt formatCode="General" sourceLinked="0"/>
        <c:majorTickMark val="out"/>
        <c:minorTickMark val="none"/>
        <c:tickLblPos val="nextTo"/>
        <c:txPr>
          <a:bodyPr/>
          <a:lstStyle/>
          <a:p>
            <a:pPr rtl="1">
              <a:defRPr lang="en-US" sz="1400"/>
            </a:pPr>
            <a:endParaRPr lang="he-IL"/>
          </a:p>
        </c:txPr>
        <c:crossAx val="151582592"/>
        <c:crosses val="autoZero"/>
        <c:auto val="1"/>
        <c:lblAlgn val="ctr"/>
        <c:lblOffset val="100"/>
        <c:noMultiLvlLbl val="0"/>
      </c:catAx>
      <c:valAx>
        <c:axId val="151582592"/>
        <c:scaling>
          <c:orientation val="minMax"/>
        </c:scaling>
        <c:delete val="0"/>
        <c:axPos val="l"/>
        <c:majorGridlines/>
        <c:numFmt formatCode="0.00%" sourceLinked="1"/>
        <c:majorTickMark val="out"/>
        <c:minorTickMark val="none"/>
        <c:tickLblPos val="nextTo"/>
        <c:txPr>
          <a:bodyPr/>
          <a:lstStyle/>
          <a:p>
            <a:pPr>
              <a:defRPr lang="en-US" sz="1400"/>
            </a:pPr>
            <a:endParaRPr lang="he-IL"/>
          </a:p>
        </c:txPr>
        <c:crossAx val="151581056"/>
        <c:crosses val="autoZero"/>
        <c:crossBetween val="between"/>
      </c:valAx>
    </c:plotArea>
    <c:legend>
      <c:legendPos val="r"/>
      <c:layout>
        <c:manualLayout>
          <c:xMode val="edge"/>
          <c:yMode val="edge"/>
          <c:x val="0.54711380344454696"/>
          <c:y val="3.5383311461067365E-2"/>
          <c:w val="0.43448652136179011"/>
          <c:h val="0.25582020997375327"/>
        </c:manualLayout>
      </c:layout>
      <c:overlay val="0"/>
      <c:txPr>
        <a:bodyPr/>
        <a:lstStyle/>
        <a:p>
          <a:pPr>
            <a:defRPr lang="en-US" sz="1600"/>
          </a:pPr>
          <a:endParaRPr lang="he-IL"/>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47BD79-1B39-48E9-9E82-734338563BBD}" type="doc">
      <dgm:prSet loTypeId="urn:microsoft.com/office/officeart/2005/8/layout/radial5" loCatId="cycle" qsTypeId="urn:microsoft.com/office/officeart/2005/8/quickstyle/3d1" qsCatId="3D" csTypeId="urn:microsoft.com/office/officeart/2005/8/colors/colorful1" csCatId="colorful" phldr="1"/>
      <dgm:spPr/>
      <dgm:t>
        <a:bodyPr/>
        <a:lstStyle/>
        <a:p>
          <a:endParaRPr lang="en-US"/>
        </a:p>
      </dgm:t>
    </dgm:pt>
    <dgm:pt modelId="{48A0A6F7-3315-41A2-B165-DAA800A13C83}">
      <dgm:prSet phldrT="[טקסט]" custT="1"/>
      <dgm:spPr/>
      <dgm:t>
        <a:bodyPr/>
        <a:lstStyle/>
        <a:p>
          <a:r>
            <a:rPr lang="he-IL" sz="1500" b="1" dirty="0">
              <a:effectLst>
                <a:outerShdw blurRad="38100" dist="38100" dir="2700000" algn="tl">
                  <a:srgbClr val="000000">
                    <a:alpha val="43137"/>
                  </a:srgbClr>
                </a:outerShdw>
              </a:effectLst>
            </a:rPr>
            <a:t>המוטיבציות למעורבות</a:t>
          </a:r>
          <a:endParaRPr lang="en-US" sz="1500" b="1" dirty="0">
            <a:effectLst>
              <a:outerShdw blurRad="38100" dist="38100" dir="2700000" algn="tl">
                <a:srgbClr val="000000">
                  <a:alpha val="43137"/>
                </a:srgbClr>
              </a:outerShdw>
            </a:effectLst>
          </a:endParaRPr>
        </a:p>
      </dgm:t>
    </dgm:pt>
    <dgm:pt modelId="{E873DFBD-C4C6-4640-93B2-90793C53ED44}" type="parTrans" cxnId="{8CEAB017-A040-4E05-BBE6-D10A1CED941F}">
      <dgm:prSet/>
      <dgm:spPr/>
      <dgm:t>
        <a:bodyPr/>
        <a:lstStyle/>
        <a:p>
          <a:endParaRPr lang="en-US"/>
        </a:p>
      </dgm:t>
    </dgm:pt>
    <dgm:pt modelId="{B4868B60-A490-46D8-B0D1-3551E049F65C}" type="sibTrans" cxnId="{8CEAB017-A040-4E05-BBE6-D10A1CED941F}">
      <dgm:prSet/>
      <dgm:spPr/>
      <dgm:t>
        <a:bodyPr/>
        <a:lstStyle/>
        <a:p>
          <a:endParaRPr lang="en-US"/>
        </a:p>
      </dgm:t>
    </dgm:pt>
    <dgm:pt modelId="{F37F1B41-1862-4963-913B-BA4A8AD9D492}">
      <dgm:prSet phldrT="[טקסט]" custT="1"/>
      <dgm:spPr/>
      <dgm:t>
        <a:bodyPr/>
        <a:lstStyle/>
        <a:p>
          <a:r>
            <a:rPr lang="he-IL" sz="1200" b="1" dirty="0"/>
            <a:t>טיב המענה של מנהלת הקבוצה</a:t>
          </a:r>
          <a:endParaRPr lang="en-US" sz="1200" b="1" dirty="0"/>
        </a:p>
      </dgm:t>
    </dgm:pt>
    <dgm:pt modelId="{66187E79-06AD-4C03-9CA6-3AE101B94CFD}" type="parTrans" cxnId="{0A581B57-0887-4C0B-B2F5-F5D47239052A}">
      <dgm:prSet/>
      <dgm:spPr/>
      <dgm:t>
        <a:bodyPr/>
        <a:lstStyle/>
        <a:p>
          <a:endParaRPr lang="en-US"/>
        </a:p>
      </dgm:t>
    </dgm:pt>
    <dgm:pt modelId="{D05F7D98-9370-48A4-9EC4-D8003F0EA87E}" type="sibTrans" cxnId="{0A581B57-0887-4C0B-B2F5-F5D47239052A}">
      <dgm:prSet/>
      <dgm:spPr/>
      <dgm:t>
        <a:bodyPr/>
        <a:lstStyle/>
        <a:p>
          <a:endParaRPr lang="en-US"/>
        </a:p>
      </dgm:t>
    </dgm:pt>
    <dgm:pt modelId="{2BDF9EC1-F0C6-4B1F-B2F8-4F4707B8AB33}">
      <dgm:prSet phldrT="[טקסט]" custT="1"/>
      <dgm:spPr/>
      <dgm:t>
        <a:bodyPr/>
        <a:lstStyle/>
        <a:p>
          <a:pPr rtl="1"/>
          <a:r>
            <a:rPr lang="he-IL" sz="1200" b="1" dirty="0"/>
            <a:t>אינטר-אקטיביות</a:t>
          </a:r>
          <a:endParaRPr lang="en-US" sz="1200" b="1" dirty="0"/>
        </a:p>
      </dgm:t>
    </dgm:pt>
    <dgm:pt modelId="{F06F2209-A96E-409F-9556-3DC1D25D1D1D}" type="parTrans" cxnId="{1B75E2DF-AF3C-4B97-8874-737265B65AB5}">
      <dgm:prSet/>
      <dgm:spPr/>
      <dgm:t>
        <a:bodyPr/>
        <a:lstStyle/>
        <a:p>
          <a:endParaRPr lang="en-US"/>
        </a:p>
      </dgm:t>
    </dgm:pt>
    <dgm:pt modelId="{026D9341-1112-4FA1-A8D4-FCCE34B3C363}" type="sibTrans" cxnId="{1B75E2DF-AF3C-4B97-8874-737265B65AB5}">
      <dgm:prSet/>
      <dgm:spPr/>
      <dgm:t>
        <a:bodyPr/>
        <a:lstStyle/>
        <a:p>
          <a:endParaRPr lang="en-US"/>
        </a:p>
      </dgm:t>
    </dgm:pt>
    <dgm:pt modelId="{025D6C01-0D13-4272-8DCD-AB1D631D1932}">
      <dgm:prSet phldrT="[טקסט]" custT="1"/>
      <dgm:spPr/>
      <dgm:t>
        <a:bodyPr/>
        <a:lstStyle/>
        <a:p>
          <a:r>
            <a:rPr lang="he-IL" sz="1200" b="1" dirty="0"/>
            <a:t>תחושה של "אני לא לבד"</a:t>
          </a:r>
          <a:endParaRPr lang="en-US" sz="1200" b="1" dirty="0"/>
        </a:p>
      </dgm:t>
    </dgm:pt>
    <dgm:pt modelId="{429A0B54-9149-4B2C-9F3C-1BE53490FDDD}" type="parTrans" cxnId="{553571AE-487D-46C0-A8A8-4258546DF745}">
      <dgm:prSet/>
      <dgm:spPr/>
      <dgm:t>
        <a:bodyPr/>
        <a:lstStyle/>
        <a:p>
          <a:endParaRPr lang="en-US"/>
        </a:p>
      </dgm:t>
    </dgm:pt>
    <dgm:pt modelId="{E7AAC6EB-67B7-4C1D-AA3B-0B365F69AF77}" type="sibTrans" cxnId="{553571AE-487D-46C0-A8A8-4258546DF745}">
      <dgm:prSet/>
      <dgm:spPr/>
      <dgm:t>
        <a:bodyPr/>
        <a:lstStyle/>
        <a:p>
          <a:endParaRPr lang="en-US"/>
        </a:p>
      </dgm:t>
    </dgm:pt>
    <dgm:pt modelId="{91071CBD-FA07-440E-9467-D00EBC6F1EFC}">
      <dgm:prSet phldrT="[טקסט]" custT="1"/>
      <dgm:spPr/>
      <dgm:t>
        <a:bodyPr/>
        <a:lstStyle/>
        <a:p>
          <a:r>
            <a:rPr lang="he-IL" sz="1400" b="1" dirty="0"/>
            <a:t>קבלת עזרה</a:t>
          </a:r>
          <a:endParaRPr lang="en-US" sz="1400" b="1" dirty="0"/>
        </a:p>
      </dgm:t>
    </dgm:pt>
    <dgm:pt modelId="{8BAC1D89-1919-4C05-A3DA-BB73344F994C}" type="parTrans" cxnId="{1E02895E-EA0D-4D56-BB03-36427FE686EE}">
      <dgm:prSet/>
      <dgm:spPr/>
      <dgm:t>
        <a:bodyPr/>
        <a:lstStyle/>
        <a:p>
          <a:endParaRPr lang="en-US"/>
        </a:p>
      </dgm:t>
    </dgm:pt>
    <dgm:pt modelId="{8939DD07-400C-4AAB-A38D-B687F9A6BD8E}" type="sibTrans" cxnId="{1E02895E-EA0D-4D56-BB03-36427FE686EE}">
      <dgm:prSet/>
      <dgm:spPr/>
      <dgm:t>
        <a:bodyPr/>
        <a:lstStyle/>
        <a:p>
          <a:endParaRPr lang="en-US"/>
        </a:p>
      </dgm:t>
    </dgm:pt>
    <dgm:pt modelId="{0D8E3929-F5AD-4436-A286-F01CAA7C6579}">
      <dgm:prSet/>
      <dgm:spPr/>
      <dgm:t>
        <a:bodyPr/>
        <a:lstStyle/>
        <a:p>
          <a:endParaRPr lang="en-US"/>
        </a:p>
      </dgm:t>
    </dgm:pt>
    <dgm:pt modelId="{20CC0BF0-B4E9-427C-AAB4-08BE146EC8BC}" type="parTrans" cxnId="{C911935E-74B6-4D16-AAE3-78BAB132545F}">
      <dgm:prSet/>
      <dgm:spPr/>
      <dgm:t>
        <a:bodyPr/>
        <a:lstStyle/>
        <a:p>
          <a:endParaRPr lang="en-US"/>
        </a:p>
      </dgm:t>
    </dgm:pt>
    <dgm:pt modelId="{A789BF91-18CD-4A6D-9A62-B25C0763336F}" type="sibTrans" cxnId="{C911935E-74B6-4D16-AAE3-78BAB132545F}">
      <dgm:prSet/>
      <dgm:spPr/>
      <dgm:t>
        <a:bodyPr/>
        <a:lstStyle/>
        <a:p>
          <a:endParaRPr lang="en-US"/>
        </a:p>
      </dgm:t>
    </dgm:pt>
    <dgm:pt modelId="{646ADFF8-CBCA-4E0D-9199-A6EC133E68F8}">
      <dgm:prSet phldrT="[טקסט]" custT="1"/>
      <dgm:spPr/>
      <dgm:t>
        <a:bodyPr/>
        <a:lstStyle/>
        <a:p>
          <a:r>
            <a:rPr lang="he-IL" sz="1100" b="1" dirty="0"/>
            <a:t>פרסים ומשחקיות</a:t>
          </a:r>
          <a:endParaRPr lang="en-US" sz="1100" b="1" dirty="0"/>
        </a:p>
      </dgm:t>
    </dgm:pt>
    <dgm:pt modelId="{BC89BFC5-3579-4648-A280-A1EA6AD9DFE8}" type="parTrans" cxnId="{B6D18E85-B93C-4B69-8652-0A63DB0DD266}">
      <dgm:prSet/>
      <dgm:spPr/>
      <dgm:t>
        <a:bodyPr/>
        <a:lstStyle/>
        <a:p>
          <a:endParaRPr lang="en-US"/>
        </a:p>
      </dgm:t>
    </dgm:pt>
    <dgm:pt modelId="{E0F6E83F-6FF3-4419-B0E7-C0F153D33B86}" type="sibTrans" cxnId="{B6D18E85-B93C-4B69-8652-0A63DB0DD266}">
      <dgm:prSet/>
      <dgm:spPr/>
      <dgm:t>
        <a:bodyPr/>
        <a:lstStyle/>
        <a:p>
          <a:endParaRPr lang="en-US"/>
        </a:p>
      </dgm:t>
    </dgm:pt>
    <dgm:pt modelId="{077339EE-A189-4861-85A9-2E56F2077A49}">
      <dgm:prSet phldrT="[טקסט]" custT="1"/>
      <dgm:spPr>
        <a:solidFill>
          <a:srgbClr val="7030A0"/>
        </a:solidFill>
      </dgm:spPr>
      <dgm:t>
        <a:bodyPr/>
        <a:lstStyle/>
        <a:p>
          <a:r>
            <a:rPr lang="he-IL" sz="1200" b="1" dirty="0"/>
            <a:t>נגישות</a:t>
          </a:r>
          <a:endParaRPr lang="en-US" sz="1200" b="1" dirty="0"/>
        </a:p>
      </dgm:t>
    </dgm:pt>
    <dgm:pt modelId="{97FA9BDF-6257-4012-A930-A88BAA1236E9}" type="parTrans" cxnId="{1C115E67-122E-47DA-AA67-50E4F7FB6903}">
      <dgm:prSet/>
      <dgm:spPr>
        <a:solidFill>
          <a:srgbClr val="7030A0"/>
        </a:solidFill>
      </dgm:spPr>
      <dgm:t>
        <a:bodyPr/>
        <a:lstStyle/>
        <a:p>
          <a:endParaRPr lang="en-US"/>
        </a:p>
      </dgm:t>
    </dgm:pt>
    <dgm:pt modelId="{BFB0F766-CE5F-4673-ACFD-6B259E87F502}" type="sibTrans" cxnId="{1C115E67-122E-47DA-AA67-50E4F7FB6903}">
      <dgm:prSet/>
      <dgm:spPr/>
      <dgm:t>
        <a:bodyPr/>
        <a:lstStyle/>
        <a:p>
          <a:endParaRPr lang="en-US"/>
        </a:p>
      </dgm:t>
    </dgm:pt>
    <dgm:pt modelId="{256AA494-0D2C-4603-B26A-3F6EBA966B8A}" type="pres">
      <dgm:prSet presAssocID="{E947BD79-1B39-48E9-9E82-734338563BBD}" presName="Name0" presStyleCnt="0">
        <dgm:presLayoutVars>
          <dgm:chMax val="1"/>
          <dgm:dir/>
          <dgm:animLvl val="ctr"/>
          <dgm:resizeHandles val="exact"/>
        </dgm:presLayoutVars>
      </dgm:prSet>
      <dgm:spPr/>
      <dgm:t>
        <a:bodyPr/>
        <a:lstStyle/>
        <a:p>
          <a:pPr rtl="1"/>
          <a:endParaRPr lang="he-IL"/>
        </a:p>
      </dgm:t>
    </dgm:pt>
    <dgm:pt modelId="{1592DD26-A868-4E19-B9B4-606BFBA9737B}" type="pres">
      <dgm:prSet presAssocID="{48A0A6F7-3315-41A2-B165-DAA800A13C83}" presName="centerShape" presStyleLbl="node0" presStyleIdx="0" presStyleCnt="1" custScaleX="130390" custScaleY="130390"/>
      <dgm:spPr/>
      <dgm:t>
        <a:bodyPr/>
        <a:lstStyle/>
        <a:p>
          <a:pPr rtl="1"/>
          <a:endParaRPr lang="he-IL"/>
        </a:p>
      </dgm:t>
    </dgm:pt>
    <dgm:pt modelId="{F41AC48E-276B-414F-963B-21A07138A352}" type="pres">
      <dgm:prSet presAssocID="{8BAC1D89-1919-4C05-A3DA-BB73344F994C}" presName="parTrans" presStyleLbl="sibTrans2D1" presStyleIdx="0" presStyleCnt="6"/>
      <dgm:spPr/>
      <dgm:t>
        <a:bodyPr/>
        <a:lstStyle/>
        <a:p>
          <a:pPr rtl="1"/>
          <a:endParaRPr lang="he-IL"/>
        </a:p>
      </dgm:t>
    </dgm:pt>
    <dgm:pt modelId="{18ECB45F-2AE9-494D-B363-1DBF37D33C11}" type="pres">
      <dgm:prSet presAssocID="{8BAC1D89-1919-4C05-A3DA-BB73344F994C}" presName="connectorText" presStyleLbl="sibTrans2D1" presStyleIdx="0" presStyleCnt="6"/>
      <dgm:spPr/>
      <dgm:t>
        <a:bodyPr/>
        <a:lstStyle/>
        <a:p>
          <a:pPr rtl="1"/>
          <a:endParaRPr lang="he-IL"/>
        </a:p>
      </dgm:t>
    </dgm:pt>
    <dgm:pt modelId="{E8894513-8AD8-45E6-B61C-F876B1C0E602}" type="pres">
      <dgm:prSet presAssocID="{91071CBD-FA07-440E-9467-D00EBC6F1EFC}" presName="node" presStyleLbl="node1" presStyleIdx="0" presStyleCnt="6" custScaleX="104968" custScaleY="104968">
        <dgm:presLayoutVars>
          <dgm:bulletEnabled val="1"/>
        </dgm:presLayoutVars>
      </dgm:prSet>
      <dgm:spPr/>
      <dgm:t>
        <a:bodyPr/>
        <a:lstStyle/>
        <a:p>
          <a:pPr rtl="1"/>
          <a:endParaRPr lang="he-IL"/>
        </a:p>
      </dgm:t>
    </dgm:pt>
    <dgm:pt modelId="{CBEA7340-6A15-47C0-B699-C5A598EC1EF9}" type="pres">
      <dgm:prSet presAssocID="{66187E79-06AD-4C03-9CA6-3AE101B94CFD}" presName="parTrans" presStyleLbl="sibTrans2D1" presStyleIdx="1" presStyleCnt="6"/>
      <dgm:spPr/>
      <dgm:t>
        <a:bodyPr/>
        <a:lstStyle/>
        <a:p>
          <a:pPr rtl="1"/>
          <a:endParaRPr lang="he-IL"/>
        </a:p>
      </dgm:t>
    </dgm:pt>
    <dgm:pt modelId="{EC27C128-64E4-426A-93BA-2DB9AF45BB6C}" type="pres">
      <dgm:prSet presAssocID="{66187E79-06AD-4C03-9CA6-3AE101B94CFD}" presName="connectorText" presStyleLbl="sibTrans2D1" presStyleIdx="1" presStyleCnt="6"/>
      <dgm:spPr/>
      <dgm:t>
        <a:bodyPr/>
        <a:lstStyle/>
        <a:p>
          <a:pPr rtl="1"/>
          <a:endParaRPr lang="he-IL"/>
        </a:p>
      </dgm:t>
    </dgm:pt>
    <dgm:pt modelId="{B1ED77C0-AC5A-4647-90DE-37C710BF19EC}" type="pres">
      <dgm:prSet presAssocID="{F37F1B41-1862-4963-913B-BA4A8AD9D492}" presName="node" presStyleLbl="node1" presStyleIdx="1" presStyleCnt="6" custScaleX="96894" custScaleY="96894">
        <dgm:presLayoutVars>
          <dgm:bulletEnabled val="1"/>
        </dgm:presLayoutVars>
      </dgm:prSet>
      <dgm:spPr/>
      <dgm:t>
        <a:bodyPr/>
        <a:lstStyle/>
        <a:p>
          <a:pPr rtl="1"/>
          <a:endParaRPr lang="he-IL"/>
        </a:p>
      </dgm:t>
    </dgm:pt>
    <dgm:pt modelId="{FF40F01E-6A9B-468F-B74E-A734A7BB2EDF}" type="pres">
      <dgm:prSet presAssocID="{429A0B54-9149-4B2C-9F3C-1BE53490FDDD}" presName="parTrans" presStyleLbl="sibTrans2D1" presStyleIdx="2" presStyleCnt="6"/>
      <dgm:spPr/>
      <dgm:t>
        <a:bodyPr/>
        <a:lstStyle/>
        <a:p>
          <a:pPr rtl="1"/>
          <a:endParaRPr lang="he-IL"/>
        </a:p>
      </dgm:t>
    </dgm:pt>
    <dgm:pt modelId="{1A7098EF-8034-454A-81EB-5C4895C08C56}" type="pres">
      <dgm:prSet presAssocID="{429A0B54-9149-4B2C-9F3C-1BE53490FDDD}" presName="connectorText" presStyleLbl="sibTrans2D1" presStyleIdx="2" presStyleCnt="6"/>
      <dgm:spPr/>
      <dgm:t>
        <a:bodyPr/>
        <a:lstStyle/>
        <a:p>
          <a:pPr rtl="1"/>
          <a:endParaRPr lang="he-IL"/>
        </a:p>
      </dgm:t>
    </dgm:pt>
    <dgm:pt modelId="{D50129BF-DCD7-4011-8847-2E8E4E784448}" type="pres">
      <dgm:prSet presAssocID="{025D6C01-0D13-4272-8DCD-AB1D631D1932}" presName="node" presStyleLbl="node1" presStyleIdx="2" presStyleCnt="6" custScaleX="88819" custScaleY="88819">
        <dgm:presLayoutVars>
          <dgm:bulletEnabled val="1"/>
        </dgm:presLayoutVars>
      </dgm:prSet>
      <dgm:spPr/>
      <dgm:t>
        <a:bodyPr/>
        <a:lstStyle/>
        <a:p>
          <a:pPr rtl="1"/>
          <a:endParaRPr lang="he-IL"/>
        </a:p>
      </dgm:t>
    </dgm:pt>
    <dgm:pt modelId="{2E5BC516-AC09-4E5E-9602-1B7E0573F8D8}" type="pres">
      <dgm:prSet presAssocID="{F06F2209-A96E-409F-9556-3DC1D25D1D1D}" presName="parTrans" presStyleLbl="sibTrans2D1" presStyleIdx="3" presStyleCnt="6"/>
      <dgm:spPr/>
      <dgm:t>
        <a:bodyPr/>
        <a:lstStyle/>
        <a:p>
          <a:pPr rtl="1"/>
          <a:endParaRPr lang="he-IL"/>
        </a:p>
      </dgm:t>
    </dgm:pt>
    <dgm:pt modelId="{3F5A6E48-0854-4A97-B673-7E893E697F8B}" type="pres">
      <dgm:prSet presAssocID="{F06F2209-A96E-409F-9556-3DC1D25D1D1D}" presName="connectorText" presStyleLbl="sibTrans2D1" presStyleIdx="3" presStyleCnt="6"/>
      <dgm:spPr/>
      <dgm:t>
        <a:bodyPr/>
        <a:lstStyle/>
        <a:p>
          <a:pPr rtl="1"/>
          <a:endParaRPr lang="he-IL"/>
        </a:p>
      </dgm:t>
    </dgm:pt>
    <dgm:pt modelId="{B198E9DE-7B9A-428D-993E-1C346E4D28F6}" type="pres">
      <dgm:prSet presAssocID="{2BDF9EC1-F0C6-4B1F-B2F8-4F4707B8AB33}" presName="node" presStyleLbl="node1" presStyleIdx="3" presStyleCnt="6" custScaleX="88417" custScaleY="88417">
        <dgm:presLayoutVars>
          <dgm:bulletEnabled val="1"/>
        </dgm:presLayoutVars>
      </dgm:prSet>
      <dgm:spPr/>
      <dgm:t>
        <a:bodyPr/>
        <a:lstStyle/>
        <a:p>
          <a:pPr rtl="1"/>
          <a:endParaRPr lang="he-IL"/>
        </a:p>
      </dgm:t>
    </dgm:pt>
    <dgm:pt modelId="{DADF423A-2DD3-48CB-B7B6-20D4A18B1A85}" type="pres">
      <dgm:prSet presAssocID="{BC89BFC5-3579-4648-A280-A1EA6AD9DFE8}" presName="parTrans" presStyleLbl="sibTrans2D1" presStyleIdx="4" presStyleCnt="6"/>
      <dgm:spPr/>
      <dgm:t>
        <a:bodyPr/>
        <a:lstStyle/>
        <a:p>
          <a:pPr rtl="1"/>
          <a:endParaRPr lang="he-IL"/>
        </a:p>
      </dgm:t>
    </dgm:pt>
    <dgm:pt modelId="{3FC87E8B-2DE6-4852-B85B-44C8AE6EE845}" type="pres">
      <dgm:prSet presAssocID="{BC89BFC5-3579-4648-A280-A1EA6AD9DFE8}" presName="connectorText" presStyleLbl="sibTrans2D1" presStyleIdx="4" presStyleCnt="6"/>
      <dgm:spPr/>
      <dgm:t>
        <a:bodyPr/>
        <a:lstStyle/>
        <a:p>
          <a:pPr rtl="1"/>
          <a:endParaRPr lang="he-IL"/>
        </a:p>
      </dgm:t>
    </dgm:pt>
    <dgm:pt modelId="{14C38265-F0CF-4F9E-B094-1D943F34B9C2}" type="pres">
      <dgm:prSet presAssocID="{646ADFF8-CBCA-4E0D-9199-A6EC133E68F8}" presName="node" presStyleLbl="node1" presStyleIdx="4" presStyleCnt="6" custScaleX="82494" custScaleY="82494">
        <dgm:presLayoutVars>
          <dgm:bulletEnabled val="1"/>
        </dgm:presLayoutVars>
      </dgm:prSet>
      <dgm:spPr/>
      <dgm:t>
        <a:bodyPr/>
        <a:lstStyle/>
        <a:p>
          <a:pPr rtl="1"/>
          <a:endParaRPr lang="he-IL"/>
        </a:p>
      </dgm:t>
    </dgm:pt>
    <dgm:pt modelId="{7AB4DE1B-7713-415D-9FB5-13A30A64D459}" type="pres">
      <dgm:prSet presAssocID="{97FA9BDF-6257-4012-A930-A88BAA1236E9}" presName="parTrans" presStyleLbl="sibTrans2D1" presStyleIdx="5" presStyleCnt="6"/>
      <dgm:spPr/>
      <dgm:t>
        <a:bodyPr/>
        <a:lstStyle/>
        <a:p>
          <a:pPr rtl="1"/>
          <a:endParaRPr lang="he-IL"/>
        </a:p>
      </dgm:t>
    </dgm:pt>
    <dgm:pt modelId="{64C8032E-5D76-44FB-AD23-CB809F0A9567}" type="pres">
      <dgm:prSet presAssocID="{97FA9BDF-6257-4012-A930-A88BAA1236E9}" presName="connectorText" presStyleLbl="sibTrans2D1" presStyleIdx="5" presStyleCnt="6"/>
      <dgm:spPr/>
      <dgm:t>
        <a:bodyPr/>
        <a:lstStyle/>
        <a:p>
          <a:pPr rtl="1"/>
          <a:endParaRPr lang="he-IL"/>
        </a:p>
      </dgm:t>
    </dgm:pt>
    <dgm:pt modelId="{1FAEF18A-112D-4CC1-8AE1-100DC8A1A213}" type="pres">
      <dgm:prSet presAssocID="{077339EE-A189-4861-85A9-2E56F2077A49}" presName="node" presStyleLbl="node1" presStyleIdx="5" presStyleCnt="6" custScaleX="72341" custScaleY="72670">
        <dgm:presLayoutVars>
          <dgm:bulletEnabled val="1"/>
        </dgm:presLayoutVars>
      </dgm:prSet>
      <dgm:spPr/>
      <dgm:t>
        <a:bodyPr/>
        <a:lstStyle/>
        <a:p>
          <a:pPr rtl="1"/>
          <a:endParaRPr lang="he-IL"/>
        </a:p>
      </dgm:t>
    </dgm:pt>
  </dgm:ptLst>
  <dgm:cxnLst>
    <dgm:cxn modelId="{1B75E2DF-AF3C-4B97-8874-737265B65AB5}" srcId="{48A0A6F7-3315-41A2-B165-DAA800A13C83}" destId="{2BDF9EC1-F0C6-4B1F-B2F8-4F4707B8AB33}" srcOrd="3" destOrd="0" parTransId="{F06F2209-A96E-409F-9556-3DC1D25D1D1D}" sibTransId="{026D9341-1112-4FA1-A8D4-FCCE34B3C363}"/>
    <dgm:cxn modelId="{F3850659-1F51-444F-BC5C-1117E1982B63}" type="presOf" srcId="{F06F2209-A96E-409F-9556-3DC1D25D1D1D}" destId="{3F5A6E48-0854-4A97-B673-7E893E697F8B}" srcOrd="1" destOrd="0" presId="urn:microsoft.com/office/officeart/2005/8/layout/radial5"/>
    <dgm:cxn modelId="{8CEAB017-A040-4E05-BBE6-D10A1CED941F}" srcId="{E947BD79-1B39-48E9-9E82-734338563BBD}" destId="{48A0A6F7-3315-41A2-B165-DAA800A13C83}" srcOrd="0" destOrd="0" parTransId="{E873DFBD-C4C6-4640-93B2-90793C53ED44}" sibTransId="{B4868B60-A490-46D8-B0D1-3551E049F65C}"/>
    <dgm:cxn modelId="{12AE6352-1CEE-49DE-B701-0E9251A84A81}" type="presOf" srcId="{BC89BFC5-3579-4648-A280-A1EA6AD9DFE8}" destId="{3FC87E8B-2DE6-4852-B85B-44C8AE6EE845}" srcOrd="1" destOrd="0" presId="urn:microsoft.com/office/officeart/2005/8/layout/radial5"/>
    <dgm:cxn modelId="{54932EB1-3422-4437-91A9-82FCA23BEEC3}" type="presOf" srcId="{BC89BFC5-3579-4648-A280-A1EA6AD9DFE8}" destId="{DADF423A-2DD3-48CB-B7B6-20D4A18B1A85}" srcOrd="0" destOrd="0" presId="urn:microsoft.com/office/officeart/2005/8/layout/radial5"/>
    <dgm:cxn modelId="{1DC0631F-3DF0-4139-B5CB-242AE7052FE7}" type="presOf" srcId="{646ADFF8-CBCA-4E0D-9199-A6EC133E68F8}" destId="{14C38265-F0CF-4F9E-B094-1D943F34B9C2}" srcOrd="0" destOrd="0" presId="urn:microsoft.com/office/officeart/2005/8/layout/radial5"/>
    <dgm:cxn modelId="{E8827633-5B04-4E60-8E0F-17C752A4220D}" type="presOf" srcId="{97FA9BDF-6257-4012-A930-A88BAA1236E9}" destId="{7AB4DE1B-7713-415D-9FB5-13A30A64D459}" srcOrd="0" destOrd="0" presId="urn:microsoft.com/office/officeart/2005/8/layout/radial5"/>
    <dgm:cxn modelId="{19786527-E0FA-4E24-B74D-1E9EF40EF654}" type="presOf" srcId="{E947BD79-1B39-48E9-9E82-734338563BBD}" destId="{256AA494-0D2C-4603-B26A-3F6EBA966B8A}" srcOrd="0" destOrd="0" presId="urn:microsoft.com/office/officeart/2005/8/layout/radial5"/>
    <dgm:cxn modelId="{C911935E-74B6-4D16-AAE3-78BAB132545F}" srcId="{E947BD79-1B39-48E9-9E82-734338563BBD}" destId="{0D8E3929-F5AD-4436-A286-F01CAA7C6579}" srcOrd="1" destOrd="0" parTransId="{20CC0BF0-B4E9-427C-AAB4-08BE146EC8BC}" sibTransId="{A789BF91-18CD-4A6D-9A62-B25C0763336F}"/>
    <dgm:cxn modelId="{943BD394-F436-47C0-B4C0-EA534369AC11}" type="presOf" srcId="{97FA9BDF-6257-4012-A930-A88BAA1236E9}" destId="{64C8032E-5D76-44FB-AD23-CB809F0A9567}" srcOrd="1" destOrd="0" presId="urn:microsoft.com/office/officeart/2005/8/layout/radial5"/>
    <dgm:cxn modelId="{B6D18E85-B93C-4B69-8652-0A63DB0DD266}" srcId="{48A0A6F7-3315-41A2-B165-DAA800A13C83}" destId="{646ADFF8-CBCA-4E0D-9199-A6EC133E68F8}" srcOrd="4" destOrd="0" parTransId="{BC89BFC5-3579-4648-A280-A1EA6AD9DFE8}" sibTransId="{E0F6E83F-6FF3-4419-B0E7-C0F153D33B86}"/>
    <dgm:cxn modelId="{EE428FFD-0139-40F4-A066-A19A1696C150}" type="presOf" srcId="{91071CBD-FA07-440E-9467-D00EBC6F1EFC}" destId="{E8894513-8AD8-45E6-B61C-F876B1C0E602}" srcOrd="0" destOrd="0" presId="urn:microsoft.com/office/officeart/2005/8/layout/radial5"/>
    <dgm:cxn modelId="{DD03F5F0-E3C4-4336-A917-078501AF4615}" type="presOf" srcId="{66187E79-06AD-4C03-9CA6-3AE101B94CFD}" destId="{EC27C128-64E4-426A-93BA-2DB9AF45BB6C}" srcOrd="1" destOrd="0" presId="urn:microsoft.com/office/officeart/2005/8/layout/radial5"/>
    <dgm:cxn modelId="{0A581B57-0887-4C0B-B2F5-F5D47239052A}" srcId="{48A0A6F7-3315-41A2-B165-DAA800A13C83}" destId="{F37F1B41-1862-4963-913B-BA4A8AD9D492}" srcOrd="1" destOrd="0" parTransId="{66187E79-06AD-4C03-9CA6-3AE101B94CFD}" sibTransId="{D05F7D98-9370-48A4-9EC4-D8003F0EA87E}"/>
    <dgm:cxn modelId="{C41BE955-6DC9-4FCC-93F3-A54078562D81}" type="presOf" srcId="{8BAC1D89-1919-4C05-A3DA-BB73344F994C}" destId="{18ECB45F-2AE9-494D-B363-1DBF37D33C11}" srcOrd="1" destOrd="0" presId="urn:microsoft.com/office/officeart/2005/8/layout/radial5"/>
    <dgm:cxn modelId="{553571AE-487D-46C0-A8A8-4258546DF745}" srcId="{48A0A6F7-3315-41A2-B165-DAA800A13C83}" destId="{025D6C01-0D13-4272-8DCD-AB1D631D1932}" srcOrd="2" destOrd="0" parTransId="{429A0B54-9149-4B2C-9F3C-1BE53490FDDD}" sibTransId="{E7AAC6EB-67B7-4C1D-AA3B-0B365F69AF77}"/>
    <dgm:cxn modelId="{B3627F5E-91CA-4A86-BCB6-7672F6EF0D8E}" type="presOf" srcId="{F37F1B41-1862-4963-913B-BA4A8AD9D492}" destId="{B1ED77C0-AC5A-4647-90DE-37C710BF19EC}" srcOrd="0" destOrd="0" presId="urn:microsoft.com/office/officeart/2005/8/layout/radial5"/>
    <dgm:cxn modelId="{C4833115-F3F9-4005-A3E3-CE74CD83FB9A}" type="presOf" srcId="{025D6C01-0D13-4272-8DCD-AB1D631D1932}" destId="{D50129BF-DCD7-4011-8847-2E8E4E784448}" srcOrd="0" destOrd="0" presId="urn:microsoft.com/office/officeart/2005/8/layout/radial5"/>
    <dgm:cxn modelId="{A004B6B4-C0B7-4966-A8E5-C1F28E56B54D}" type="presOf" srcId="{F06F2209-A96E-409F-9556-3DC1D25D1D1D}" destId="{2E5BC516-AC09-4E5E-9602-1B7E0573F8D8}" srcOrd="0" destOrd="0" presId="urn:microsoft.com/office/officeart/2005/8/layout/radial5"/>
    <dgm:cxn modelId="{A3756B80-3201-4687-8DD8-25D5258F4A22}" type="presOf" srcId="{429A0B54-9149-4B2C-9F3C-1BE53490FDDD}" destId="{1A7098EF-8034-454A-81EB-5C4895C08C56}" srcOrd="1" destOrd="0" presId="urn:microsoft.com/office/officeart/2005/8/layout/radial5"/>
    <dgm:cxn modelId="{4E3E3AA4-8075-44EC-96D4-0445E03C386F}" type="presOf" srcId="{2BDF9EC1-F0C6-4B1F-B2F8-4F4707B8AB33}" destId="{B198E9DE-7B9A-428D-993E-1C346E4D28F6}" srcOrd="0" destOrd="0" presId="urn:microsoft.com/office/officeart/2005/8/layout/radial5"/>
    <dgm:cxn modelId="{0F0682FB-D3F5-498F-86B0-320F0E7E2E9E}" type="presOf" srcId="{66187E79-06AD-4C03-9CA6-3AE101B94CFD}" destId="{CBEA7340-6A15-47C0-B699-C5A598EC1EF9}" srcOrd="0" destOrd="0" presId="urn:microsoft.com/office/officeart/2005/8/layout/radial5"/>
    <dgm:cxn modelId="{E516DBE3-685D-4BE9-B81B-35E2A9FAB2F1}" type="presOf" srcId="{077339EE-A189-4861-85A9-2E56F2077A49}" destId="{1FAEF18A-112D-4CC1-8AE1-100DC8A1A213}" srcOrd="0" destOrd="0" presId="urn:microsoft.com/office/officeart/2005/8/layout/radial5"/>
    <dgm:cxn modelId="{FA742794-389A-41EE-B64D-DB034536062D}" type="presOf" srcId="{429A0B54-9149-4B2C-9F3C-1BE53490FDDD}" destId="{FF40F01E-6A9B-468F-B74E-A734A7BB2EDF}" srcOrd="0" destOrd="0" presId="urn:microsoft.com/office/officeart/2005/8/layout/radial5"/>
    <dgm:cxn modelId="{1E02895E-EA0D-4D56-BB03-36427FE686EE}" srcId="{48A0A6F7-3315-41A2-B165-DAA800A13C83}" destId="{91071CBD-FA07-440E-9467-D00EBC6F1EFC}" srcOrd="0" destOrd="0" parTransId="{8BAC1D89-1919-4C05-A3DA-BB73344F994C}" sibTransId="{8939DD07-400C-4AAB-A38D-B687F9A6BD8E}"/>
    <dgm:cxn modelId="{96EFDEC9-7B4F-48A0-9E1F-F00B7C403003}" type="presOf" srcId="{48A0A6F7-3315-41A2-B165-DAA800A13C83}" destId="{1592DD26-A868-4E19-B9B4-606BFBA9737B}" srcOrd="0" destOrd="0" presId="urn:microsoft.com/office/officeart/2005/8/layout/radial5"/>
    <dgm:cxn modelId="{87680F9C-724D-4A6D-97B5-223EFCCADB81}" type="presOf" srcId="{8BAC1D89-1919-4C05-A3DA-BB73344F994C}" destId="{F41AC48E-276B-414F-963B-21A07138A352}" srcOrd="0" destOrd="0" presId="urn:microsoft.com/office/officeart/2005/8/layout/radial5"/>
    <dgm:cxn modelId="{1C115E67-122E-47DA-AA67-50E4F7FB6903}" srcId="{48A0A6F7-3315-41A2-B165-DAA800A13C83}" destId="{077339EE-A189-4861-85A9-2E56F2077A49}" srcOrd="5" destOrd="0" parTransId="{97FA9BDF-6257-4012-A930-A88BAA1236E9}" sibTransId="{BFB0F766-CE5F-4673-ACFD-6B259E87F502}"/>
    <dgm:cxn modelId="{5B43B923-B02C-422A-ABB6-054304C37664}" type="presParOf" srcId="{256AA494-0D2C-4603-B26A-3F6EBA966B8A}" destId="{1592DD26-A868-4E19-B9B4-606BFBA9737B}" srcOrd="0" destOrd="0" presId="urn:microsoft.com/office/officeart/2005/8/layout/radial5"/>
    <dgm:cxn modelId="{0E27D33D-AB7F-41E0-B2C7-6D71C952A31D}" type="presParOf" srcId="{256AA494-0D2C-4603-B26A-3F6EBA966B8A}" destId="{F41AC48E-276B-414F-963B-21A07138A352}" srcOrd="1" destOrd="0" presId="urn:microsoft.com/office/officeart/2005/8/layout/radial5"/>
    <dgm:cxn modelId="{EE66C1ED-D008-4B92-BE2A-1287C5A39C62}" type="presParOf" srcId="{F41AC48E-276B-414F-963B-21A07138A352}" destId="{18ECB45F-2AE9-494D-B363-1DBF37D33C11}" srcOrd="0" destOrd="0" presId="urn:microsoft.com/office/officeart/2005/8/layout/radial5"/>
    <dgm:cxn modelId="{D979674C-61FC-4068-A79A-7810B61569DA}" type="presParOf" srcId="{256AA494-0D2C-4603-B26A-3F6EBA966B8A}" destId="{E8894513-8AD8-45E6-B61C-F876B1C0E602}" srcOrd="2" destOrd="0" presId="urn:microsoft.com/office/officeart/2005/8/layout/radial5"/>
    <dgm:cxn modelId="{2BAC78E9-754D-4C6F-A04A-832BA12A142F}" type="presParOf" srcId="{256AA494-0D2C-4603-B26A-3F6EBA966B8A}" destId="{CBEA7340-6A15-47C0-B699-C5A598EC1EF9}" srcOrd="3" destOrd="0" presId="urn:microsoft.com/office/officeart/2005/8/layout/radial5"/>
    <dgm:cxn modelId="{2FC6B577-D78A-4C12-BB2A-C13321588943}" type="presParOf" srcId="{CBEA7340-6A15-47C0-B699-C5A598EC1EF9}" destId="{EC27C128-64E4-426A-93BA-2DB9AF45BB6C}" srcOrd="0" destOrd="0" presId="urn:microsoft.com/office/officeart/2005/8/layout/radial5"/>
    <dgm:cxn modelId="{74FF676E-DD40-4F50-95F0-6940DCB6E250}" type="presParOf" srcId="{256AA494-0D2C-4603-B26A-3F6EBA966B8A}" destId="{B1ED77C0-AC5A-4647-90DE-37C710BF19EC}" srcOrd="4" destOrd="0" presId="urn:microsoft.com/office/officeart/2005/8/layout/radial5"/>
    <dgm:cxn modelId="{3E6A04E2-F044-4BBF-824A-303364F29AD6}" type="presParOf" srcId="{256AA494-0D2C-4603-B26A-3F6EBA966B8A}" destId="{FF40F01E-6A9B-468F-B74E-A734A7BB2EDF}" srcOrd="5" destOrd="0" presId="urn:microsoft.com/office/officeart/2005/8/layout/radial5"/>
    <dgm:cxn modelId="{0706631C-ACE5-49DD-90B8-6AD6D395DB71}" type="presParOf" srcId="{FF40F01E-6A9B-468F-B74E-A734A7BB2EDF}" destId="{1A7098EF-8034-454A-81EB-5C4895C08C56}" srcOrd="0" destOrd="0" presId="urn:microsoft.com/office/officeart/2005/8/layout/radial5"/>
    <dgm:cxn modelId="{BC14F071-D14A-458B-830D-05E81ECD4B25}" type="presParOf" srcId="{256AA494-0D2C-4603-B26A-3F6EBA966B8A}" destId="{D50129BF-DCD7-4011-8847-2E8E4E784448}" srcOrd="6" destOrd="0" presId="urn:microsoft.com/office/officeart/2005/8/layout/radial5"/>
    <dgm:cxn modelId="{05F2AD37-EDE6-4828-832E-9E3AC1733F01}" type="presParOf" srcId="{256AA494-0D2C-4603-B26A-3F6EBA966B8A}" destId="{2E5BC516-AC09-4E5E-9602-1B7E0573F8D8}" srcOrd="7" destOrd="0" presId="urn:microsoft.com/office/officeart/2005/8/layout/radial5"/>
    <dgm:cxn modelId="{1A9835B0-90C2-47A2-B5B1-57A2EC95D341}" type="presParOf" srcId="{2E5BC516-AC09-4E5E-9602-1B7E0573F8D8}" destId="{3F5A6E48-0854-4A97-B673-7E893E697F8B}" srcOrd="0" destOrd="0" presId="urn:microsoft.com/office/officeart/2005/8/layout/radial5"/>
    <dgm:cxn modelId="{78F84C86-A223-4356-9D86-43C72B739762}" type="presParOf" srcId="{256AA494-0D2C-4603-B26A-3F6EBA966B8A}" destId="{B198E9DE-7B9A-428D-993E-1C346E4D28F6}" srcOrd="8" destOrd="0" presId="urn:microsoft.com/office/officeart/2005/8/layout/radial5"/>
    <dgm:cxn modelId="{5D2E9770-741C-4DFE-B2F3-4DFD8E0C0B53}" type="presParOf" srcId="{256AA494-0D2C-4603-B26A-3F6EBA966B8A}" destId="{DADF423A-2DD3-48CB-B7B6-20D4A18B1A85}" srcOrd="9" destOrd="0" presId="urn:microsoft.com/office/officeart/2005/8/layout/radial5"/>
    <dgm:cxn modelId="{6AFEC13C-C078-4B34-A938-DA0C15B492DF}" type="presParOf" srcId="{DADF423A-2DD3-48CB-B7B6-20D4A18B1A85}" destId="{3FC87E8B-2DE6-4852-B85B-44C8AE6EE845}" srcOrd="0" destOrd="0" presId="urn:microsoft.com/office/officeart/2005/8/layout/radial5"/>
    <dgm:cxn modelId="{427C6F45-23DA-45C6-8022-A4687B22961A}" type="presParOf" srcId="{256AA494-0D2C-4603-B26A-3F6EBA966B8A}" destId="{14C38265-F0CF-4F9E-B094-1D943F34B9C2}" srcOrd="10" destOrd="0" presId="urn:microsoft.com/office/officeart/2005/8/layout/radial5"/>
    <dgm:cxn modelId="{D82EC70F-DEB6-4CE6-8644-0F7FE3B88562}" type="presParOf" srcId="{256AA494-0D2C-4603-B26A-3F6EBA966B8A}" destId="{7AB4DE1B-7713-415D-9FB5-13A30A64D459}" srcOrd="11" destOrd="0" presId="urn:microsoft.com/office/officeart/2005/8/layout/radial5"/>
    <dgm:cxn modelId="{4D4C057B-85AF-4B09-B9FC-A8D4BBE02CDE}" type="presParOf" srcId="{7AB4DE1B-7713-415D-9FB5-13A30A64D459}" destId="{64C8032E-5D76-44FB-AD23-CB809F0A9567}" srcOrd="0" destOrd="0" presId="urn:microsoft.com/office/officeart/2005/8/layout/radial5"/>
    <dgm:cxn modelId="{FE77C69E-87E1-4180-8F47-B4CB247A32EF}" type="presParOf" srcId="{256AA494-0D2C-4603-B26A-3F6EBA966B8A}" destId="{1FAEF18A-112D-4CC1-8AE1-100DC8A1A213}" srcOrd="12"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47BD79-1B39-48E9-9E82-734338563BBD}" type="doc">
      <dgm:prSet loTypeId="urn:microsoft.com/office/officeart/2005/8/layout/radial5" loCatId="cycle" qsTypeId="urn:microsoft.com/office/officeart/2005/8/quickstyle/3d1" qsCatId="3D" csTypeId="urn:microsoft.com/office/officeart/2005/8/colors/colorful1" csCatId="colorful" phldr="1"/>
      <dgm:spPr/>
      <dgm:t>
        <a:bodyPr/>
        <a:lstStyle/>
        <a:p>
          <a:endParaRPr lang="en-US"/>
        </a:p>
      </dgm:t>
    </dgm:pt>
    <dgm:pt modelId="{48A0A6F7-3315-41A2-B165-DAA800A13C83}">
      <dgm:prSet phldrT="[טקסט]" custT="1"/>
      <dgm:spPr/>
      <dgm:t>
        <a:bodyPr/>
        <a:lstStyle/>
        <a:p>
          <a:r>
            <a:rPr lang="he-IL" sz="1500" b="1" dirty="0">
              <a:effectLst>
                <a:outerShdw blurRad="38100" dist="38100" dir="2700000" algn="tl">
                  <a:srgbClr val="000000">
                    <a:alpha val="43137"/>
                  </a:srgbClr>
                </a:outerShdw>
              </a:effectLst>
            </a:rPr>
            <a:t>המוטיבציות למעורבות</a:t>
          </a:r>
          <a:endParaRPr lang="en-US" sz="1500" b="1" dirty="0">
            <a:effectLst>
              <a:outerShdw blurRad="38100" dist="38100" dir="2700000" algn="tl">
                <a:srgbClr val="000000">
                  <a:alpha val="43137"/>
                </a:srgbClr>
              </a:outerShdw>
            </a:effectLst>
          </a:endParaRPr>
        </a:p>
      </dgm:t>
    </dgm:pt>
    <dgm:pt modelId="{E873DFBD-C4C6-4640-93B2-90793C53ED44}" type="parTrans" cxnId="{8CEAB017-A040-4E05-BBE6-D10A1CED941F}">
      <dgm:prSet/>
      <dgm:spPr/>
      <dgm:t>
        <a:bodyPr/>
        <a:lstStyle/>
        <a:p>
          <a:endParaRPr lang="en-US"/>
        </a:p>
      </dgm:t>
    </dgm:pt>
    <dgm:pt modelId="{B4868B60-A490-46D8-B0D1-3551E049F65C}" type="sibTrans" cxnId="{8CEAB017-A040-4E05-BBE6-D10A1CED941F}">
      <dgm:prSet/>
      <dgm:spPr/>
      <dgm:t>
        <a:bodyPr/>
        <a:lstStyle/>
        <a:p>
          <a:endParaRPr lang="en-US"/>
        </a:p>
      </dgm:t>
    </dgm:pt>
    <dgm:pt modelId="{F37F1B41-1862-4963-913B-BA4A8AD9D492}">
      <dgm:prSet phldrT="[טקסט]" custT="1"/>
      <dgm:spPr/>
      <dgm:t>
        <a:bodyPr/>
        <a:lstStyle/>
        <a:p>
          <a:r>
            <a:rPr lang="he-IL" sz="1200" b="1" dirty="0"/>
            <a:t>טיב המענה של מנהלת הקבוצה</a:t>
          </a:r>
          <a:endParaRPr lang="en-US" sz="1200" b="1" dirty="0"/>
        </a:p>
      </dgm:t>
    </dgm:pt>
    <dgm:pt modelId="{66187E79-06AD-4C03-9CA6-3AE101B94CFD}" type="parTrans" cxnId="{0A581B57-0887-4C0B-B2F5-F5D47239052A}">
      <dgm:prSet/>
      <dgm:spPr/>
      <dgm:t>
        <a:bodyPr/>
        <a:lstStyle/>
        <a:p>
          <a:endParaRPr lang="en-US"/>
        </a:p>
      </dgm:t>
    </dgm:pt>
    <dgm:pt modelId="{D05F7D98-9370-48A4-9EC4-D8003F0EA87E}" type="sibTrans" cxnId="{0A581B57-0887-4C0B-B2F5-F5D47239052A}">
      <dgm:prSet/>
      <dgm:spPr/>
      <dgm:t>
        <a:bodyPr/>
        <a:lstStyle/>
        <a:p>
          <a:endParaRPr lang="en-US"/>
        </a:p>
      </dgm:t>
    </dgm:pt>
    <dgm:pt modelId="{2BDF9EC1-F0C6-4B1F-B2F8-4F4707B8AB33}">
      <dgm:prSet phldrT="[טקסט]" custT="1"/>
      <dgm:spPr/>
      <dgm:t>
        <a:bodyPr/>
        <a:lstStyle/>
        <a:p>
          <a:pPr rtl="1"/>
          <a:r>
            <a:rPr lang="he-IL" sz="1200" b="1" dirty="0"/>
            <a:t>אינטר-אקטיביות</a:t>
          </a:r>
          <a:endParaRPr lang="en-US" sz="1200" b="1" dirty="0"/>
        </a:p>
      </dgm:t>
    </dgm:pt>
    <dgm:pt modelId="{F06F2209-A96E-409F-9556-3DC1D25D1D1D}" type="parTrans" cxnId="{1B75E2DF-AF3C-4B97-8874-737265B65AB5}">
      <dgm:prSet/>
      <dgm:spPr/>
      <dgm:t>
        <a:bodyPr/>
        <a:lstStyle/>
        <a:p>
          <a:endParaRPr lang="en-US"/>
        </a:p>
      </dgm:t>
    </dgm:pt>
    <dgm:pt modelId="{026D9341-1112-4FA1-A8D4-FCCE34B3C363}" type="sibTrans" cxnId="{1B75E2DF-AF3C-4B97-8874-737265B65AB5}">
      <dgm:prSet/>
      <dgm:spPr/>
      <dgm:t>
        <a:bodyPr/>
        <a:lstStyle/>
        <a:p>
          <a:endParaRPr lang="en-US"/>
        </a:p>
      </dgm:t>
    </dgm:pt>
    <dgm:pt modelId="{025D6C01-0D13-4272-8DCD-AB1D631D1932}">
      <dgm:prSet phldrT="[טקסט]" custT="1"/>
      <dgm:spPr/>
      <dgm:t>
        <a:bodyPr/>
        <a:lstStyle/>
        <a:p>
          <a:r>
            <a:rPr lang="he-IL" sz="1200" b="1" dirty="0"/>
            <a:t>תחושה של "אני לא לבד"</a:t>
          </a:r>
          <a:endParaRPr lang="en-US" sz="1200" b="1" dirty="0"/>
        </a:p>
      </dgm:t>
    </dgm:pt>
    <dgm:pt modelId="{429A0B54-9149-4B2C-9F3C-1BE53490FDDD}" type="parTrans" cxnId="{553571AE-487D-46C0-A8A8-4258546DF745}">
      <dgm:prSet/>
      <dgm:spPr/>
      <dgm:t>
        <a:bodyPr/>
        <a:lstStyle/>
        <a:p>
          <a:endParaRPr lang="en-US"/>
        </a:p>
      </dgm:t>
    </dgm:pt>
    <dgm:pt modelId="{E7AAC6EB-67B7-4C1D-AA3B-0B365F69AF77}" type="sibTrans" cxnId="{553571AE-487D-46C0-A8A8-4258546DF745}">
      <dgm:prSet/>
      <dgm:spPr/>
      <dgm:t>
        <a:bodyPr/>
        <a:lstStyle/>
        <a:p>
          <a:endParaRPr lang="en-US"/>
        </a:p>
      </dgm:t>
    </dgm:pt>
    <dgm:pt modelId="{91071CBD-FA07-440E-9467-D00EBC6F1EFC}">
      <dgm:prSet phldrT="[טקסט]" custT="1"/>
      <dgm:spPr/>
      <dgm:t>
        <a:bodyPr/>
        <a:lstStyle/>
        <a:p>
          <a:r>
            <a:rPr lang="he-IL" sz="1400" b="1" dirty="0"/>
            <a:t>קבלת עזרה</a:t>
          </a:r>
          <a:endParaRPr lang="en-US" sz="1400" b="1" dirty="0"/>
        </a:p>
      </dgm:t>
    </dgm:pt>
    <dgm:pt modelId="{8BAC1D89-1919-4C05-A3DA-BB73344F994C}" type="parTrans" cxnId="{1E02895E-EA0D-4D56-BB03-36427FE686EE}">
      <dgm:prSet/>
      <dgm:spPr/>
      <dgm:t>
        <a:bodyPr/>
        <a:lstStyle/>
        <a:p>
          <a:endParaRPr lang="en-US"/>
        </a:p>
      </dgm:t>
    </dgm:pt>
    <dgm:pt modelId="{8939DD07-400C-4AAB-A38D-B687F9A6BD8E}" type="sibTrans" cxnId="{1E02895E-EA0D-4D56-BB03-36427FE686EE}">
      <dgm:prSet/>
      <dgm:spPr/>
      <dgm:t>
        <a:bodyPr/>
        <a:lstStyle/>
        <a:p>
          <a:endParaRPr lang="en-US"/>
        </a:p>
      </dgm:t>
    </dgm:pt>
    <dgm:pt modelId="{0D8E3929-F5AD-4436-A286-F01CAA7C6579}">
      <dgm:prSet/>
      <dgm:spPr/>
      <dgm:t>
        <a:bodyPr/>
        <a:lstStyle/>
        <a:p>
          <a:endParaRPr lang="en-US"/>
        </a:p>
      </dgm:t>
    </dgm:pt>
    <dgm:pt modelId="{20CC0BF0-B4E9-427C-AAB4-08BE146EC8BC}" type="parTrans" cxnId="{C911935E-74B6-4D16-AAE3-78BAB132545F}">
      <dgm:prSet/>
      <dgm:spPr/>
      <dgm:t>
        <a:bodyPr/>
        <a:lstStyle/>
        <a:p>
          <a:endParaRPr lang="en-US"/>
        </a:p>
      </dgm:t>
    </dgm:pt>
    <dgm:pt modelId="{A789BF91-18CD-4A6D-9A62-B25C0763336F}" type="sibTrans" cxnId="{C911935E-74B6-4D16-AAE3-78BAB132545F}">
      <dgm:prSet/>
      <dgm:spPr/>
      <dgm:t>
        <a:bodyPr/>
        <a:lstStyle/>
        <a:p>
          <a:endParaRPr lang="en-US"/>
        </a:p>
      </dgm:t>
    </dgm:pt>
    <dgm:pt modelId="{646ADFF8-CBCA-4E0D-9199-A6EC133E68F8}">
      <dgm:prSet phldrT="[טקסט]" custT="1"/>
      <dgm:spPr/>
      <dgm:t>
        <a:bodyPr/>
        <a:lstStyle/>
        <a:p>
          <a:r>
            <a:rPr lang="he-IL" sz="1100" b="1" dirty="0"/>
            <a:t>פרסים ומשחקיות</a:t>
          </a:r>
          <a:endParaRPr lang="en-US" sz="1100" b="1" dirty="0"/>
        </a:p>
      </dgm:t>
    </dgm:pt>
    <dgm:pt modelId="{BC89BFC5-3579-4648-A280-A1EA6AD9DFE8}" type="parTrans" cxnId="{B6D18E85-B93C-4B69-8652-0A63DB0DD266}">
      <dgm:prSet/>
      <dgm:spPr/>
      <dgm:t>
        <a:bodyPr/>
        <a:lstStyle/>
        <a:p>
          <a:endParaRPr lang="en-US"/>
        </a:p>
      </dgm:t>
    </dgm:pt>
    <dgm:pt modelId="{E0F6E83F-6FF3-4419-B0E7-C0F153D33B86}" type="sibTrans" cxnId="{B6D18E85-B93C-4B69-8652-0A63DB0DD266}">
      <dgm:prSet/>
      <dgm:spPr/>
      <dgm:t>
        <a:bodyPr/>
        <a:lstStyle/>
        <a:p>
          <a:endParaRPr lang="en-US"/>
        </a:p>
      </dgm:t>
    </dgm:pt>
    <dgm:pt modelId="{077339EE-A189-4861-85A9-2E56F2077A49}">
      <dgm:prSet phldrT="[טקסט]" custT="1"/>
      <dgm:spPr>
        <a:solidFill>
          <a:srgbClr val="7030A0"/>
        </a:solidFill>
      </dgm:spPr>
      <dgm:t>
        <a:bodyPr/>
        <a:lstStyle/>
        <a:p>
          <a:r>
            <a:rPr lang="he-IL" sz="1200" b="1" dirty="0"/>
            <a:t>נגישות</a:t>
          </a:r>
          <a:endParaRPr lang="en-US" sz="1200" b="1" dirty="0"/>
        </a:p>
      </dgm:t>
    </dgm:pt>
    <dgm:pt modelId="{97FA9BDF-6257-4012-A930-A88BAA1236E9}" type="parTrans" cxnId="{1C115E67-122E-47DA-AA67-50E4F7FB6903}">
      <dgm:prSet/>
      <dgm:spPr>
        <a:solidFill>
          <a:srgbClr val="7030A0"/>
        </a:solidFill>
      </dgm:spPr>
      <dgm:t>
        <a:bodyPr/>
        <a:lstStyle/>
        <a:p>
          <a:endParaRPr lang="en-US"/>
        </a:p>
      </dgm:t>
    </dgm:pt>
    <dgm:pt modelId="{BFB0F766-CE5F-4673-ACFD-6B259E87F502}" type="sibTrans" cxnId="{1C115E67-122E-47DA-AA67-50E4F7FB6903}">
      <dgm:prSet/>
      <dgm:spPr/>
      <dgm:t>
        <a:bodyPr/>
        <a:lstStyle/>
        <a:p>
          <a:endParaRPr lang="en-US"/>
        </a:p>
      </dgm:t>
    </dgm:pt>
    <dgm:pt modelId="{256AA494-0D2C-4603-B26A-3F6EBA966B8A}" type="pres">
      <dgm:prSet presAssocID="{E947BD79-1B39-48E9-9E82-734338563BBD}" presName="Name0" presStyleCnt="0">
        <dgm:presLayoutVars>
          <dgm:chMax val="1"/>
          <dgm:dir/>
          <dgm:animLvl val="ctr"/>
          <dgm:resizeHandles val="exact"/>
        </dgm:presLayoutVars>
      </dgm:prSet>
      <dgm:spPr/>
      <dgm:t>
        <a:bodyPr/>
        <a:lstStyle/>
        <a:p>
          <a:pPr rtl="1"/>
          <a:endParaRPr lang="he-IL"/>
        </a:p>
      </dgm:t>
    </dgm:pt>
    <dgm:pt modelId="{1592DD26-A868-4E19-B9B4-606BFBA9737B}" type="pres">
      <dgm:prSet presAssocID="{48A0A6F7-3315-41A2-B165-DAA800A13C83}" presName="centerShape" presStyleLbl="node0" presStyleIdx="0" presStyleCnt="1" custScaleX="130390" custScaleY="130390"/>
      <dgm:spPr/>
      <dgm:t>
        <a:bodyPr/>
        <a:lstStyle/>
        <a:p>
          <a:pPr rtl="1"/>
          <a:endParaRPr lang="he-IL"/>
        </a:p>
      </dgm:t>
    </dgm:pt>
    <dgm:pt modelId="{F41AC48E-276B-414F-963B-21A07138A352}" type="pres">
      <dgm:prSet presAssocID="{8BAC1D89-1919-4C05-A3DA-BB73344F994C}" presName="parTrans" presStyleLbl="sibTrans2D1" presStyleIdx="0" presStyleCnt="6"/>
      <dgm:spPr/>
      <dgm:t>
        <a:bodyPr/>
        <a:lstStyle/>
        <a:p>
          <a:pPr rtl="1"/>
          <a:endParaRPr lang="he-IL"/>
        </a:p>
      </dgm:t>
    </dgm:pt>
    <dgm:pt modelId="{18ECB45F-2AE9-494D-B363-1DBF37D33C11}" type="pres">
      <dgm:prSet presAssocID="{8BAC1D89-1919-4C05-A3DA-BB73344F994C}" presName="connectorText" presStyleLbl="sibTrans2D1" presStyleIdx="0" presStyleCnt="6"/>
      <dgm:spPr/>
      <dgm:t>
        <a:bodyPr/>
        <a:lstStyle/>
        <a:p>
          <a:pPr rtl="1"/>
          <a:endParaRPr lang="he-IL"/>
        </a:p>
      </dgm:t>
    </dgm:pt>
    <dgm:pt modelId="{E8894513-8AD8-45E6-B61C-F876B1C0E602}" type="pres">
      <dgm:prSet presAssocID="{91071CBD-FA07-440E-9467-D00EBC6F1EFC}" presName="node" presStyleLbl="node1" presStyleIdx="0" presStyleCnt="6" custScaleX="104968" custScaleY="104968">
        <dgm:presLayoutVars>
          <dgm:bulletEnabled val="1"/>
        </dgm:presLayoutVars>
      </dgm:prSet>
      <dgm:spPr/>
      <dgm:t>
        <a:bodyPr/>
        <a:lstStyle/>
        <a:p>
          <a:pPr rtl="1"/>
          <a:endParaRPr lang="he-IL"/>
        </a:p>
      </dgm:t>
    </dgm:pt>
    <dgm:pt modelId="{CBEA7340-6A15-47C0-B699-C5A598EC1EF9}" type="pres">
      <dgm:prSet presAssocID="{66187E79-06AD-4C03-9CA6-3AE101B94CFD}" presName="parTrans" presStyleLbl="sibTrans2D1" presStyleIdx="1" presStyleCnt="6"/>
      <dgm:spPr/>
      <dgm:t>
        <a:bodyPr/>
        <a:lstStyle/>
        <a:p>
          <a:pPr rtl="1"/>
          <a:endParaRPr lang="he-IL"/>
        </a:p>
      </dgm:t>
    </dgm:pt>
    <dgm:pt modelId="{EC27C128-64E4-426A-93BA-2DB9AF45BB6C}" type="pres">
      <dgm:prSet presAssocID="{66187E79-06AD-4C03-9CA6-3AE101B94CFD}" presName="connectorText" presStyleLbl="sibTrans2D1" presStyleIdx="1" presStyleCnt="6"/>
      <dgm:spPr/>
      <dgm:t>
        <a:bodyPr/>
        <a:lstStyle/>
        <a:p>
          <a:pPr rtl="1"/>
          <a:endParaRPr lang="he-IL"/>
        </a:p>
      </dgm:t>
    </dgm:pt>
    <dgm:pt modelId="{B1ED77C0-AC5A-4647-90DE-37C710BF19EC}" type="pres">
      <dgm:prSet presAssocID="{F37F1B41-1862-4963-913B-BA4A8AD9D492}" presName="node" presStyleLbl="node1" presStyleIdx="1" presStyleCnt="6" custScaleX="96894" custScaleY="96894">
        <dgm:presLayoutVars>
          <dgm:bulletEnabled val="1"/>
        </dgm:presLayoutVars>
      </dgm:prSet>
      <dgm:spPr/>
      <dgm:t>
        <a:bodyPr/>
        <a:lstStyle/>
        <a:p>
          <a:pPr rtl="1"/>
          <a:endParaRPr lang="he-IL"/>
        </a:p>
      </dgm:t>
    </dgm:pt>
    <dgm:pt modelId="{FF40F01E-6A9B-468F-B74E-A734A7BB2EDF}" type="pres">
      <dgm:prSet presAssocID="{429A0B54-9149-4B2C-9F3C-1BE53490FDDD}" presName="parTrans" presStyleLbl="sibTrans2D1" presStyleIdx="2" presStyleCnt="6"/>
      <dgm:spPr/>
      <dgm:t>
        <a:bodyPr/>
        <a:lstStyle/>
        <a:p>
          <a:pPr rtl="1"/>
          <a:endParaRPr lang="he-IL"/>
        </a:p>
      </dgm:t>
    </dgm:pt>
    <dgm:pt modelId="{1A7098EF-8034-454A-81EB-5C4895C08C56}" type="pres">
      <dgm:prSet presAssocID="{429A0B54-9149-4B2C-9F3C-1BE53490FDDD}" presName="connectorText" presStyleLbl="sibTrans2D1" presStyleIdx="2" presStyleCnt="6"/>
      <dgm:spPr/>
      <dgm:t>
        <a:bodyPr/>
        <a:lstStyle/>
        <a:p>
          <a:pPr rtl="1"/>
          <a:endParaRPr lang="he-IL"/>
        </a:p>
      </dgm:t>
    </dgm:pt>
    <dgm:pt modelId="{D50129BF-DCD7-4011-8847-2E8E4E784448}" type="pres">
      <dgm:prSet presAssocID="{025D6C01-0D13-4272-8DCD-AB1D631D1932}" presName="node" presStyleLbl="node1" presStyleIdx="2" presStyleCnt="6" custScaleX="88819" custScaleY="88819">
        <dgm:presLayoutVars>
          <dgm:bulletEnabled val="1"/>
        </dgm:presLayoutVars>
      </dgm:prSet>
      <dgm:spPr/>
      <dgm:t>
        <a:bodyPr/>
        <a:lstStyle/>
        <a:p>
          <a:pPr rtl="1"/>
          <a:endParaRPr lang="he-IL"/>
        </a:p>
      </dgm:t>
    </dgm:pt>
    <dgm:pt modelId="{2E5BC516-AC09-4E5E-9602-1B7E0573F8D8}" type="pres">
      <dgm:prSet presAssocID="{F06F2209-A96E-409F-9556-3DC1D25D1D1D}" presName="parTrans" presStyleLbl="sibTrans2D1" presStyleIdx="3" presStyleCnt="6"/>
      <dgm:spPr/>
      <dgm:t>
        <a:bodyPr/>
        <a:lstStyle/>
        <a:p>
          <a:pPr rtl="1"/>
          <a:endParaRPr lang="he-IL"/>
        </a:p>
      </dgm:t>
    </dgm:pt>
    <dgm:pt modelId="{3F5A6E48-0854-4A97-B673-7E893E697F8B}" type="pres">
      <dgm:prSet presAssocID="{F06F2209-A96E-409F-9556-3DC1D25D1D1D}" presName="connectorText" presStyleLbl="sibTrans2D1" presStyleIdx="3" presStyleCnt="6"/>
      <dgm:spPr/>
      <dgm:t>
        <a:bodyPr/>
        <a:lstStyle/>
        <a:p>
          <a:pPr rtl="1"/>
          <a:endParaRPr lang="he-IL"/>
        </a:p>
      </dgm:t>
    </dgm:pt>
    <dgm:pt modelId="{B198E9DE-7B9A-428D-993E-1C346E4D28F6}" type="pres">
      <dgm:prSet presAssocID="{2BDF9EC1-F0C6-4B1F-B2F8-4F4707B8AB33}" presName="node" presStyleLbl="node1" presStyleIdx="3" presStyleCnt="6" custScaleX="88417" custScaleY="88417">
        <dgm:presLayoutVars>
          <dgm:bulletEnabled val="1"/>
        </dgm:presLayoutVars>
      </dgm:prSet>
      <dgm:spPr/>
      <dgm:t>
        <a:bodyPr/>
        <a:lstStyle/>
        <a:p>
          <a:pPr rtl="1"/>
          <a:endParaRPr lang="he-IL"/>
        </a:p>
      </dgm:t>
    </dgm:pt>
    <dgm:pt modelId="{DADF423A-2DD3-48CB-B7B6-20D4A18B1A85}" type="pres">
      <dgm:prSet presAssocID="{BC89BFC5-3579-4648-A280-A1EA6AD9DFE8}" presName="parTrans" presStyleLbl="sibTrans2D1" presStyleIdx="4" presStyleCnt="6"/>
      <dgm:spPr/>
      <dgm:t>
        <a:bodyPr/>
        <a:lstStyle/>
        <a:p>
          <a:pPr rtl="1"/>
          <a:endParaRPr lang="he-IL"/>
        </a:p>
      </dgm:t>
    </dgm:pt>
    <dgm:pt modelId="{3FC87E8B-2DE6-4852-B85B-44C8AE6EE845}" type="pres">
      <dgm:prSet presAssocID="{BC89BFC5-3579-4648-A280-A1EA6AD9DFE8}" presName="connectorText" presStyleLbl="sibTrans2D1" presStyleIdx="4" presStyleCnt="6"/>
      <dgm:spPr/>
      <dgm:t>
        <a:bodyPr/>
        <a:lstStyle/>
        <a:p>
          <a:pPr rtl="1"/>
          <a:endParaRPr lang="he-IL"/>
        </a:p>
      </dgm:t>
    </dgm:pt>
    <dgm:pt modelId="{14C38265-F0CF-4F9E-B094-1D943F34B9C2}" type="pres">
      <dgm:prSet presAssocID="{646ADFF8-CBCA-4E0D-9199-A6EC133E68F8}" presName="node" presStyleLbl="node1" presStyleIdx="4" presStyleCnt="6" custScaleX="82494" custScaleY="82494">
        <dgm:presLayoutVars>
          <dgm:bulletEnabled val="1"/>
        </dgm:presLayoutVars>
      </dgm:prSet>
      <dgm:spPr/>
      <dgm:t>
        <a:bodyPr/>
        <a:lstStyle/>
        <a:p>
          <a:pPr rtl="1"/>
          <a:endParaRPr lang="he-IL"/>
        </a:p>
      </dgm:t>
    </dgm:pt>
    <dgm:pt modelId="{7AB4DE1B-7713-415D-9FB5-13A30A64D459}" type="pres">
      <dgm:prSet presAssocID="{97FA9BDF-6257-4012-A930-A88BAA1236E9}" presName="parTrans" presStyleLbl="sibTrans2D1" presStyleIdx="5" presStyleCnt="6"/>
      <dgm:spPr/>
      <dgm:t>
        <a:bodyPr/>
        <a:lstStyle/>
        <a:p>
          <a:pPr rtl="1"/>
          <a:endParaRPr lang="he-IL"/>
        </a:p>
      </dgm:t>
    </dgm:pt>
    <dgm:pt modelId="{64C8032E-5D76-44FB-AD23-CB809F0A9567}" type="pres">
      <dgm:prSet presAssocID="{97FA9BDF-6257-4012-A930-A88BAA1236E9}" presName="connectorText" presStyleLbl="sibTrans2D1" presStyleIdx="5" presStyleCnt="6"/>
      <dgm:spPr/>
      <dgm:t>
        <a:bodyPr/>
        <a:lstStyle/>
        <a:p>
          <a:pPr rtl="1"/>
          <a:endParaRPr lang="he-IL"/>
        </a:p>
      </dgm:t>
    </dgm:pt>
    <dgm:pt modelId="{1FAEF18A-112D-4CC1-8AE1-100DC8A1A213}" type="pres">
      <dgm:prSet presAssocID="{077339EE-A189-4861-85A9-2E56F2077A49}" presName="node" presStyleLbl="node1" presStyleIdx="5" presStyleCnt="6" custScaleX="72341" custScaleY="72670">
        <dgm:presLayoutVars>
          <dgm:bulletEnabled val="1"/>
        </dgm:presLayoutVars>
      </dgm:prSet>
      <dgm:spPr/>
      <dgm:t>
        <a:bodyPr/>
        <a:lstStyle/>
        <a:p>
          <a:pPr rtl="1"/>
          <a:endParaRPr lang="he-IL"/>
        </a:p>
      </dgm:t>
    </dgm:pt>
  </dgm:ptLst>
  <dgm:cxnLst>
    <dgm:cxn modelId="{1B75E2DF-AF3C-4B97-8874-737265B65AB5}" srcId="{48A0A6F7-3315-41A2-B165-DAA800A13C83}" destId="{2BDF9EC1-F0C6-4B1F-B2F8-4F4707B8AB33}" srcOrd="3" destOrd="0" parTransId="{F06F2209-A96E-409F-9556-3DC1D25D1D1D}" sibTransId="{026D9341-1112-4FA1-A8D4-FCCE34B3C363}"/>
    <dgm:cxn modelId="{F3850659-1F51-444F-BC5C-1117E1982B63}" type="presOf" srcId="{F06F2209-A96E-409F-9556-3DC1D25D1D1D}" destId="{3F5A6E48-0854-4A97-B673-7E893E697F8B}" srcOrd="1" destOrd="0" presId="urn:microsoft.com/office/officeart/2005/8/layout/radial5"/>
    <dgm:cxn modelId="{8CEAB017-A040-4E05-BBE6-D10A1CED941F}" srcId="{E947BD79-1B39-48E9-9E82-734338563BBD}" destId="{48A0A6F7-3315-41A2-B165-DAA800A13C83}" srcOrd="0" destOrd="0" parTransId="{E873DFBD-C4C6-4640-93B2-90793C53ED44}" sibTransId="{B4868B60-A490-46D8-B0D1-3551E049F65C}"/>
    <dgm:cxn modelId="{12AE6352-1CEE-49DE-B701-0E9251A84A81}" type="presOf" srcId="{BC89BFC5-3579-4648-A280-A1EA6AD9DFE8}" destId="{3FC87E8B-2DE6-4852-B85B-44C8AE6EE845}" srcOrd="1" destOrd="0" presId="urn:microsoft.com/office/officeart/2005/8/layout/radial5"/>
    <dgm:cxn modelId="{54932EB1-3422-4437-91A9-82FCA23BEEC3}" type="presOf" srcId="{BC89BFC5-3579-4648-A280-A1EA6AD9DFE8}" destId="{DADF423A-2DD3-48CB-B7B6-20D4A18B1A85}" srcOrd="0" destOrd="0" presId="urn:microsoft.com/office/officeart/2005/8/layout/radial5"/>
    <dgm:cxn modelId="{1DC0631F-3DF0-4139-B5CB-242AE7052FE7}" type="presOf" srcId="{646ADFF8-CBCA-4E0D-9199-A6EC133E68F8}" destId="{14C38265-F0CF-4F9E-B094-1D943F34B9C2}" srcOrd="0" destOrd="0" presId="urn:microsoft.com/office/officeart/2005/8/layout/radial5"/>
    <dgm:cxn modelId="{E8827633-5B04-4E60-8E0F-17C752A4220D}" type="presOf" srcId="{97FA9BDF-6257-4012-A930-A88BAA1236E9}" destId="{7AB4DE1B-7713-415D-9FB5-13A30A64D459}" srcOrd="0" destOrd="0" presId="urn:microsoft.com/office/officeart/2005/8/layout/radial5"/>
    <dgm:cxn modelId="{19786527-E0FA-4E24-B74D-1E9EF40EF654}" type="presOf" srcId="{E947BD79-1B39-48E9-9E82-734338563BBD}" destId="{256AA494-0D2C-4603-B26A-3F6EBA966B8A}" srcOrd="0" destOrd="0" presId="urn:microsoft.com/office/officeart/2005/8/layout/radial5"/>
    <dgm:cxn modelId="{C911935E-74B6-4D16-AAE3-78BAB132545F}" srcId="{E947BD79-1B39-48E9-9E82-734338563BBD}" destId="{0D8E3929-F5AD-4436-A286-F01CAA7C6579}" srcOrd="1" destOrd="0" parTransId="{20CC0BF0-B4E9-427C-AAB4-08BE146EC8BC}" sibTransId="{A789BF91-18CD-4A6D-9A62-B25C0763336F}"/>
    <dgm:cxn modelId="{943BD394-F436-47C0-B4C0-EA534369AC11}" type="presOf" srcId="{97FA9BDF-6257-4012-A930-A88BAA1236E9}" destId="{64C8032E-5D76-44FB-AD23-CB809F0A9567}" srcOrd="1" destOrd="0" presId="urn:microsoft.com/office/officeart/2005/8/layout/radial5"/>
    <dgm:cxn modelId="{B6D18E85-B93C-4B69-8652-0A63DB0DD266}" srcId="{48A0A6F7-3315-41A2-B165-DAA800A13C83}" destId="{646ADFF8-CBCA-4E0D-9199-A6EC133E68F8}" srcOrd="4" destOrd="0" parTransId="{BC89BFC5-3579-4648-A280-A1EA6AD9DFE8}" sibTransId="{E0F6E83F-6FF3-4419-B0E7-C0F153D33B86}"/>
    <dgm:cxn modelId="{EE428FFD-0139-40F4-A066-A19A1696C150}" type="presOf" srcId="{91071CBD-FA07-440E-9467-D00EBC6F1EFC}" destId="{E8894513-8AD8-45E6-B61C-F876B1C0E602}" srcOrd="0" destOrd="0" presId="urn:microsoft.com/office/officeart/2005/8/layout/radial5"/>
    <dgm:cxn modelId="{DD03F5F0-E3C4-4336-A917-078501AF4615}" type="presOf" srcId="{66187E79-06AD-4C03-9CA6-3AE101B94CFD}" destId="{EC27C128-64E4-426A-93BA-2DB9AF45BB6C}" srcOrd="1" destOrd="0" presId="urn:microsoft.com/office/officeart/2005/8/layout/radial5"/>
    <dgm:cxn modelId="{0A581B57-0887-4C0B-B2F5-F5D47239052A}" srcId="{48A0A6F7-3315-41A2-B165-DAA800A13C83}" destId="{F37F1B41-1862-4963-913B-BA4A8AD9D492}" srcOrd="1" destOrd="0" parTransId="{66187E79-06AD-4C03-9CA6-3AE101B94CFD}" sibTransId="{D05F7D98-9370-48A4-9EC4-D8003F0EA87E}"/>
    <dgm:cxn modelId="{C41BE955-6DC9-4FCC-93F3-A54078562D81}" type="presOf" srcId="{8BAC1D89-1919-4C05-A3DA-BB73344F994C}" destId="{18ECB45F-2AE9-494D-B363-1DBF37D33C11}" srcOrd="1" destOrd="0" presId="urn:microsoft.com/office/officeart/2005/8/layout/radial5"/>
    <dgm:cxn modelId="{553571AE-487D-46C0-A8A8-4258546DF745}" srcId="{48A0A6F7-3315-41A2-B165-DAA800A13C83}" destId="{025D6C01-0D13-4272-8DCD-AB1D631D1932}" srcOrd="2" destOrd="0" parTransId="{429A0B54-9149-4B2C-9F3C-1BE53490FDDD}" sibTransId="{E7AAC6EB-67B7-4C1D-AA3B-0B365F69AF77}"/>
    <dgm:cxn modelId="{B3627F5E-91CA-4A86-BCB6-7672F6EF0D8E}" type="presOf" srcId="{F37F1B41-1862-4963-913B-BA4A8AD9D492}" destId="{B1ED77C0-AC5A-4647-90DE-37C710BF19EC}" srcOrd="0" destOrd="0" presId="urn:microsoft.com/office/officeart/2005/8/layout/radial5"/>
    <dgm:cxn modelId="{C4833115-F3F9-4005-A3E3-CE74CD83FB9A}" type="presOf" srcId="{025D6C01-0D13-4272-8DCD-AB1D631D1932}" destId="{D50129BF-DCD7-4011-8847-2E8E4E784448}" srcOrd="0" destOrd="0" presId="urn:microsoft.com/office/officeart/2005/8/layout/radial5"/>
    <dgm:cxn modelId="{A004B6B4-C0B7-4966-A8E5-C1F28E56B54D}" type="presOf" srcId="{F06F2209-A96E-409F-9556-3DC1D25D1D1D}" destId="{2E5BC516-AC09-4E5E-9602-1B7E0573F8D8}" srcOrd="0" destOrd="0" presId="urn:microsoft.com/office/officeart/2005/8/layout/radial5"/>
    <dgm:cxn modelId="{A3756B80-3201-4687-8DD8-25D5258F4A22}" type="presOf" srcId="{429A0B54-9149-4B2C-9F3C-1BE53490FDDD}" destId="{1A7098EF-8034-454A-81EB-5C4895C08C56}" srcOrd="1" destOrd="0" presId="urn:microsoft.com/office/officeart/2005/8/layout/radial5"/>
    <dgm:cxn modelId="{4E3E3AA4-8075-44EC-96D4-0445E03C386F}" type="presOf" srcId="{2BDF9EC1-F0C6-4B1F-B2F8-4F4707B8AB33}" destId="{B198E9DE-7B9A-428D-993E-1C346E4D28F6}" srcOrd="0" destOrd="0" presId="urn:microsoft.com/office/officeart/2005/8/layout/radial5"/>
    <dgm:cxn modelId="{0F0682FB-D3F5-498F-86B0-320F0E7E2E9E}" type="presOf" srcId="{66187E79-06AD-4C03-9CA6-3AE101B94CFD}" destId="{CBEA7340-6A15-47C0-B699-C5A598EC1EF9}" srcOrd="0" destOrd="0" presId="urn:microsoft.com/office/officeart/2005/8/layout/radial5"/>
    <dgm:cxn modelId="{E516DBE3-685D-4BE9-B81B-35E2A9FAB2F1}" type="presOf" srcId="{077339EE-A189-4861-85A9-2E56F2077A49}" destId="{1FAEF18A-112D-4CC1-8AE1-100DC8A1A213}" srcOrd="0" destOrd="0" presId="urn:microsoft.com/office/officeart/2005/8/layout/radial5"/>
    <dgm:cxn modelId="{FA742794-389A-41EE-B64D-DB034536062D}" type="presOf" srcId="{429A0B54-9149-4B2C-9F3C-1BE53490FDDD}" destId="{FF40F01E-6A9B-468F-B74E-A734A7BB2EDF}" srcOrd="0" destOrd="0" presId="urn:microsoft.com/office/officeart/2005/8/layout/radial5"/>
    <dgm:cxn modelId="{1E02895E-EA0D-4D56-BB03-36427FE686EE}" srcId="{48A0A6F7-3315-41A2-B165-DAA800A13C83}" destId="{91071CBD-FA07-440E-9467-D00EBC6F1EFC}" srcOrd="0" destOrd="0" parTransId="{8BAC1D89-1919-4C05-A3DA-BB73344F994C}" sibTransId="{8939DD07-400C-4AAB-A38D-B687F9A6BD8E}"/>
    <dgm:cxn modelId="{96EFDEC9-7B4F-48A0-9E1F-F00B7C403003}" type="presOf" srcId="{48A0A6F7-3315-41A2-B165-DAA800A13C83}" destId="{1592DD26-A868-4E19-B9B4-606BFBA9737B}" srcOrd="0" destOrd="0" presId="urn:microsoft.com/office/officeart/2005/8/layout/radial5"/>
    <dgm:cxn modelId="{87680F9C-724D-4A6D-97B5-223EFCCADB81}" type="presOf" srcId="{8BAC1D89-1919-4C05-A3DA-BB73344F994C}" destId="{F41AC48E-276B-414F-963B-21A07138A352}" srcOrd="0" destOrd="0" presId="urn:microsoft.com/office/officeart/2005/8/layout/radial5"/>
    <dgm:cxn modelId="{1C115E67-122E-47DA-AA67-50E4F7FB6903}" srcId="{48A0A6F7-3315-41A2-B165-DAA800A13C83}" destId="{077339EE-A189-4861-85A9-2E56F2077A49}" srcOrd="5" destOrd="0" parTransId="{97FA9BDF-6257-4012-A930-A88BAA1236E9}" sibTransId="{BFB0F766-CE5F-4673-ACFD-6B259E87F502}"/>
    <dgm:cxn modelId="{5B43B923-B02C-422A-ABB6-054304C37664}" type="presParOf" srcId="{256AA494-0D2C-4603-B26A-3F6EBA966B8A}" destId="{1592DD26-A868-4E19-B9B4-606BFBA9737B}" srcOrd="0" destOrd="0" presId="urn:microsoft.com/office/officeart/2005/8/layout/radial5"/>
    <dgm:cxn modelId="{0E27D33D-AB7F-41E0-B2C7-6D71C952A31D}" type="presParOf" srcId="{256AA494-0D2C-4603-B26A-3F6EBA966B8A}" destId="{F41AC48E-276B-414F-963B-21A07138A352}" srcOrd="1" destOrd="0" presId="urn:microsoft.com/office/officeart/2005/8/layout/radial5"/>
    <dgm:cxn modelId="{EE66C1ED-D008-4B92-BE2A-1287C5A39C62}" type="presParOf" srcId="{F41AC48E-276B-414F-963B-21A07138A352}" destId="{18ECB45F-2AE9-494D-B363-1DBF37D33C11}" srcOrd="0" destOrd="0" presId="urn:microsoft.com/office/officeart/2005/8/layout/radial5"/>
    <dgm:cxn modelId="{D979674C-61FC-4068-A79A-7810B61569DA}" type="presParOf" srcId="{256AA494-0D2C-4603-B26A-3F6EBA966B8A}" destId="{E8894513-8AD8-45E6-B61C-F876B1C0E602}" srcOrd="2" destOrd="0" presId="urn:microsoft.com/office/officeart/2005/8/layout/radial5"/>
    <dgm:cxn modelId="{2BAC78E9-754D-4C6F-A04A-832BA12A142F}" type="presParOf" srcId="{256AA494-0D2C-4603-B26A-3F6EBA966B8A}" destId="{CBEA7340-6A15-47C0-B699-C5A598EC1EF9}" srcOrd="3" destOrd="0" presId="urn:microsoft.com/office/officeart/2005/8/layout/radial5"/>
    <dgm:cxn modelId="{2FC6B577-D78A-4C12-BB2A-C13321588943}" type="presParOf" srcId="{CBEA7340-6A15-47C0-B699-C5A598EC1EF9}" destId="{EC27C128-64E4-426A-93BA-2DB9AF45BB6C}" srcOrd="0" destOrd="0" presId="urn:microsoft.com/office/officeart/2005/8/layout/radial5"/>
    <dgm:cxn modelId="{74FF676E-DD40-4F50-95F0-6940DCB6E250}" type="presParOf" srcId="{256AA494-0D2C-4603-B26A-3F6EBA966B8A}" destId="{B1ED77C0-AC5A-4647-90DE-37C710BF19EC}" srcOrd="4" destOrd="0" presId="urn:microsoft.com/office/officeart/2005/8/layout/radial5"/>
    <dgm:cxn modelId="{3E6A04E2-F044-4BBF-824A-303364F29AD6}" type="presParOf" srcId="{256AA494-0D2C-4603-B26A-3F6EBA966B8A}" destId="{FF40F01E-6A9B-468F-B74E-A734A7BB2EDF}" srcOrd="5" destOrd="0" presId="urn:microsoft.com/office/officeart/2005/8/layout/radial5"/>
    <dgm:cxn modelId="{0706631C-ACE5-49DD-90B8-6AD6D395DB71}" type="presParOf" srcId="{FF40F01E-6A9B-468F-B74E-A734A7BB2EDF}" destId="{1A7098EF-8034-454A-81EB-5C4895C08C56}" srcOrd="0" destOrd="0" presId="urn:microsoft.com/office/officeart/2005/8/layout/radial5"/>
    <dgm:cxn modelId="{BC14F071-D14A-458B-830D-05E81ECD4B25}" type="presParOf" srcId="{256AA494-0D2C-4603-B26A-3F6EBA966B8A}" destId="{D50129BF-DCD7-4011-8847-2E8E4E784448}" srcOrd="6" destOrd="0" presId="urn:microsoft.com/office/officeart/2005/8/layout/radial5"/>
    <dgm:cxn modelId="{05F2AD37-EDE6-4828-832E-9E3AC1733F01}" type="presParOf" srcId="{256AA494-0D2C-4603-B26A-3F6EBA966B8A}" destId="{2E5BC516-AC09-4E5E-9602-1B7E0573F8D8}" srcOrd="7" destOrd="0" presId="urn:microsoft.com/office/officeart/2005/8/layout/radial5"/>
    <dgm:cxn modelId="{1A9835B0-90C2-47A2-B5B1-57A2EC95D341}" type="presParOf" srcId="{2E5BC516-AC09-4E5E-9602-1B7E0573F8D8}" destId="{3F5A6E48-0854-4A97-B673-7E893E697F8B}" srcOrd="0" destOrd="0" presId="urn:microsoft.com/office/officeart/2005/8/layout/radial5"/>
    <dgm:cxn modelId="{78F84C86-A223-4356-9D86-43C72B739762}" type="presParOf" srcId="{256AA494-0D2C-4603-B26A-3F6EBA966B8A}" destId="{B198E9DE-7B9A-428D-993E-1C346E4D28F6}" srcOrd="8" destOrd="0" presId="urn:microsoft.com/office/officeart/2005/8/layout/radial5"/>
    <dgm:cxn modelId="{5D2E9770-741C-4DFE-B2F3-4DFD8E0C0B53}" type="presParOf" srcId="{256AA494-0D2C-4603-B26A-3F6EBA966B8A}" destId="{DADF423A-2DD3-48CB-B7B6-20D4A18B1A85}" srcOrd="9" destOrd="0" presId="urn:microsoft.com/office/officeart/2005/8/layout/radial5"/>
    <dgm:cxn modelId="{6AFEC13C-C078-4B34-A938-DA0C15B492DF}" type="presParOf" srcId="{DADF423A-2DD3-48CB-B7B6-20D4A18B1A85}" destId="{3FC87E8B-2DE6-4852-B85B-44C8AE6EE845}" srcOrd="0" destOrd="0" presId="urn:microsoft.com/office/officeart/2005/8/layout/radial5"/>
    <dgm:cxn modelId="{427C6F45-23DA-45C6-8022-A4687B22961A}" type="presParOf" srcId="{256AA494-0D2C-4603-B26A-3F6EBA966B8A}" destId="{14C38265-F0CF-4F9E-B094-1D943F34B9C2}" srcOrd="10" destOrd="0" presId="urn:microsoft.com/office/officeart/2005/8/layout/radial5"/>
    <dgm:cxn modelId="{D82EC70F-DEB6-4CE6-8644-0F7FE3B88562}" type="presParOf" srcId="{256AA494-0D2C-4603-B26A-3F6EBA966B8A}" destId="{7AB4DE1B-7713-415D-9FB5-13A30A64D459}" srcOrd="11" destOrd="0" presId="urn:microsoft.com/office/officeart/2005/8/layout/radial5"/>
    <dgm:cxn modelId="{4D4C057B-85AF-4B09-B9FC-A8D4BBE02CDE}" type="presParOf" srcId="{7AB4DE1B-7713-415D-9FB5-13A30A64D459}" destId="{64C8032E-5D76-44FB-AD23-CB809F0A9567}" srcOrd="0" destOrd="0" presId="urn:microsoft.com/office/officeart/2005/8/layout/radial5"/>
    <dgm:cxn modelId="{FE77C69E-87E1-4180-8F47-B4CB247A32EF}" type="presParOf" srcId="{256AA494-0D2C-4603-B26A-3F6EBA966B8A}" destId="{1FAEF18A-112D-4CC1-8AE1-100DC8A1A213}" srcOrd="12"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2DD26-A868-4E19-B9B4-606BFBA9737B}">
      <dsp:nvSpPr>
        <dsp:cNvPr id="0" name=""/>
        <dsp:cNvSpPr/>
      </dsp:nvSpPr>
      <dsp:spPr>
        <a:xfrm>
          <a:off x="2312866" y="1379550"/>
          <a:ext cx="1393329" cy="139332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he-IL" sz="1500" b="1" kern="1200" dirty="0">
              <a:effectLst>
                <a:outerShdw blurRad="38100" dist="38100" dir="2700000" algn="tl">
                  <a:srgbClr val="000000">
                    <a:alpha val="43137"/>
                  </a:srgbClr>
                </a:outerShdw>
              </a:effectLst>
            </a:rPr>
            <a:t>המוטיבציות למעורבות</a:t>
          </a:r>
          <a:endParaRPr lang="en-US" sz="1500" b="1" kern="1200" dirty="0">
            <a:effectLst>
              <a:outerShdw blurRad="38100" dist="38100" dir="2700000" algn="tl">
                <a:srgbClr val="000000">
                  <a:alpha val="43137"/>
                </a:srgbClr>
              </a:outerShdw>
            </a:effectLst>
          </a:endParaRPr>
        </a:p>
      </dsp:txBody>
      <dsp:txXfrm>
        <a:off x="2516914" y="1583598"/>
        <a:ext cx="985233" cy="985233"/>
      </dsp:txXfrm>
    </dsp:sp>
    <dsp:sp modelId="{F41AC48E-276B-414F-963B-21A07138A352}">
      <dsp:nvSpPr>
        <dsp:cNvPr id="0" name=""/>
        <dsp:cNvSpPr/>
      </dsp:nvSpPr>
      <dsp:spPr>
        <a:xfrm rot="16200000">
          <a:off x="2946470" y="1082479"/>
          <a:ext cx="126120" cy="36331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965388" y="1174061"/>
        <a:ext cx="88284" cy="217991"/>
      </dsp:txXfrm>
    </dsp:sp>
    <dsp:sp modelId="{E8894513-8AD8-45E6-B61C-F876B1C0E602}">
      <dsp:nvSpPr>
        <dsp:cNvPr id="0" name=""/>
        <dsp:cNvSpPr/>
      </dsp:nvSpPr>
      <dsp:spPr>
        <a:xfrm>
          <a:off x="2448694" y="19914"/>
          <a:ext cx="1121673" cy="112167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e-IL" sz="1400" b="1" kern="1200" dirty="0"/>
            <a:t>קבלת עזרה</a:t>
          </a:r>
          <a:endParaRPr lang="en-US" sz="1400" b="1" kern="1200" dirty="0"/>
        </a:p>
      </dsp:txBody>
      <dsp:txXfrm>
        <a:off x="2612959" y="184179"/>
        <a:ext cx="793143" cy="793143"/>
      </dsp:txXfrm>
    </dsp:sp>
    <dsp:sp modelId="{CBEA7340-6A15-47C0-B699-C5A598EC1EF9}">
      <dsp:nvSpPr>
        <dsp:cNvPr id="0" name=""/>
        <dsp:cNvSpPr/>
      </dsp:nvSpPr>
      <dsp:spPr>
        <a:xfrm rot="19800000">
          <a:off x="3656437" y="1478056"/>
          <a:ext cx="148983" cy="363319"/>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659431" y="1561894"/>
        <a:ext cx="104288" cy="217991"/>
      </dsp:txXfrm>
    </dsp:sp>
    <dsp:sp modelId="{B1ED77C0-AC5A-4647-90DE-37C710BF19EC}">
      <dsp:nvSpPr>
        <dsp:cNvPr id="0" name=""/>
        <dsp:cNvSpPr/>
      </dsp:nvSpPr>
      <dsp:spPr>
        <a:xfrm>
          <a:off x="3786942" y="810785"/>
          <a:ext cx="1035395" cy="103539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e-IL" sz="1200" b="1" kern="1200" dirty="0"/>
            <a:t>טיב המענה של מנהלת הקבוצה</a:t>
          </a:r>
          <a:endParaRPr lang="en-US" sz="1200" b="1" kern="1200" dirty="0"/>
        </a:p>
      </dsp:txBody>
      <dsp:txXfrm>
        <a:off x="3938572" y="962415"/>
        <a:ext cx="732135" cy="732135"/>
      </dsp:txXfrm>
    </dsp:sp>
    <dsp:sp modelId="{FF40F01E-6A9B-468F-B74E-A734A7BB2EDF}">
      <dsp:nvSpPr>
        <dsp:cNvPr id="0" name=""/>
        <dsp:cNvSpPr/>
      </dsp:nvSpPr>
      <dsp:spPr>
        <a:xfrm rot="1800000">
          <a:off x="3663125" y="2321517"/>
          <a:ext cx="171850" cy="363319"/>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666579" y="2381292"/>
        <a:ext cx="120295" cy="217991"/>
      </dsp:txXfrm>
    </dsp:sp>
    <dsp:sp modelId="{D50129BF-DCD7-4011-8847-2E8E4E784448}">
      <dsp:nvSpPr>
        <dsp:cNvPr id="0" name=""/>
        <dsp:cNvSpPr/>
      </dsp:nvSpPr>
      <dsp:spPr>
        <a:xfrm>
          <a:off x="3830087" y="2349393"/>
          <a:ext cx="949107" cy="94910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e-IL" sz="1200" b="1" kern="1200" dirty="0"/>
            <a:t>תחושה של "אני לא לבד"</a:t>
          </a:r>
          <a:endParaRPr lang="en-US" sz="1200" b="1" kern="1200" dirty="0"/>
        </a:p>
      </dsp:txBody>
      <dsp:txXfrm>
        <a:off x="3969081" y="2488387"/>
        <a:ext cx="671119" cy="671119"/>
      </dsp:txXfrm>
    </dsp:sp>
    <dsp:sp modelId="{2E5BC516-AC09-4E5E-9602-1B7E0573F8D8}">
      <dsp:nvSpPr>
        <dsp:cNvPr id="0" name=""/>
        <dsp:cNvSpPr/>
      </dsp:nvSpPr>
      <dsp:spPr>
        <a:xfrm rot="5400000">
          <a:off x="2923036" y="2749521"/>
          <a:ext cx="172988" cy="363319"/>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948984" y="2796237"/>
        <a:ext cx="121092" cy="217991"/>
      </dsp:txXfrm>
    </dsp:sp>
    <dsp:sp modelId="{B198E9DE-7B9A-428D-993E-1C346E4D28F6}">
      <dsp:nvSpPr>
        <dsp:cNvPr id="0" name=""/>
        <dsp:cNvSpPr/>
      </dsp:nvSpPr>
      <dsp:spPr>
        <a:xfrm>
          <a:off x="2537125" y="3099273"/>
          <a:ext cx="944811" cy="94481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he-IL" sz="1200" b="1" kern="1200" dirty="0"/>
            <a:t>אינטר-אקטיביות</a:t>
          </a:r>
          <a:endParaRPr lang="en-US" sz="1200" b="1" kern="1200" dirty="0"/>
        </a:p>
      </dsp:txBody>
      <dsp:txXfrm>
        <a:off x="2675489" y="3237637"/>
        <a:ext cx="668083" cy="668083"/>
      </dsp:txXfrm>
    </dsp:sp>
    <dsp:sp modelId="{DADF423A-2DD3-48CB-B7B6-20D4A18B1A85}">
      <dsp:nvSpPr>
        <dsp:cNvPr id="0" name=""/>
        <dsp:cNvSpPr/>
      </dsp:nvSpPr>
      <dsp:spPr>
        <a:xfrm rot="9000000">
          <a:off x="2160936" y="2329712"/>
          <a:ext cx="189761" cy="363319"/>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214051" y="2388144"/>
        <a:ext cx="132833" cy="217991"/>
      </dsp:txXfrm>
    </dsp:sp>
    <dsp:sp modelId="{14C38265-F0CF-4F9E-B094-1D943F34B9C2}">
      <dsp:nvSpPr>
        <dsp:cNvPr id="0" name=""/>
        <dsp:cNvSpPr/>
      </dsp:nvSpPr>
      <dsp:spPr>
        <a:xfrm>
          <a:off x="1273661" y="2383187"/>
          <a:ext cx="881519" cy="881519"/>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he-IL" sz="1100" b="1" kern="1200" dirty="0"/>
            <a:t>פרסים ומשחקיות</a:t>
          </a:r>
          <a:endParaRPr lang="en-US" sz="1100" b="1" kern="1200" dirty="0"/>
        </a:p>
      </dsp:txBody>
      <dsp:txXfrm>
        <a:off x="1402756" y="2512282"/>
        <a:ext cx="623329" cy="623329"/>
      </dsp:txXfrm>
    </dsp:sp>
    <dsp:sp modelId="{7AB4DE1B-7713-415D-9FB5-13A30A64D459}">
      <dsp:nvSpPr>
        <dsp:cNvPr id="0" name=""/>
        <dsp:cNvSpPr/>
      </dsp:nvSpPr>
      <dsp:spPr>
        <a:xfrm rot="12600000">
          <a:off x="2124075" y="1446350"/>
          <a:ext cx="218280" cy="363319"/>
        </a:xfrm>
        <a:prstGeom prst="rightArrow">
          <a:avLst>
            <a:gd name="adj1" fmla="val 60000"/>
            <a:gd name="adj2" fmla="val 50000"/>
          </a:avLst>
        </a:prstGeom>
        <a:solidFill>
          <a:srgbClr val="7030A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185172" y="1535385"/>
        <a:ext cx="152796" cy="217991"/>
      </dsp:txXfrm>
    </dsp:sp>
    <dsp:sp modelId="{1FAEF18A-112D-4CC1-8AE1-100DC8A1A213}">
      <dsp:nvSpPr>
        <dsp:cNvPr id="0" name=""/>
        <dsp:cNvSpPr/>
      </dsp:nvSpPr>
      <dsp:spPr>
        <a:xfrm>
          <a:off x="1327908" y="940212"/>
          <a:ext cx="773025" cy="776541"/>
        </a:xfrm>
        <a:prstGeom prst="ellipse">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e-IL" sz="1200" b="1" kern="1200" dirty="0"/>
            <a:t>נגישות</a:t>
          </a:r>
          <a:endParaRPr lang="en-US" sz="1200" b="1" kern="1200" dirty="0"/>
        </a:p>
      </dsp:txBody>
      <dsp:txXfrm>
        <a:off x="1441115" y="1053934"/>
        <a:ext cx="546611" cy="5490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2DD26-A868-4E19-B9B4-606BFBA9737B}">
      <dsp:nvSpPr>
        <dsp:cNvPr id="0" name=""/>
        <dsp:cNvSpPr/>
      </dsp:nvSpPr>
      <dsp:spPr>
        <a:xfrm>
          <a:off x="2312866" y="1379550"/>
          <a:ext cx="1393329" cy="139332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he-IL" sz="1500" b="1" kern="1200" dirty="0">
              <a:effectLst>
                <a:outerShdw blurRad="38100" dist="38100" dir="2700000" algn="tl">
                  <a:srgbClr val="000000">
                    <a:alpha val="43137"/>
                  </a:srgbClr>
                </a:outerShdw>
              </a:effectLst>
            </a:rPr>
            <a:t>המוטיבציות למעורבות</a:t>
          </a:r>
          <a:endParaRPr lang="en-US" sz="1500" b="1" kern="1200" dirty="0">
            <a:effectLst>
              <a:outerShdw blurRad="38100" dist="38100" dir="2700000" algn="tl">
                <a:srgbClr val="000000">
                  <a:alpha val="43137"/>
                </a:srgbClr>
              </a:outerShdw>
            </a:effectLst>
          </a:endParaRPr>
        </a:p>
      </dsp:txBody>
      <dsp:txXfrm>
        <a:off x="2516914" y="1583598"/>
        <a:ext cx="985233" cy="985233"/>
      </dsp:txXfrm>
    </dsp:sp>
    <dsp:sp modelId="{F41AC48E-276B-414F-963B-21A07138A352}">
      <dsp:nvSpPr>
        <dsp:cNvPr id="0" name=""/>
        <dsp:cNvSpPr/>
      </dsp:nvSpPr>
      <dsp:spPr>
        <a:xfrm rot="16200000">
          <a:off x="2946470" y="1082479"/>
          <a:ext cx="126120" cy="36331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965388" y="1174061"/>
        <a:ext cx="88284" cy="217991"/>
      </dsp:txXfrm>
    </dsp:sp>
    <dsp:sp modelId="{E8894513-8AD8-45E6-B61C-F876B1C0E602}">
      <dsp:nvSpPr>
        <dsp:cNvPr id="0" name=""/>
        <dsp:cNvSpPr/>
      </dsp:nvSpPr>
      <dsp:spPr>
        <a:xfrm>
          <a:off x="2448694" y="19914"/>
          <a:ext cx="1121673" cy="112167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e-IL" sz="1400" b="1" kern="1200" dirty="0"/>
            <a:t>קבלת עזרה</a:t>
          </a:r>
          <a:endParaRPr lang="en-US" sz="1400" b="1" kern="1200" dirty="0"/>
        </a:p>
      </dsp:txBody>
      <dsp:txXfrm>
        <a:off x="2612959" y="184179"/>
        <a:ext cx="793143" cy="793143"/>
      </dsp:txXfrm>
    </dsp:sp>
    <dsp:sp modelId="{CBEA7340-6A15-47C0-B699-C5A598EC1EF9}">
      <dsp:nvSpPr>
        <dsp:cNvPr id="0" name=""/>
        <dsp:cNvSpPr/>
      </dsp:nvSpPr>
      <dsp:spPr>
        <a:xfrm rot="19800000">
          <a:off x="3656437" y="1478056"/>
          <a:ext cx="148983" cy="363319"/>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659431" y="1561894"/>
        <a:ext cx="104288" cy="217991"/>
      </dsp:txXfrm>
    </dsp:sp>
    <dsp:sp modelId="{B1ED77C0-AC5A-4647-90DE-37C710BF19EC}">
      <dsp:nvSpPr>
        <dsp:cNvPr id="0" name=""/>
        <dsp:cNvSpPr/>
      </dsp:nvSpPr>
      <dsp:spPr>
        <a:xfrm>
          <a:off x="3786942" y="810785"/>
          <a:ext cx="1035395" cy="103539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e-IL" sz="1200" b="1" kern="1200" dirty="0"/>
            <a:t>טיב המענה של מנהלת הקבוצה</a:t>
          </a:r>
          <a:endParaRPr lang="en-US" sz="1200" b="1" kern="1200" dirty="0"/>
        </a:p>
      </dsp:txBody>
      <dsp:txXfrm>
        <a:off x="3938572" y="962415"/>
        <a:ext cx="732135" cy="732135"/>
      </dsp:txXfrm>
    </dsp:sp>
    <dsp:sp modelId="{FF40F01E-6A9B-468F-B74E-A734A7BB2EDF}">
      <dsp:nvSpPr>
        <dsp:cNvPr id="0" name=""/>
        <dsp:cNvSpPr/>
      </dsp:nvSpPr>
      <dsp:spPr>
        <a:xfrm rot="1800000">
          <a:off x="3663125" y="2321517"/>
          <a:ext cx="171850" cy="363319"/>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666579" y="2381292"/>
        <a:ext cx="120295" cy="217991"/>
      </dsp:txXfrm>
    </dsp:sp>
    <dsp:sp modelId="{D50129BF-DCD7-4011-8847-2E8E4E784448}">
      <dsp:nvSpPr>
        <dsp:cNvPr id="0" name=""/>
        <dsp:cNvSpPr/>
      </dsp:nvSpPr>
      <dsp:spPr>
        <a:xfrm>
          <a:off x="3830087" y="2349393"/>
          <a:ext cx="949107" cy="94910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e-IL" sz="1200" b="1" kern="1200" dirty="0"/>
            <a:t>תחושה של "אני לא לבד"</a:t>
          </a:r>
          <a:endParaRPr lang="en-US" sz="1200" b="1" kern="1200" dirty="0"/>
        </a:p>
      </dsp:txBody>
      <dsp:txXfrm>
        <a:off x="3969081" y="2488387"/>
        <a:ext cx="671119" cy="671119"/>
      </dsp:txXfrm>
    </dsp:sp>
    <dsp:sp modelId="{2E5BC516-AC09-4E5E-9602-1B7E0573F8D8}">
      <dsp:nvSpPr>
        <dsp:cNvPr id="0" name=""/>
        <dsp:cNvSpPr/>
      </dsp:nvSpPr>
      <dsp:spPr>
        <a:xfrm rot="5400000">
          <a:off x="2923036" y="2749521"/>
          <a:ext cx="172988" cy="363319"/>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948984" y="2796237"/>
        <a:ext cx="121092" cy="217991"/>
      </dsp:txXfrm>
    </dsp:sp>
    <dsp:sp modelId="{B198E9DE-7B9A-428D-993E-1C346E4D28F6}">
      <dsp:nvSpPr>
        <dsp:cNvPr id="0" name=""/>
        <dsp:cNvSpPr/>
      </dsp:nvSpPr>
      <dsp:spPr>
        <a:xfrm>
          <a:off x="2537125" y="3099273"/>
          <a:ext cx="944811" cy="94481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he-IL" sz="1200" b="1" kern="1200" dirty="0"/>
            <a:t>אינטר-אקטיביות</a:t>
          </a:r>
          <a:endParaRPr lang="en-US" sz="1200" b="1" kern="1200" dirty="0"/>
        </a:p>
      </dsp:txBody>
      <dsp:txXfrm>
        <a:off x="2675489" y="3237637"/>
        <a:ext cx="668083" cy="668083"/>
      </dsp:txXfrm>
    </dsp:sp>
    <dsp:sp modelId="{DADF423A-2DD3-48CB-B7B6-20D4A18B1A85}">
      <dsp:nvSpPr>
        <dsp:cNvPr id="0" name=""/>
        <dsp:cNvSpPr/>
      </dsp:nvSpPr>
      <dsp:spPr>
        <a:xfrm rot="9000000">
          <a:off x="2160936" y="2329712"/>
          <a:ext cx="189761" cy="363319"/>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214051" y="2388144"/>
        <a:ext cx="132833" cy="217991"/>
      </dsp:txXfrm>
    </dsp:sp>
    <dsp:sp modelId="{14C38265-F0CF-4F9E-B094-1D943F34B9C2}">
      <dsp:nvSpPr>
        <dsp:cNvPr id="0" name=""/>
        <dsp:cNvSpPr/>
      </dsp:nvSpPr>
      <dsp:spPr>
        <a:xfrm>
          <a:off x="1273661" y="2383187"/>
          <a:ext cx="881519" cy="881519"/>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he-IL" sz="1100" b="1" kern="1200" dirty="0"/>
            <a:t>פרסים ומשחקיות</a:t>
          </a:r>
          <a:endParaRPr lang="en-US" sz="1100" b="1" kern="1200" dirty="0"/>
        </a:p>
      </dsp:txBody>
      <dsp:txXfrm>
        <a:off x="1402756" y="2512282"/>
        <a:ext cx="623329" cy="623329"/>
      </dsp:txXfrm>
    </dsp:sp>
    <dsp:sp modelId="{7AB4DE1B-7713-415D-9FB5-13A30A64D459}">
      <dsp:nvSpPr>
        <dsp:cNvPr id="0" name=""/>
        <dsp:cNvSpPr/>
      </dsp:nvSpPr>
      <dsp:spPr>
        <a:xfrm rot="12600000">
          <a:off x="2124075" y="1446350"/>
          <a:ext cx="218280" cy="363319"/>
        </a:xfrm>
        <a:prstGeom prst="rightArrow">
          <a:avLst>
            <a:gd name="adj1" fmla="val 60000"/>
            <a:gd name="adj2" fmla="val 50000"/>
          </a:avLst>
        </a:prstGeom>
        <a:solidFill>
          <a:srgbClr val="7030A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185172" y="1535385"/>
        <a:ext cx="152796" cy="217991"/>
      </dsp:txXfrm>
    </dsp:sp>
    <dsp:sp modelId="{1FAEF18A-112D-4CC1-8AE1-100DC8A1A213}">
      <dsp:nvSpPr>
        <dsp:cNvPr id="0" name=""/>
        <dsp:cNvSpPr/>
      </dsp:nvSpPr>
      <dsp:spPr>
        <a:xfrm>
          <a:off x="1327908" y="940212"/>
          <a:ext cx="773025" cy="776541"/>
        </a:xfrm>
        <a:prstGeom prst="ellipse">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e-IL" sz="1200" b="1" kern="1200" dirty="0"/>
            <a:t>נגישות</a:t>
          </a:r>
          <a:endParaRPr lang="en-US" sz="1200" b="1" kern="1200" dirty="0"/>
        </a:p>
      </dsp:txBody>
      <dsp:txXfrm>
        <a:off x="1441115" y="1053934"/>
        <a:ext cx="546611" cy="54909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BB1DBA93-DFAD-48C7-A443-CAD288AB23E9}" type="datetimeFigureOut">
              <a:rPr lang="en-US" smtClean="0"/>
              <a:t>7/7/2019</a:t>
            </a:fld>
            <a:endParaRPr lang="en-US"/>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91EC2C31-4D85-4CE1-B39D-8EAC2A71E1FB}" type="slidenum">
              <a:rPr lang="en-US" smtClean="0"/>
              <a:t>‹#›</a:t>
            </a:fld>
            <a:endParaRPr lang="en-US"/>
          </a:p>
        </p:txBody>
      </p:sp>
    </p:spTree>
    <p:extLst>
      <p:ext uri="{BB962C8B-B14F-4D97-AF65-F5344CB8AC3E}">
        <p14:creationId xmlns:p14="http://schemas.microsoft.com/office/powerpoint/2010/main" val="7837619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שמי טלי גזית מהמחלקה למדעי המידע באונ' בר-אילן.</a:t>
            </a:r>
          </a:p>
          <a:p>
            <a:r>
              <a:rPr lang="he-IL" dirty="0"/>
              <a:t>אני אציג לכם היום חלק קטן ממחקר שערכתי יחד עם פרופ' עמיחי-המבורגר ופרופ' בר-אילן שבו הקמנו קבוצת </a:t>
            </a:r>
            <a:r>
              <a:rPr lang="he-IL" dirty="0" err="1"/>
              <a:t>פייסבוק</a:t>
            </a:r>
            <a:r>
              <a:rPr lang="he-IL" dirty="0"/>
              <a:t> לסטודנטים במרכז הבינתחומי ובחנו את </a:t>
            </a:r>
            <a:r>
              <a:rPr lang="he-IL" dirty="0" err="1"/>
              <a:t>האינגייג'מנט</a:t>
            </a:r>
            <a:r>
              <a:rPr lang="he-IL" dirty="0"/>
              <a:t> שלהם במהלך הסמסטר.</a:t>
            </a:r>
            <a:endParaRPr lang="en-US" dirty="0"/>
          </a:p>
        </p:txBody>
      </p:sp>
      <p:sp>
        <p:nvSpPr>
          <p:cNvPr id="4" name="מציין מיקום של מספר שקופית 3"/>
          <p:cNvSpPr>
            <a:spLocks noGrp="1"/>
          </p:cNvSpPr>
          <p:nvPr>
            <p:ph type="sldNum" sz="quarter" idx="5"/>
          </p:nvPr>
        </p:nvSpPr>
        <p:spPr/>
        <p:txBody>
          <a:bodyPr/>
          <a:lstStyle/>
          <a:p>
            <a:fld id="{91EC2C31-4D85-4CE1-B39D-8EAC2A71E1FB}" type="slidenum">
              <a:rPr lang="en-US" smtClean="0"/>
              <a:t>1</a:t>
            </a:fld>
            <a:endParaRPr lang="en-US"/>
          </a:p>
        </p:txBody>
      </p:sp>
    </p:spTree>
    <p:extLst>
      <p:ext uri="{BB962C8B-B14F-4D97-AF65-F5344CB8AC3E}">
        <p14:creationId xmlns:p14="http://schemas.microsoft.com/office/powerpoint/2010/main" val="420355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r>
              <a:rPr lang="he-IL" sz="1200" kern="1200" dirty="0">
                <a:solidFill>
                  <a:schemeClr val="tx1"/>
                </a:solidFill>
                <a:effectLst/>
                <a:latin typeface="+mn-lt"/>
                <a:ea typeface="+mn-ea"/>
                <a:cs typeface="+mn-cs"/>
              </a:rPr>
              <a:t>הקטגוריות מוצגות בסדר חשיבות יורד: מהאמירות שחזרו על עצמן הכי הרבה ועד לאמירות היותר שוליות.</a:t>
            </a:r>
          </a:p>
        </p:txBody>
      </p:sp>
      <p:sp>
        <p:nvSpPr>
          <p:cNvPr id="4" name="מציין מיקום של מספר שקופית 3"/>
          <p:cNvSpPr>
            <a:spLocks noGrp="1"/>
          </p:cNvSpPr>
          <p:nvPr>
            <p:ph type="sldNum" sz="quarter" idx="5"/>
          </p:nvPr>
        </p:nvSpPr>
        <p:spPr/>
        <p:txBody>
          <a:bodyPr/>
          <a:lstStyle/>
          <a:p>
            <a:fld id="{91EC2C31-4D85-4CE1-B39D-8EAC2A71E1FB}" type="slidenum">
              <a:rPr lang="en-US" smtClean="0"/>
              <a:t>16</a:t>
            </a:fld>
            <a:endParaRPr lang="en-US"/>
          </a:p>
        </p:txBody>
      </p:sp>
    </p:spTree>
    <p:extLst>
      <p:ext uri="{BB962C8B-B14F-4D97-AF65-F5344CB8AC3E}">
        <p14:creationId xmlns:p14="http://schemas.microsoft.com/office/powerpoint/2010/main" val="3378121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r>
              <a:rPr lang="he-IL" sz="1200" kern="1200" dirty="0">
                <a:solidFill>
                  <a:schemeClr val="tx1"/>
                </a:solidFill>
                <a:effectLst/>
                <a:latin typeface="+mn-lt"/>
                <a:ea typeface="+mn-ea"/>
                <a:cs typeface="+mn-cs"/>
              </a:rPr>
              <a:t>קבלת עזרה בחומר הלימודי – ברור. מטרת הקבוצה</a:t>
            </a:r>
          </a:p>
          <a:p>
            <a:pPr marL="171450" indent="-171450">
              <a:buFont typeface="Arial" panose="020B0604020202020204" pitchFamily="34" charset="0"/>
              <a:buChar char="•"/>
            </a:pPr>
            <a:r>
              <a:rPr lang="he-IL" sz="1200" kern="1200" dirty="0">
                <a:solidFill>
                  <a:schemeClr val="tx1"/>
                </a:solidFill>
                <a:effectLst/>
                <a:latin typeface="+mn-lt"/>
                <a:ea typeface="+mn-ea"/>
                <a:cs typeface="+mn-cs"/>
              </a:rPr>
              <a:t>טיב המענה של מנהלת הקבוצה – חשוב בעצם שהמנהל יהיה מישהו שמבין, מומחה</a:t>
            </a:r>
          </a:p>
          <a:p>
            <a:pPr marL="171450" indent="-171450">
              <a:buFont typeface="Arial" panose="020B0604020202020204" pitchFamily="34" charset="0"/>
              <a:buChar char="•"/>
            </a:pPr>
            <a:r>
              <a:rPr lang="he-IL" sz="1200" kern="1200" dirty="0">
                <a:solidFill>
                  <a:schemeClr val="tx1"/>
                </a:solidFill>
                <a:effectLst/>
                <a:latin typeface="+mn-lt"/>
                <a:ea typeface="+mn-ea"/>
                <a:cs typeface="+mn-cs"/>
              </a:rPr>
              <a:t>תחושה של הסטודנט שהוא לא מתמודד לבדו עם קשיי החומר – כבר לא קשור לניהול אלא לדינאמיקה מחבקת של הקבוצה. אמירות כמו "גם אני באותה הסירה, אחי"</a:t>
            </a:r>
          </a:p>
          <a:p>
            <a:pPr marL="171450" indent="-171450">
              <a:buFont typeface="Arial" panose="020B0604020202020204" pitchFamily="34" charset="0"/>
              <a:buChar char="•"/>
            </a:pPr>
            <a:r>
              <a:rPr lang="he-IL" sz="1200" kern="1200" dirty="0" err="1">
                <a:solidFill>
                  <a:schemeClr val="tx1"/>
                </a:solidFill>
                <a:effectLst/>
                <a:latin typeface="+mn-lt"/>
                <a:ea typeface="+mn-ea"/>
                <a:cs typeface="+mn-cs"/>
              </a:rPr>
              <a:t>אופיה</a:t>
            </a:r>
            <a:r>
              <a:rPr lang="he-IL" sz="1200" kern="1200" dirty="0">
                <a:solidFill>
                  <a:schemeClr val="tx1"/>
                </a:solidFill>
                <a:effectLst/>
                <a:latin typeface="+mn-lt"/>
                <a:ea typeface="+mn-ea"/>
                <a:cs typeface="+mn-cs"/>
              </a:rPr>
              <a:t> האינטראקטיבי של הקבוצה – העובדה שכולם עונים לכולם. שמתפתחים דיונים ערים</a:t>
            </a:r>
          </a:p>
          <a:p>
            <a:pPr marL="171450" indent="-171450">
              <a:buFont typeface="Arial" panose="020B0604020202020204" pitchFamily="34" charset="0"/>
              <a:buChar char="•"/>
            </a:pPr>
            <a:r>
              <a:rPr lang="he-IL" sz="1200" kern="1200" dirty="0">
                <a:solidFill>
                  <a:schemeClr val="tx1"/>
                </a:solidFill>
                <a:effectLst/>
                <a:latin typeface="+mn-lt"/>
                <a:ea typeface="+mn-ea"/>
                <a:cs typeface="+mn-cs"/>
              </a:rPr>
              <a:t>הפרסים והמשחקיוּת – במיוחד המשחקיות. חשוב לציין שבראיונות שנערכו בדיעבד אמרו לי הסטודנטים שהפרס הכי נחשק הוא בעצם ציון. מאז אני משלבת פרסים של בונוסים של 2-3 נקודות לציון בקורס</a:t>
            </a:r>
          </a:p>
          <a:p>
            <a:pPr marL="171450" indent="-171450">
              <a:buFont typeface="Arial" panose="020B0604020202020204" pitchFamily="34" charset="0"/>
              <a:buChar char="•"/>
            </a:pPr>
            <a:r>
              <a:rPr lang="he-IL" sz="1200" kern="1200" dirty="0">
                <a:solidFill>
                  <a:schemeClr val="tx1"/>
                </a:solidFill>
                <a:effectLst/>
                <a:latin typeface="+mn-lt"/>
                <a:ea typeface="+mn-ea"/>
                <a:cs typeface="+mn-cs"/>
              </a:rPr>
              <a:t>הנגישות – לעומת המרצה או המתרגלים של הקורס – הקבוצה </a:t>
            </a:r>
            <a:r>
              <a:rPr lang="he-IL" sz="1200" kern="1200" dirty="0" err="1">
                <a:solidFill>
                  <a:schemeClr val="tx1"/>
                </a:solidFill>
                <a:effectLst/>
                <a:latin typeface="+mn-lt"/>
                <a:ea typeface="+mn-ea"/>
                <a:cs typeface="+mn-cs"/>
              </a:rPr>
              <a:t>היתה</a:t>
            </a:r>
            <a:r>
              <a:rPr lang="he-IL" sz="1200" kern="1200" dirty="0">
                <a:solidFill>
                  <a:schemeClr val="tx1"/>
                </a:solidFill>
                <a:effectLst/>
                <a:latin typeface="+mn-lt"/>
                <a:ea typeface="+mn-ea"/>
                <a:cs typeface="+mn-cs"/>
              </a:rPr>
              <a:t> נגישה 24/7.</a:t>
            </a:r>
          </a:p>
          <a:p>
            <a:pPr marL="171450" indent="-171450">
              <a:buFont typeface="Arial" panose="020B0604020202020204" pitchFamily="34" charset="0"/>
              <a:buChar char="•"/>
            </a:pPr>
            <a:endParaRPr lang="he-IL" sz="1200" kern="1200" dirty="0">
              <a:solidFill>
                <a:schemeClr val="tx1"/>
              </a:solidFill>
              <a:effectLst/>
              <a:latin typeface="+mn-lt"/>
              <a:ea typeface="+mn-ea"/>
              <a:cs typeface="+mn-cs"/>
            </a:endParaRPr>
          </a:p>
          <a:p>
            <a:pPr marL="171450" indent="-171450">
              <a:buFont typeface="Arial" panose="020B0604020202020204" pitchFamily="34" charset="0"/>
              <a:buChar char="•"/>
            </a:pPr>
            <a:r>
              <a:rPr lang="he-IL" sz="1200" kern="1200" dirty="0">
                <a:solidFill>
                  <a:schemeClr val="tx1"/>
                </a:solidFill>
                <a:effectLst/>
                <a:latin typeface="+mn-lt"/>
                <a:ea typeface="+mn-ea"/>
                <a:cs typeface="+mn-cs"/>
              </a:rPr>
              <a:t>לסיכום, אני מוצאת ערך רב לקבוצות </a:t>
            </a:r>
            <a:r>
              <a:rPr lang="he-IL" sz="1200" kern="1200" dirty="0" err="1">
                <a:solidFill>
                  <a:schemeClr val="tx1"/>
                </a:solidFill>
                <a:effectLst/>
                <a:latin typeface="+mn-lt"/>
                <a:ea typeface="+mn-ea"/>
                <a:cs typeface="+mn-cs"/>
              </a:rPr>
              <a:t>פייסבוק</a:t>
            </a:r>
            <a:r>
              <a:rPr lang="he-IL" sz="1200" kern="1200" dirty="0">
                <a:solidFill>
                  <a:schemeClr val="tx1"/>
                </a:solidFill>
                <a:effectLst/>
                <a:latin typeface="+mn-lt"/>
                <a:ea typeface="+mn-ea"/>
                <a:cs typeface="+mn-cs"/>
              </a:rPr>
              <a:t> בכלל וקבוצות שמלוות קורסים אקדמיים בפרט ומגלה כל הזמן עוד כלים שמאפשרים מעורבות יותר גבוהה של הסטודנטים בקבוצה, מה שיוצר גם מעורבות יותר גבוהה בתכני הקורס, הבנה יותר עמוקה ואוירה הרבה יותר נעימה בשיעורים הפרונטליים עצמם.</a:t>
            </a:r>
            <a:endParaRPr lang="en-US" dirty="0"/>
          </a:p>
          <a:p>
            <a:endParaRPr lang="en-US" dirty="0"/>
          </a:p>
        </p:txBody>
      </p:sp>
      <p:sp>
        <p:nvSpPr>
          <p:cNvPr id="4" name="מציין מיקום של מספר שקופית 3"/>
          <p:cNvSpPr>
            <a:spLocks noGrp="1"/>
          </p:cNvSpPr>
          <p:nvPr>
            <p:ph type="sldNum" sz="quarter" idx="5"/>
          </p:nvPr>
        </p:nvSpPr>
        <p:spPr/>
        <p:txBody>
          <a:bodyPr/>
          <a:lstStyle/>
          <a:p>
            <a:fld id="{91EC2C31-4D85-4CE1-B39D-8EAC2A71E1FB}" type="slidenum">
              <a:rPr lang="en-US" smtClean="0"/>
              <a:t>17</a:t>
            </a:fld>
            <a:endParaRPr lang="en-US"/>
          </a:p>
        </p:txBody>
      </p:sp>
    </p:spTree>
    <p:extLst>
      <p:ext uri="{BB962C8B-B14F-4D97-AF65-F5344CB8AC3E}">
        <p14:creationId xmlns:p14="http://schemas.microsoft.com/office/powerpoint/2010/main" val="1210933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a:p>
        </p:txBody>
      </p:sp>
      <p:sp>
        <p:nvSpPr>
          <p:cNvPr id="4" name="מציין מיקום של מספר שקופית 3"/>
          <p:cNvSpPr>
            <a:spLocks noGrp="1"/>
          </p:cNvSpPr>
          <p:nvPr>
            <p:ph type="sldNum" sz="quarter" idx="5"/>
          </p:nvPr>
        </p:nvSpPr>
        <p:spPr/>
        <p:txBody>
          <a:bodyPr/>
          <a:lstStyle/>
          <a:p>
            <a:fld id="{91EC2C31-4D85-4CE1-B39D-8EAC2A71E1FB}" type="slidenum">
              <a:rPr lang="en-US" smtClean="0"/>
              <a:t>18</a:t>
            </a:fld>
            <a:endParaRPr lang="en-US"/>
          </a:p>
        </p:txBody>
      </p:sp>
    </p:spTree>
    <p:extLst>
      <p:ext uri="{BB962C8B-B14F-4D97-AF65-F5344CB8AC3E}">
        <p14:creationId xmlns:p14="http://schemas.microsoft.com/office/powerpoint/2010/main" val="1771195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קבוצות </a:t>
            </a:r>
            <a:r>
              <a:rPr lang="he-IL" dirty="0" err="1"/>
              <a:t>פייסבוק</a:t>
            </a:r>
            <a:r>
              <a:rPr lang="he-IL" dirty="0"/>
              <a:t> הן המקום החדש והמתפתח בשנים האחרונות, בהן אנשים מוצאים את הדומים להם, מתייעצים, משתפים חוויות, רגשות, רעיונות, מתחברים ולפעמים אף מחזקים את הזהות שלהם בעזרת הקבוצה.</a:t>
            </a:r>
          </a:p>
        </p:txBody>
      </p:sp>
      <p:sp>
        <p:nvSpPr>
          <p:cNvPr id="4" name="מציין מיקום של מספר שקופית 3"/>
          <p:cNvSpPr>
            <a:spLocks noGrp="1"/>
          </p:cNvSpPr>
          <p:nvPr>
            <p:ph type="sldNum" sz="quarter" idx="5"/>
          </p:nvPr>
        </p:nvSpPr>
        <p:spPr/>
        <p:txBody>
          <a:bodyPr/>
          <a:lstStyle/>
          <a:p>
            <a:fld id="{91EC2C31-4D85-4CE1-B39D-8EAC2A71E1FB}" type="slidenum">
              <a:rPr lang="en-US" smtClean="0"/>
              <a:t>8</a:t>
            </a:fld>
            <a:endParaRPr lang="en-US"/>
          </a:p>
        </p:txBody>
      </p:sp>
    </p:spTree>
    <p:extLst>
      <p:ext uri="{BB962C8B-B14F-4D97-AF65-F5344CB8AC3E}">
        <p14:creationId xmlns:p14="http://schemas.microsoft.com/office/powerpoint/2010/main" val="1650017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אני כבר שנים מאמינה שכוחה של </a:t>
            </a:r>
            <a:r>
              <a:rPr lang="he-IL" dirty="0" err="1"/>
              <a:t>פייסבוק</a:t>
            </a:r>
            <a:r>
              <a:rPr lang="he-IL" dirty="0"/>
              <a:t> הוא בקבוצות שלה</a:t>
            </a:r>
          </a:p>
          <a:p>
            <a:r>
              <a:rPr lang="he-IL" dirty="0"/>
              <a:t>מחקרים </a:t>
            </a:r>
            <a:r>
              <a:rPr lang="he-IL" dirty="0" err="1"/>
              <a:t>והנסיון</a:t>
            </a:r>
            <a:r>
              <a:rPr lang="he-IL" dirty="0"/>
              <a:t> שלי הראו שפתיחת קבוצות </a:t>
            </a:r>
            <a:r>
              <a:rPr lang="he-IL" dirty="0" err="1"/>
              <a:t>פייסבוק</a:t>
            </a:r>
            <a:r>
              <a:rPr lang="he-IL" dirty="0"/>
              <a:t> במקביל לקורסים אקדמיים עושה רק טוב למהלך הקורס:</a:t>
            </a:r>
          </a:p>
          <a:p>
            <a:pPr marL="171450" indent="-171450">
              <a:buFont typeface="Arial" panose="020B0604020202020204" pitchFamily="34" charset="0"/>
              <a:buChar char="•"/>
            </a:pPr>
            <a:r>
              <a:rPr lang="he-IL" dirty="0"/>
              <a:t>מאפשר תקשורת פתוחה ופחות פורמלית בשבוע שחולף בין השיעורים</a:t>
            </a:r>
          </a:p>
          <a:p>
            <a:pPr marL="171450" indent="-171450">
              <a:buFont typeface="Arial" panose="020B0604020202020204" pitchFamily="34" charset="0"/>
              <a:buChar char="•"/>
            </a:pPr>
            <a:r>
              <a:rPr lang="he-IL" dirty="0"/>
              <a:t>מאפשר התייעצות יעילה יותר, בה כולם רואים את שאלות חבריהם, יכולים לספק בעצמם תשובות ולראות את התשובות שלי</a:t>
            </a:r>
          </a:p>
          <a:p>
            <a:pPr marL="171450" indent="-171450">
              <a:buFont typeface="Arial" panose="020B0604020202020204" pitchFamily="34" charset="0"/>
              <a:buChar char="•"/>
            </a:pPr>
            <a:r>
              <a:rPr lang="he-IL" dirty="0"/>
              <a:t>מאפשר לי להעלות תכנים שלא היה זמן עבורם בכיתה או שהיו פחות "ראויים"</a:t>
            </a:r>
          </a:p>
          <a:p>
            <a:pPr marL="171450" indent="-171450">
              <a:buFont typeface="Arial" panose="020B0604020202020204" pitchFamily="34" charset="0"/>
              <a:buChar char="•"/>
            </a:pPr>
            <a:r>
              <a:rPr lang="he-IL" dirty="0"/>
              <a:t>הכי חשוב: מאפשר לסטודנטים להיות יותר מעורבים בתוכן הקורס.</a:t>
            </a:r>
          </a:p>
          <a:p>
            <a:pPr marL="0" indent="0">
              <a:buFont typeface="Arial" panose="020B0604020202020204" pitchFamily="34" charset="0"/>
              <a:buNone/>
            </a:pPr>
            <a:endParaRPr lang="he-IL" dirty="0"/>
          </a:p>
          <a:p>
            <a:pPr marL="0" indent="0">
              <a:buFont typeface="Arial" panose="020B0604020202020204" pitchFamily="34" charset="0"/>
              <a:buNone/>
            </a:pPr>
            <a:r>
              <a:rPr lang="he-IL" dirty="0"/>
              <a:t>השאלה: כיצד אפשר להגביר את מעורבות הסטודנטים בקבוצה? שאלה שמעסיקה מנהלי קבוצות בכל התחומים</a:t>
            </a:r>
          </a:p>
        </p:txBody>
      </p:sp>
      <p:sp>
        <p:nvSpPr>
          <p:cNvPr id="4" name="מציין מיקום של מספר שקופית 3"/>
          <p:cNvSpPr>
            <a:spLocks noGrp="1"/>
          </p:cNvSpPr>
          <p:nvPr>
            <p:ph type="sldNum" sz="quarter" idx="5"/>
          </p:nvPr>
        </p:nvSpPr>
        <p:spPr/>
        <p:txBody>
          <a:bodyPr/>
          <a:lstStyle/>
          <a:p>
            <a:fld id="{91EC2C31-4D85-4CE1-B39D-8EAC2A71E1FB}" type="slidenum">
              <a:rPr lang="en-US" smtClean="0"/>
              <a:t>9</a:t>
            </a:fld>
            <a:endParaRPr lang="en-US"/>
          </a:p>
        </p:txBody>
      </p:sp>
    </p:spTree>
    <p:extLst>
      <p:ext uri="{BB962C8B-B14F-4D97-AF65-F5344CB8AC3E}">
        <p14:creationId xmlns:p14="http://schemas.microsoft.com/office/powerpoint/2010/main" val="1916086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indent="0">
              <a:buFont typeface="Arial" panose="020B0604020202020204" pitchFamily="34" charset="0"/>
              <a:buNone/>
            </a:pPr>
            <a:r>
              <a:rPr lang="he-IL" dirty="0"/>
              <a:t>לכבוד המחקר פתחנו קבוצת תמיכה לקורס שיטות מחקר במרכז הבינתחומי. קורס שבעבר תרגלתי אבל בשנת 2015 כבר לא.</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נכנסתי לשיעור "שיטות מחקר" שנערך לסטודנטים בתואר הראשון של תקשורת בשנתם הראשונה באישור המרצה של הקורס. היא הציגה אותי כמי </a:t>
            </a:r>
            <a:r>
              <a:rPr lang="he-IL" dirty="0" err="1"/>
              <a:t>שהיתה</a:t>
            </a:r>
            <a:r>
              <a:rPr lang="he-IL" dirty="0"/>
              <a:t> פעם חלק מצוות הקורס, כלומר, מומחית בנושא.</a:t>
            </a:r>
            <a:endParaRPr lang="en-US" dirty="0"/>
          </a:p>
        </p:txBody>
      </p:sp>
      <p:sp>
        <p:nvSpPr>
          <p:cNvPr id="4" name="מציין מיקום של מספר שקופית 3"/>
          <p:cNvSpPr>
            <a:spLocks noGrp="1"/>
          </p:cNvSpPr>
          <p:nvPr>
            <p:ph type="sldNum" sz="quarter" idx="5"/>
          </p:nvPr>
        </p:nvSpPr>
        <p:spPr/>
        <p:txBody>
          <a:bodyPr/>
          <a:lstStyle/>
          <a:p>
            <a:fld id="{91EC2C31-4D85-4CE1-B39D-8EAC2A71E1FB}" type="slidenum">
              <a:rPr lang="en-US" smtClean="0"/>
              <a:t>10</a:t>
            </a:fld>
            <a:endParaRPr lang="en-US"/>
          </a:p>
        </p:txBody>
      </p:sp>
    </p:spTree>
    <p:extLst>
      <p:ext uri="{BB962C8B-B14F-4D97-AF65-F5344CB8AC3E}">
        <p14:creationId xmlns:p14="http://schemas.microsoft.com/office/powerpoint/2010/main" val="773339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lgn="r" rtl="1">
              <a:buFont typeface="Arial" panose="020B0604020202020204" pitchFamily="34" charset="0"/>
              <a:buChar char="•"/>
            </a:pPr>
            <a:r>
              <a:rPr lang="he-IL" dirty="0"/>
              <a:t>לינק הצטרפות לקבוצה נשלח ל- 80 הסטודנטים הרשומים בקורס "שיטות מחקר". הובטחה להם עזרה, מעין "מורה פרטי" בקורס שנחשב קשה ומפחיד ובתמורה יתבקשו לענות על שאלון למחקר</a:t>
            </a:r>
          </a:p>
          <a:p>
            <a:pPr marL="171450" indent="-171450" algn="r" rtl="1">
              <a:buFont typeface="Arial" panose="020B0604020202020204" pitchFamily="34" charset="0"/>
              <a:buChar char="•"/>
            </a:pPr>
            <a:r>
              <a:rPr lang="he-IL" dirty="0"/>
              <a:t>הוצע למי שאין </a:t>
            </a:r>
            <a:r>
              <a:rPr lang="he-IL" dirty="0" err="1"/>
              <a:t>פייסבוק</a:t>
            </a:r>
            <a:r>
              <a:rPr lang="he-IL" dirty="0"/>
              <a:t> לפתוח פרופיל פיקטיבי לצורך העניין. </a:t>
            </a:r>
          </a:p>
          <a:p>
            <a:pPr marL="171450" indent="-171450" algn="r" rtl="1">
              <a:buFont typeface="Arial" panose="020B0604020202020204" pitchFamily="34" charset="0"/>
              <a:buChar char="•"/>
            </a:pPr>
            <a:r>
              <a:rPr lang="he-IL" dirty="0"/>
              <a:t>מהיכרות שלי עם </a:t>
            </a:r>
            <a:r>
              <a:rPr lang="he-IL" dirty="0" err="1"/>
              <a:t>האוכלוסיה</a:t>
            </a:r>
            <a:r>
              <a:rPr lang="he-IL" dirty="0"/>
              <a:t> בזמן ההוא: לכולם היה </a:t>
            </a:r>
            <a:r>
              <a:rPr lang="he-IL" dirty="0" err="1"/>
              <a:t>פייסבוק</a:t>
            </a:r>
            <a:r>
              <a:rPr lang="he-IL" dirty="0"/>
              <a:t> </a:t>
            </a:r>
            <a:r>
              <a:rPr lang="he-IL" dirty="0" err="1"/>
              <a:t>במילא</a:t>
            </a:r>
            <a:r>
              <a:rPr lang="he-IL" dirty="0"/>
              <a:t>.</a:t>
            </a:r>
          </a:p>
          <a:p>
            <a:pPr marL="171450" indent="-171450" algn="r" rtl="1">
              <a:buFont typeface="Arial" panose="020B0604020202020204" pitchFamily="34" charset="0"/>
              <a:buChar char="•"/>
            </a:pPr>
            <a:r>
              <a:rPr lang="he-IL" dirty="0"/>
              <a:t>63 סטודנטים הצטרפו </a:t>
            </a:r>
          </a:p>
          <a:p>
            <a:pPr marL="171450" indent="-171450" algn="r" rtl="1">
              <a:buFont typeface="Arial" panose="020B0604020202020204" pitchFamily="34" charset="0"/>
              <a:buChar char="•"/>
            </a:pPr>
            <a:r>
              <a:rPr lang="he-IL" dirty="0"/>
              <a:t>44 ענו על השאלון שהועבר לקראת סוף הסמסטר ונשארו בקבוצה</a:t>
            </a:r>
            <a:endParaRPr lang="en-US" dirty="0"/>
          </a:p>
        </p:txBody>
      </p:sp>
      <p:sp>
        <p:nvSpPr>
          <p:cNvPr id="4" name="מציין מיקום של מספר שקופית 3"/>
          <p:cNvSpPr>
            <a:spLocks noGrp="1"/>
          </p:cNvSpPr>
          <p:nvPr>
            <p:ph type="sldNum" sz="quarter" idx="5"/>
          </p:nvPr>
        </p:nvSpPr>
        <p:spPr/>
        <p:txBody>
          <a:bodyPr/>
          <a:lstStyle/>
          <a:p>
            <a:fld id="{91EC2C31-4D85-4CE1-B39D-8EAC2A71E1FB}" type="slidenum">
              <a:rPr lang="en-US" smtClean="0"/>
              <a:t>11</a:t>
            </a:fld>
            <a:endParaRPr lang="en-US"/>
          </a:p>
        </p:txBody>
      </p:sp>
    </p:spTree>
    <p:extLst>
      <p:ext uri="{BB962C8B-B14F-4D97-AF65-F5344CB8AC3E}">
        <p14:creationId xmlns:p14="http://schemas.microsoft.com/office/powerpoint/2010/main" val="4265768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בתחילת הפעילות אני העליתי </a:t>
            </a:r>
            <a:r>
              <a:rPr lang="he-IL" dirty="0" err="1"/>
              <a:t>פוסטים</a:t>
            </a:r>
            <a:r>
              <a:rPr lang="he-IL" dirty="0"/>
              <a:t> עם שאלות משנים קודמות שרלוונטיות לחומר שלמדו. </a:t>
            </a:r>
          </a:p>
          <a:p>
            <a:r>
              <a:rPr lang="he-IL" dirty="0"/>
              <a:t>שילבתי גם תחרויות שהזוכים בהן זכו בקפה ומאפה בקפיטריה</a:t>
            </a:r>
            <a:endParaRPr lang="en-US" dirty="0"/>
          </a:p>
        </p:txBody>
      </p:sp>
      <p:sp>
        <p:nvSpPr>
          <p:cNvPr id="4" name="מציין מיקום של מספר שקופית 3"/>
          <p:cNvSpPr>
            <a:spLocks noGrp="1"/>
          </p:cNvSpPr>
          <p:nvPr>
            <p:ph type="sldNum" sz="quarter" idx="5"/>
          </p:nvPr>
        </p:nvSpPr>
        <p:spPr/>
        <p:txBody>
          <a:bodyPr/>
          <a:lstStyle/>
          <a:p>
            <a:fld id="{91EC2C31-4D85-4CE1-B39D-8EAC2A71E1FB}" type="slidenum">
              <a:rPr lang="en-US" smtClean="0"/>
              <a:t>12</a:t>
            </a:fld>
            <a:endParaRPr lang="en-US"/>
          </a:p>
        </p:txBody>
      </p:sp>
    </p:spTree>
    <p:extLst>
      <p:ext uri="{BB962C8B-B14F-4D97-AF65-F5344CB8AC3E}">
        <p14:creationId xmlns:p14="http://schemas.microsoft.com/office/powerpoint/2010/main" val="474894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בהמשך הסטודנטים כבר העלו </a:t>
            </a:r>
            <a:r>
              <a:rPr lang="he-IL" dirty="0" err="1"/>
              <a:t>פוסטים</a:t>
            </a:r>
            <a:r>
              <a:rPr lang="he-IL" dirty="0"/>
              <a:t> בעצמם, במיוחד לקראת עבודות להגשה והמבחן.</a:t>
            </a:r>
          </a:p>
          <a:p>
            <a:r>
              <a:rPr lang="he-IL" dirty="0"/>
              <a:t>למשל – צילום של שאלה ממבחן שהשיגו ודיון באפשרויות התשובות</a:t>
            </a:r>
            <a:endParaRPr lang="en-US" dirty="0"/>
          </a:p>
        </p:txBody>
      </p:sp>
      <p:sp>
        <p:nvSpPr>
          <p:cNvPr id="4" name="מציין מיקום של מספר שקופית 3"/>
          <p:cNvSpPr>
            <a:spLocks noGrp="1"/>
          </p:cNvSpPr>
          <p:nvPr>
            <p:ph type="sldNum" sz="quarter" idx="5"/>
          </p:nvPr>
        </p:nvSpPr>
        <p:spPr/>
        <p:txBody>
          <a:bodyPr/>
          <a:lstStyle/>
          <a:p>
            <a:fld id="{91EC2C31-4D85-4CE1-B39D-8EAC2A71E1FB}" type="slidenum">
              <a:rPr lang="en-US" smtClean="0"/>
              <a:t>13</a:t>
            </a:fld>
            <a:endParaRPr lang="en-US"/>
          </a:p>
        </p:txBody>
      </p:sp>
    </p:spTree>
    <p:extLst>
      <p:ext uri="{BB962C8B-B14F-4D97-AF65-F5344CB8AC3E}">
        <p14:creationId xmlns:p14="http://schemas.microsoft.com/office/powerpoint/2010/main" val="2878905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a:p>
        </p:txBody>
      </p:sp>
      <p:sp>
        <p:nvSpPr>
          <p:cNvPr id="4" name="מציין מיקום של מספר שקופית 3"/>
          <p:cNvSpPr>
            <a:spLocks noGrp="1"/>
          </p:cNvSpPr>
          <p:nvPr>
            <p:ph type="sldNum" sz="quarter" idx="5"/>
          </p:nvPr>
        </p:nvSpPr>
        <p:spPr/>
        <p:txBody>
          <a:bodyPr/>
          <a:lstStyle/>
          <a:p>
            <a:fld id="{91EC2C31-4D85-4CE1-B39D-8EAC2A71E1FB}" type="slidenum">
              <a:rPr lang="en-US" smtClean="0"/>
              <a:t>14</a:t>
            </a:fld>
            <a:endParaRPr lang="en-US"/>
          </a:p>
        </p:txBody>
      </p:sp>
    </p:spTree>
    <p:extLst>
      <p:ext uri="{BB962C8B-B14F-4D97-AF65-F5344CB8AC3E}">
        <p14:creationId xmlns:p14="http://schemas.microsoft.com/office/powerpoint/2010/main" val="4203811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r>
              <a:rPr lang="he-IL" dirty="0"/>
              <a:t>לקראת סוף הסמסטר הועבר שאלון שהיה ברובו סגור ובעל מרכיבים כמותיים. בהרצאה זו אציג בפניכם רק את תוצאות השאלה הפתוחה ששאלה מה גרם להם להשתתף או </a:t>
            </a:r>
            <a:r>
              <a:rPr lang="he-IL" dirty="0" err="1"/>
              <a:t>להמנע</a:t>
            </a:r>
            <a:r>
              <a:rPr lang="he-IL" dirty="0"/>
              <a:t> מהשתתפות בקבוצה. כלומר, מרכיבי </a:t>
            </a:r>
            <a:r>
              <a:rPr lang="he-IL" dirty="0" err="1"/>
              <a:t>האינגייג'מנט</a:t>
            </a:r>
            <a:r>
              <a:rPr lang="he-IL" dirty="0"/>
              <a:t>.</a:t>
            </a:r>
          </a:p>
          <a:p>
            <a:pPr marL="171450" indent="-171450">
              <a:buFont typeface="Arial" panose="020B0604020202020204" pitchFamily="34" charset="0"/>
              <a:buChar char="•"/>
            </a:pPr>
            <a:r>
              <a:rPr lang="he-IL" u="sng" dirty="0"/>
              <a:t>החשיבות</a:t>
            </a:r>
            <a:r>
              <a:rPr lang="he-IL" dirty="0"/>
              <a:t>: יש טעם בפתיחת קבוצת </a:t>
            </a:r>
            <a:r>
              <a:rPr lang="he-IL" dirty="0" err="1"/>
              <a:t>פייסבוק</a:t>
            </a:r>
            <a:r>
              <a:rPr lang="he-IL" dirty="0"/>
              <a:t> כמלווה קורס אקדמי רק אם יש באמת מעורבות של הסטודנטים בקבוצה.</a:t>
            </a:r>
          </a:p>
          <a:p>
            <a:pPr marL="171450" indent="-171450">
              <a:buFont typeface="Arial" panose="020B0604020202020204" pitchFamily="34" charset="0"/>
              <a:buChar char="•"/>
            </a:pPr>
            <a:r>
              <a:rPr lang="he-IL" dirty="0"/>
              <a:t>תשובות הסטודנטים </a:t>
            </a:r>
            <a:r>
              <a:rPr lang="he-IL" sz="1200" kern="1200" dirty="0">
                <a:solidFill>
                  <a:schemeClr val="tx1"/>
                </a:solidFill>
                <a:effectLst/>
                <a:latin typeface="+mn-lt"/>
                <a:ea typeface="+mn-ea"/>
                <a:cs typeface="+mn-cs"/>
              </a:rPr>
              <a:t>נותחו תוך שימוש בגישה האינדוקטיבית (</a:t>
            </a:r>
            <a:r>
              <a:rPr lang="en-US" sz="1200" kern="1200" dirty="0">
                <a:solidFill>
                  <a:schemeClr val="tx1"/>
                </a:solidFill>
                <a:effectLst/>
                <a:latin typeface="+mn-lt"/>
                <a:ea typeface="+mn-ea"/>
                <a:cs typeface="+mn-cs"/>
              </a:rPr>
              <a:t>inductive approach</a:t>
            </a:r>
            <a:r>
              <a:rPr lang="he-IL" sz="1200" kern="1200" dirty="0">
                <a:solidFill>
                  <a:schemeClr val="tx1"/>
                </a:solidFill>
                <a:effectLst/>
                <a:latin typeface="+mn-lt"/>
                <a:ea typeface="+mn-ea"/>
                <a:cs typeface="+mn-cs"/>
              </a:rPr>
              <a:t>), לפיה הקטגוריות צומחות מהנתונים בניתוח תוכן אינדוקטיבי הנע מהספציפי לכללי, כך שמקרים </a:t>
            </a:r>
            <a:r>
              <a:rPr lang="he-IL" sz="1200" kern="1200" dirty="0" err="1">
                <a:solidFill>
                  <a:schemeClr val="tx1"/>
                </a:solidFill>
                <a:effectLst/>
                <a:latin typeface="+mn-lt"/>
                <a:ea typeface="+mn-ea"/>
                <a:cs typeface="+mn-cs"/>
              </a:rPr>
              <a:t>מסויימים</a:t>
            </a:r>
            <a:r>
              <a:rPr lang="he-IL" sz="1200" kern="1200" dirty="0">
                <a:solidFill>
                  <a:schemeClr val="tx1"/>
                </a:solidFill>
                <a:effectLst/>
                <a:latin typeface="+mn-lt"/>
                <a:ea typeface="+mn-ea"/>
                <a:cs typeface="+mn-cs"/>
              </a:rPr>
              <a:t> נצפים ומשולבים לתוך אמירה כללית וגדולה יותר.</a:t>
            </a:r>
          </a:p>
        </p:txBody>
      </p:sp>
      <p:sp>
        <p:nvSpPr>
          <p:cNvPr id="4" name="מציין מיקום של מספר שקופית 3"/>
          <p:cNvSpPr>
            <a:spLocks noGrp="1"/>
          </p:cNvSpPr>
          <p:nvPr>
            <p:ph type="sldNum" sz="quarter" idx="5"/>
          </p:nvPr>
        </p:nvSpPr>
        <p:spPr/>
        <p:txBody>
          <a:bodyPr/>
          <a:lstStyle/>
          <a:p>
            <a:fld id="{91EC2C31-4D85-4CE1-B39D-8EAC2A71E1FB}" type="slidenum">
              <a:rPr lang="en-US" smtClean="0"/>
              <a:t>15</a:t>
            </a:fld>
            <a:endParaRPr lang="en-US"/>
          </a:p>
        </p:txBody>
      </p:sp>
    </p:spTree>
    <p:extLst>
      <p:ext uri="{BB962C8B-B14F-4D97-AF65-F5344CB8AC3E}">
        <p14:creationId xmlns:p14="http://schemas.microsoft.com/office/powerpoint/2010/main" val="3520533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E913A742-5A5F-4C94-944B-6A4858127CD2}" type="datetimeFigureOut">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71B3E-5247-4360-8435-D6D2A54DE060}" type="slidenum">
              <a:rPr lang="en-US" smtClean="0"/>
              <a:t>‹#›</a:t>
            </a:fld>
            <a:endParaRPr lang="en-US"/>
          </a:p>
        </p:txBody>
      </p:sp>
    </p:spTree>
    <p:extLst>
      <p:ext uri="{BB962C8B-B14F-4D97-AF65-F5344CB8AC3E}">
        <p14:creationId xmlns:p14="http://schemas.microsoft.com/office/powerpoint/2010/main" val="56401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913A742-5A5F-4C94-944B-6A4858127CD2}" type="datetimeFigureOut">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71B3E-5247-4360-8435-D6D2A54DE060}" type="slidenum">
              <a:rPr lang="en-US" smtClean="0"/>
              <a:t>‹#›</a:t>
            </a:fld>
            <a:endParaRPr lang="en-US"/>
          </a:p>
        </p:txBody>
      </p:sp>
    </p:spTree>
    <p:extLst>
      <p:ext uri="{BB962C8B-B14F-4D97-AF65-F5344CB8AC3E}">
        <p14:creationId xmlns:p14="http://schemas.microsoft.com/office/powerpoint/2010/main" val="298342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913A742-5A5F-4C94-944B-6A4858127CD2}" type="datetimeFigureOut">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71B3E-5247-4360-8435-D6D2A54DE060}" type="slidenum">
              <a:rPr lang="en-US" smtClean="0"/>
              <a:t>‹#›</a:t>
            </a:fld>
            <a:endParaRPr lang="en-US"/>
          </a:p>
        </p:txBody>
      </p:sp>
    </p:spTree>
    <p:extLst>
      <p:ext uri="{BB962C8B-B14F-4D97-AF65-F5344CB8AC3E}">
        <p14:creationId xmlns:p14="http://schemas.microsoft.com/office/powerpoint/2010/main" val="4235375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a:t>לחץ כדי לערוך סגנון כותרת משנה של תבנית בסיס</a:t>
            </a:r>
          </a:p>
        </p:txBody>
      </p:sp>
    </p:spTree>
    <p:extLst>
      <p:ext uri="{BB962C8B-B14F-4D97-AF65-F5344CB8AC3E}">
        <p14:creationId xmlns:p14="http://schemas.microsoft.com/office/powerpoint/2010/main" val="453129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67691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Tree>
    <p:extLst>
      <p:ext uri="{BB962C8B-B14F-4D97-AF65-F5344CB8AC3E}">
        <p14:creationId xmlns:p14="http://schemas.microsoft.com/office/powerpoint/2010/main" val="1336067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29162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3525838" y="1600200"/>
            <a:ext cx="29178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2718380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609375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Tree>
    <p:extLst>
      <p:ext uri="{BB962C8B-B14F-4D97-AF65-F5344CB8AC3E}">
        <p14:creationId xmlns:p14="http://schemas.microsoft.com/office/powerpoint/2010/main" val="975144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80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Tree>
    <p:extLst>
      <p:ext uri="{BB962C8B-B14F-4D97-AF65-F5344CB8AC3E}">
        <p14:creationId xmlns:p14="http://schemas.microsoft.com/office/powerpoint/2010/main" val="530397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913A742-5A5F-4C94-944B-6A4858127CD2}" type="datetimeFigureOut">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71B3E-5247-4360-8435-D6D2A54DE060}" type="slidenum">
              <a:rPr lang="en-US" smtClean="0"/>
              <a:t>‹#›</a:t>
            </a:fld>
            <a:endParaRPr lang="en-US"/>
          </a:p>
        </p:txBody>
      </p:sp>
    </p:spTree>
    <p:extLst>
      <p:ext uri="{BB962C8B-B14F-4D97-AF65-F5344CB8AC3E}">
        <p14:creationId xmlns:p14="http://schemas.microsoft.com/office/powerpoint/2010/main" val="214337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Tree>
    <p:extLst>
      <p:ext uri="{BB962C8B-B14F-4D97-AF65-F5344CB8AC3E}">
        <p14:creationId xmlns:p14="http://schemas.microsoft.com/office/powerpoint/2010/main" val="1658417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endParaRPr lang="en-US" altLang="he-IL"/>
          </a:p>
        </p:txBody>
      </p:sp>
      <p:sp>
        <p:nvSpPr>
          <p:cNvPr id="5" name="מציין מיקום של כותרת תחתונה 4"/>
          <p:cNvSpPr>
            <a:spLocks noGrp="1"/>
          </p:cNvSpPr>
          <p:nvPr>
            <p:ph type="ftr" sz="quarter" idx="11"/>
          </p:nvPr>
        </p:nvSpPr>
        <p:spPr/>
        <p:txBody>
          <a:bodyPr/>
          <a:lstStyle>
            <a:lvl1pPr eaLnBrk="0" hangingPunct="0">
              <a:defRPr>
                <a:solidFill>
                  <a:schemeClr val="tx1"/>
                </a:solidFill>
              </a:defRPr>
            </a:lvl1pPr>
          </a:lstStyle>
          <a:p>
            <a:pPr>
              <a:defRPr/>
            </a:pPr>
            <a:r>
              <a:rPr lang="he-IL" altLang="he-IL"/>
              <a:t>תרגול פסיכולוגיה חברתית סמסטר ב' תשע״ה</a:t>
            </a:r>
            <a:endParaRPr lang="en-US" altLang="he-IL"/>
          </a:p>
        </p:txBody>
      </p:sp>
      <p:sp>
        <p:nvSpPr>
          <p:cNvPr id="6" name="מציין מיקום של מספר שקופית 5"/>
          <p:cNvSpPr>
            <a:spLocks noGrp="1"/>
          </p:cNvSpPr>
          <p:nvPr>
            <p:ph type="sldNum" sz="quarter" idx="12"/>
          </p:nvPr>
        </p:nvSpPr>
        <p:spPr/>
        <p:txBody>
          <a:bodyPr/>
          <a:lstStyle>
            <a:lvl1pPr>
              <a:defRPr/>
            </a:lvl1pPr>
          </a:lstStyle>
          <a:p>
            <a:fld id="{FE53E77E-45F6-481A-921B-82BA6745961F}" type="slidenum">
              <a:rPr lang="he-IL" altLang="he-IL"/>
              <a:pPr/>
              <a:t>‹#›</a:t>
            </a:fld>
            <a:endParaRPr lang="en-US" altLang="he-IL"/>
          </a:p>
        </p:txBody>
      </p:sp>
    </p:spTree>
    <p:extLst>
      <p:ext uri="{BB962C8B-B14F-4D97-AF65-F5344CB8AC3E}">
        <p14:creationId xmlns:p14="http://schemas.microsoft.com/office/powerpoint/2010/main" val="4231828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4948238" y="274638"/>
            <a:ext cx="1495425"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4338638"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endParaRPr lang="en-US" altLang="he-IL"/>
          </a:p>
        </p:txBody>
      </p:sp>
      <p:sp>
        <p:nvSpPr>
          <p:cNvPr id="5" name="מציין מיקום של כותרת תחתונה 4"/>
          <p:cNvSpPr>
            <a:spLocks noGrp="1"/>
          </p:cNvSpPr>
          <p:nvPr>
            <p:ph type="ftr" sz="quarter" idx="11"/>
          </p:nvPr>
        </p:nvSpPr>
        <p:spPr/>
        <p:txBody>
          <a:bodyPr/>
          <a:lstStyle>
            <a:lvl1pPr eaLnBrk="0" hangingPunct="0">
              <a:defRPr>
                <a:solidFill>
                  <a:schemeClr val="tx1"/>
                </a:solidFill>
              </a:defRPr>
            </a:lvl1pPr>
          </a:lstStyle>
          <a:p>
            <a:pPr>
              <a:defRPr/>
            </a:pPr>
            <a:r>
              <a:rPr lang="he-IL" altLang="he-IL"/>
              <a:t>תרגול פסיכולוגיה חברתית סמסטר ב' תשע״ה</a:t>
            </a:r>
            <a:endParaRPr lang="en-US" altLang="he-IL"/>
          </a:p>
        </p:txBody>
      </p:sp>
      <p:sp>
        <p:nvSpPr>
          <p:cNvPr id="6" name="מציין מיקום של מספר שקופית 5"/>
          <p:cNvSpPr>
            <a:spLocks noGrp="1"/>
          </p:cNvSpPr>
          <p:nvPr>
            <p:ph type="sldNum" sz="quarter" idx="12"/>
          </p:nvPr>
        </p:nvSpPr>
        <p:spPr/>
        <p:txBody>
          <a:bodyPr/>
          <a:lstStyle>
            <a:lvl1pPr>
              <a:defRPr/>
            </a:lvl1pPr>
          </a:lstStyle>
          <a:p>
            <a:fld id="{ECBDDBF0-1586-4A92-A018-E416AA9B308A}" type="slidenum">
              <a:rPr lang="he-IL" altLang="he-IL"/>
              <a:pPr/>
              <a:t>‹#›</a:t>
            </a:fld>
            <a:endParaRPr lang="en-US" altLang="he-IL"/>
          </a:p>
        </p:txBody>
      </p:sp>
    </p:spTree>
    <p:extLst>
      <p:ext uri="{BB962C8B-B14F-4D97-AF65-F5344CB8AC3E}">
        <p14:creationId xmlns:p14="http://schemas.microsoft.com/office/powerpoint/2010/main" val="185722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E913A742-5A5F-4C94-944B-6A4858127CD2}" type="datetimeFigureOut">
              <a:rPr lang="en-US" smtClean="0"/>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71B3E-5247-4360-8435-D6D2A54DE060}" type="slidenum">
              <a:rPr lang="en-US" smtClean="0"/>
              <a:t>‹#›</a:t>
            </a:fld>
            <a:endParaRPr lang="en-US"/>
          </a:p>
        </p:txBody>
      </p:sp>
    </p:spTree>
    <p:extLst>
      <p:ext uri="{BB962C8B-B14F-4D97-AF65-F5344CB8AC3E}">
        <p14:creationId xmlns:p14="http://schemas.microsoft.com/office/powerpoint/2010/main" val="3945281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E913A742-5A5F-4C94-944B-6A4858127CD2}" type="datetimeFigureOut">
              <a:rPr lang="en-US" smtClean="0"/>
              <a:t>7/7/2019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71B3E-5247-4360-8435-D6D2A54DE060}" type="slidenum">
              <a:rPr lang="en-US" smtClean="0"/>
              <a:t>‹#›</a:t>
            </a:fld>
            <a:endParaRPr lang="en-US"/>
          </a:p>
        </p:txBody>
      </p:sp>
    </p:spTree>
    <p:extLst>
      <p:ext uri="{BB962C8B-B14F-4D97-AF65-F5344CB8AC3E}">
        <p14:creationId xmlns:p14="http://schemas.microsoft.com/office/powerpoint/2010/main" val="192838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E913A742-5A5F-4C94-944B-6A4858127CD2}" type="datetimeFigureOut">
              <a:rPr lang="en-US" smtClean="0"/>
              <a:t>7/7/2019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771B3E-5247-4360-8435-D6D2A54DE060}" type="slidenum">
              <a:rPr lang="en-US" smtClean="0"/>
              <a:t>‹#›</a:t>
            </a:fld>
            <a:endParaRPr lang="en-US"/>
          </a:p>
        </p:txBody>
      </p:sp>
    </p:spTree>
    <p:extLst>
      <p:ext uri="{BB962C8B-B14F-4D97-AF65-F5344CB8AC3E}">
        <p14:creationId xmlns:p14="http://schemas.microsoft.com/office/powerpoint/2010/main" val="3474126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913A742-5A5F-4C94-944B-6A4858127CD2}" type="datetimeFigureOut">
              <a:rPr lang="en-US" smtClean="0"/>
              <a:t>7/7/2019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771B3E-5247-4360-8435-D6D2A54DE060}" type="slidenum">
              <a:rPr lang="en-US" smtClean="0"/>
              <a:t>‹#›</a:t>
            </a:fld>
            <a:endParaRPr lang="en-US"/>
          </a:p>
        </p:txBody>
      </p:sp>
    </p:spTree>
    <p:extLst>
      <p:ext uri="{BB962C8B-B14F-4D97-AF65-F5344CB8AC3E}">
        <p14:creationId xmlns:p14="http://schemas.microsoft.com/office/powerpoint/2010/main" val="232487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3A742-5A5F-4C94-944B-6A4858127CD2}" type="datetimeFigureOut">
              <a:rPr lang="en-US" smtClean="0"/>
              <a:t>7/7/2019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771B3E-5247-4360-8435-D6D2A54DE060}" type="slidenum">
              <a:rPr lang="en-US" smtClean="0"/>
              <a:t>‹#›</a:t>
            </a:fld>
            <a:endParaRPr lang="en-US"/>
          </a:p>
        </p:txBody>
      </p:sp>
    </p:spTree>
    <p:extLst>
      <p:ext uri="{BB962C8B-B14F-4D97-AF65-F5344CB8AC3E}">
        <p14:creationId xmlns:p14="http://schemas.microsoft.com/office/powerpoint/2010/main" val="3251217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E913A742-5A5F-4C94-944B-6A4858127CD2}" type="datetimeFigureOut">
              <a:rPr lang="en-US" smtClean="0"/>
              <a:t>7/7/2019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71B3E-5247-4360-8435-D6D2A54DE060}" type="slidenum">
              <a:rPr lang="en-US" smtClean="0"/>
              <a:t>‹#›</a:t>
            </a:fld>
            <a:endParaRPr lang="en-US"/>
          </a:p>
        </p:txBody>
      </p:sp>
    </p:spTree>
    <p:extLst>
      <p:ext uri="{BB962C8B-B14F-4D97-AF65-F5344CB8AC3E}">
        <p14:creationId xmlns:p14="http://schemas.microsoft.com/office/powerpoint/2010/main" val="4114175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E913A742-5A5F-4C94-944B-6A4858127CD2}" type="datetimeFigureOut">
              <a:rPr lang="en-US" smtClean="0"/>
              <a:t>7/7/2019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71B3E-5247-4360-8435-D6D2A54DE060}" type="slidenum">
              <a:rPr lang="en-US" smtClean="0"/>
              <a:t>‹#›</a:t>
            </a:fld>
            <a:endParaRPr lang="en-US"/>
          </a:p>
        </p:txBody>
      </p:sp>
    </p:spTree>
    <p:extLst>
      <p:ext uri="{BB962C8B-B14F-4D97-AF65-F5344CB8AC3E}">
        <p14:creationId xmlns:p14="http://schemas.microsoft.com/office/powerpoint/2010/main" val="4288068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3A742-5A5F-4C94-944B-6A4858127CD2}" type="datetimeFigureOut">
              <a:rPr lang="en-US" smtClean="0"/>
              <a:t>7/7/2019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71B3E-5247-4360-8435-D6D2A54DE060}" type="slidenum">
              <a:rPr lang="en-US" smtClean="0"/>
              <a:t>‹#›</a:t>
            </a:fld>
            <a:endParaRPr lang="en-US"/>
          </a:p>
        </p:txBody>
      </p:sp>
    </p:spTree>
    <p:extLst>
      <p:ext uri="{BB962C8B-B14F-4D97-AF65-F5344CB8AC3E}">
        <p14:creationId xmlns:p14="http://schemas.microsoft.com/office/powerpoint/2010/main" val="1678002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5986463"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p>
        </p:txBody>
      </p:sp>
      <p:sp>
        <p:nvSpPr>
          <p:cNvPr id="1027" name="Rectangle 3"/>
          <p:cNvSpPr>
            <a:spLocks noGrp="1" noChangeArrowheads="1"/>
          </p:cNvSpPr>
          <p:nvPr>
            <p:ph type="body" idx="1"/>
          </p:nvPr>
        </p:nvSpPr>
        <p:spPr bwMode="auto">
          <a:xfrm>
            <a:off x="457200" y="1600200"/>
            <a:ext cx="59864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31748" name="Rectangle 4"/>
          <p:cNvSpPr>
            <a:spLocks noGrp="1" noChangeArrowheads="1"/>
          </p:cNvSpPr>
          <p:nvPr>
            <p:ph type="dt" sz="half" idx="2"/>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ea typeface="+mn-ea"/>
                <a:cs typeface="Arial" pitchFamily="34" charset="0"/>
              </a:defRPr>
            </a:lvl1pPr>
          </a:lstStyle>
          <a:p>
            <a:pPr>
              <a:defRPr/>
            </a:pPr>
            <a:endParaRPr lang="en-US" altLang="he-IL"/>
          </a:p>
        </p:txBody>
      </p:sp>
      <p:sp>
        <p:nvSpPr>
          <p:cNvPr id="31750" name="Rectangle 6"/>
          <p:cNvSpPr>
            <a:spLocks noGrp="1" noChangeArrowheads="1"/>
          </p:cNvSpPr>
          <p:nvPr>
            <p:ph type="sldNum" sz="quarter" idx="4"/>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vl1pPr>
          </a:lstStyle>
          <a:p>
            <a:fld id="{5F892DB2-9A63-4863-AE66-5ED2EB370E10}" type="slidenum">
              <a:rPr lang="he-IL" altLang="he-IL"/>
              <a:pPr/>
              <a:t>‹#›</a:t>
            </a:fld>
            <a:endParaRPr lang="en-US" altLang="he-IL"/>
          </a:p>
        </p:txBody>
      </p:sp>
      <p:sp>
        <p:nvSpPr>
          <p:cNvPr id="7" name="מציין מיקום של כותרת תחתונה 2"/>
          <p:cNvSpPr>
            <a:spLocks noGrp="1"/>
          </p:cNvSpPr>
          <p:nvPr>
            <p:ph type="ftr" sz="quarter" idx="3"/>
          </p:nvPr>
        </p:nvSpPr>
        <p:spPr>
          <a:xfrm>
            <a:off x="3124200" y="6245225"/>
            <a:ext cx="2895600" cy="476250"/>
          </a:xfrm>
          <a:prstGeom prst="rect">
            <a:avLst/>
          </a:prstGeom>
          <a:noFill/>
        </p:spPr>
        <p:txBody>
          <a:bodyPr vert="horz" wrap="square" lIns="91440" tIns="45720" rIns="91440" bIns="45720" numCol="1" anchor="t" anchorCtr="0" compatLnSpc="1">
            <a:prstTxWarp prst="textNoShape">
              <a:avLst/>
            </a:prstTxWarp>
          </a:bodyPr>
          <a:lstStyle>
            <a:lvl1pPr algn="ctr">
              <a:defRPr sz="1400">
                <a:solidFill>
                  <a:srgbClr val="CC9900"/>
                </a:solidFill>
                <a:ea typeface="MS PGothic" pitchFamily="34" charset="-128"/>
                <a:cs typeface="+mn-cs"/>
              </a:defRPr>
            </a:lvl1pPr>
          </a:lstStyle>
          <a:p>
            <a:pPr>
              <a:defRPr/>
            </a:pPr>
            <a:r>
              <a:rPr lang="he-IL" altLang="he-IL"/>
              <a:t>תרגול פסיכולוגיה חברתית סמסטר ב' תשע״ה</a:t>
            </a:r>
            <a:endParaRPr lang="en-US" altLang="he-IL"/>
          </a:p>
        </p:txBody>
      </p:sp>
    </p:spTree>
    <p:extLst>
      <p:ext uri="{BB962C8B-B14F-4D97-AF65-F5344CB8AC3E}">
        <p14:creationId xmlns:p14="http://schemas.microsoft.com/office/powerpoint/2010/main" val="3127245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1" eaLnBrk="0" fontAlgn="base" hangingPunct="0">
        <a:spcBef>
          <a:spcPct val="0"/>
        </a:spcBef>
        <a:spcAft>
          <a:spcPct val="0"/>
        </a:spcAft>
        <a:defRPr sz="4400" b="1">
          <a:solidFill>
            <a:srgbClr val="FF9900"/>
          </a:solidFill>
          <a:effectLst>
            <a:outerShdw blurRad="38100" dist="38100" dir="2700000" algn="tl">
              <a:srgbClr val="C0C0C0"/>
            </a:outerShdw>
          </a:effectLst>
          <a:latin typeface="+mj-lt"/>
          <a:ea typeface="MS PGothic" pitchFamily="34" charset="-128"/>
          <a:cs typeface="+mj-cs"/>
        </a:defRPr>
      </a:lvl1pPr>
      <a:lvl2pPr algn="ctr" rtl="1" eaLnBrk="0" fontAlgn="base" hangingPunct="0">
        <a:spcBef>
          <a:spcPct val="0"/>
        </a:spcBef>
        <a:spcAft>
          <a:spcPct val="0"/>
        </a:spcAft>
        <a:defRPr sz="4400" b="1">
          <a:solidFill>
            <a:srgbClr val="FF9900"/>
          </a:solidFill>
          <a:effectLst>
            <a:outerShdw blurRad="38100" dist="38100" dir="2700000" algn="tl">
              <a:srgbClr val="C0C0C0"/>
            </a:outerShdw>
          </a:effectLst>
          <a:latin typeface="Arial" pitchFamily="34" charset="0"/>
          <a:ea typeface="MS PGothic" pitchFamily="34" charset="-128"/>
          <a:cs typeface="Arial" pitchFamily="34" charset="0"/>
        </a:defRPr>
      </a:lvl2pPr>
      <a:lvl3pPr algn="ctr" rtl="1" eaLnBrk="0" fontAlgn="base" hangingPunct="0">
        <a:spcBef>
          <a:spcPct val="0"/>
        </a:spcBef>
        <a:spcAft>
          <a:spcPct val="0"/>
        </a:spcAft>
        <a:defRPr sz="4400" b="1">
          <a:solidFill>
            <a:srgbClr val="FF9900"/>
          </a:solidFill>
          <a:effectLst>
            <a:outerShdw blurRad="38100" dist="38100" dir="2700000" algn="tl">
              <a:srgbClr val="C0C0C0"/>
            </a:outerShdw>
          </a:effectLst>
          <a:latin typeface="Arial" pitchFamily="34" charset="0"/>
          <a:ea typeface="MS PGothic" pitchFamily="34" charset="-128"/>
          <a:cs typeface="Arial" pitchFamily="34" charset="0"/>
        </a:defRPr>
      </a:lvl3pPr>
      <a:lvl4pPr algn="ctr" rtl="1" eaLnBrk="0" fontAlgn="base" hangingPunct="0">
        <a:spcBef>
          <a:spcPct val="0"/>
        </a:spcBef>
        <a:spcAft>
          <a:spcPct val="0"/>
        </a:spcAft>
        <a:defRPr sz="4400" b="1">
          <a:solidFill>
            <a:srgbClr val="FF9900"/>
          </a:solidFill>
          <a:effectLst>
            <a:outerShdw blurRad="38100" dist="38100" dir="2700000" algn="tl">
              <a:srgbClr val="C0C0C0"/>
            </a:outerShdw>
          </a:effectLst>
          <a:latin typeface="Arial" pitchFamily="34" charset="0"/>
          <a:ea typeface="MS PGothic" pitchFamily="34" charset="-128"/>
          <a:cs typeface="Arial" pitchFamily="34" charset="0"/>
        </a:defRPr>
      </a:lvl4pPr>
      <a:lvl5pPr algn="ctr" rtl="1" eaLnBrk="0" fontAlgn="base" hangingPunct="0">
        <a:spcBef>
          <a:spcPct val="0"/>
        </a:spcBef>
        <a:spcAft>
          <a:spcPct val="0"/>
        </a:spcAft>
        <a:defRPr sz="4400" b="1">
          <a:solidFill>
            <a:srgbClr val="FF9900"/>
          </a:solidFill>
          <a:effectLst>
            <a:outerShdw blurRad="38100" dist="38100" dir="2700000" algn="tl">
              <a:srgbClr val="C0C0C0"/>
            </a:outerShdw>
          </a:effectLst>
          <a:latin typeface="Arial" pitchFamily="34" charset="0"/>
          <a:ea typeface="MS PGothic" pitchFamily="34" charset="-128"/>
          <a:cs typeface="Arial" pitchFamily="34" charset="0"/>
        </a:defRPr>
      </a:lvl5pPr>
      <a:lvl6pPr marL="457200" algn="ctr" rtl="1" fontAlgn="base">
        <a:spcBef>
          <a:spcPct val="0"/>
        </a:spcBef>
        <a:spcAft>
          <a:spcPct val="0"/>
        </a:spcAft>
        <a:defRPr sz="4400" b="1">
          <a:solidFill>
            <a:srgbClr val="FF9900"/>
          </a:solidFill>
          <a:effectLst>
            <a:outerShdw blurRad="38100" dist="38100" dir="2700000" algn="tl">
              <a:srgbClr val="C0C0C0"/>
            </a:outerShdw>
          </a:effectLst>
          <a:latin typeface="Arial" pitchFamily="34" charset="0"/>
          <a:cs typeface="Arial" pitchFamily="34" charset="0"/>
        </a:defRPr>
      </a:lvl6pPr>
      <a:lvl7pPr marL="914400" algn="ctr" rtl="1" fontAlgn="base">
        <a:spcBef>
          <a:spcPct val="0"/>
        </a:spcBef>
        <a:spcAft>
          <a:spcPct val="0"/>
        </a:spcAft>
        <a:defRPr sz="4400" b="1">
          <a:solidFill>
            <a:srgbClr val="FF9900"/>
          </a:solidFill>
          <a:effectLst>
            <a:outerShdw blurRad="38100" dist="38100" dir="2700000" algn="tl">
              <a:srgbClr val="C0C0C0"/>
            </a:outerShdw>
          </a:effectLst>
          <a:latin typeface="Arial" pitchFamily="34" charset="0"/>
          <a:cs typeface="Arial" pitchFamily="34" charset="0"/>
        </a:defRPr>
      </a:lvl7pPr>
      <a:lvl8pPr marL="1371600" algn="ctr" rtl="1" fontAlgn="base">
        <a:spcBef>
          <a:spcPct val="0"/>
        </a:spcBef>
        <a:spcAft>
          <a:spcPct val="0"/>
        </a:spcAft>
        <a:defRPr sz="4400" b="1">
          <a:solidFill>
            <a:srgbClr val="FF9900"/>
          </a:solidFill>
          <a:effectLst>
            <a:outerShdw blurRad="38100" dist="38100" dir="2700000" algn="tl">
              <a:srgbClr val="C0C0C0"/>
            </a:outerShdw>
          </a:effectLst>
          <a:latin typeface="Arial" pitchFamily="34" charset="0"/>
          <a:cs typeface="Arial" pitchFamily="34" charset="0"/>
        </a:defRPr>
      </a:lvl8pPr>
      <a:lvl9pPr marL="1828800" algn="ctr" rtl="1" fontAlgn="base">
        <a:spcBef>
          <a:spcPct val="0"/>
        </a:spcBef>
        <a:spcAft>
          <a:spcPct val="0"/>
        </a:spcAft>
        <a:defRPr sz="4400" b="1">
          <a:solidFill>
            <a:srgbClr val="FF9900"/>
          </a:solidFill>
          <a:effectLst>
            <a:outerShdw blurRad="38100" dist="38100" dir="2700000" algn="tl">
              <a:srgbClr val="C0C0C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bg1"/>
          </a:solidFill>
          <a:latin typeface="+mn-lt"/>
          <a:ea typeface="MS PGothic" pitchFamily="34" charset="-128"/>
          <a:cs typeface="+mn-cs"/>
        </a:defRPr>
      </a:lvl1pPr>
      <a:lvl2pPr marL="742950" indent="-285750" algn="r" rtl="1" eaLnBrk="0" fontAlgn="base" hangingPunct="0">
        <a:spcBef>
          <a:spcPct val="20000"/>
        </a:spcBef>
        <a:spcAft>
          <a:spcPct val="0"/>
        </a:spcAft>
        <a:buChar char="–"/>
        <a:defRPr sz="2800">
          <a:solidFill>
            <a:srgbClr val="FFCC00"/>
          </a:solidFill>
          <a:latin typeface="+mn-lt"/>
          <a:ea typeface="Arial" charset="0"/>
          <a:cs typeface="+mn-cs"/>
        </a:defRPr>
      </a:lvl2pPr>
      <a:lvl3pPr marL="1143000" indent="-228600" algn="r" rtl="1"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r" rtl="1"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r" rtl="1"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7.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4.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3.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28.png"/><Relationship Id="rId18" Type="http://schemas.openxmlformats.org/officeDocument/2006/relationships/image" Target="../media/image31.png"/><Relationship Id="rId3" Type="http://schemas.openxmlformats.org/officeDocument/2006/relationships/notesSlide" Target="../notesSlides/notesSlide10.xml"/><Relationship Id="rId7" Type="http://schemas.openxmlformats.org/officeDocument/2006/relationships/diagramQuickStyle" Target="../diagrams/quickStyle1.xml"/><Relationship Id="rId12" Type="http://schemas.openxmlformats.org/officeDocument/2006/relationships/image" Target="../media/image27.png"/><Relationship Id="rId17" Type="http://schemas.openxmlformats.org/officeDocument/2006/relationships/image" Target="../media/image30.png"/><Relationship Id="rId2" Type="http://schemas.openxmlformats.org/officeDocument/2006/relationships/slideLayout" Target="../slideLayouts/slideLayout7.xml"/><Relationship Id="rId16" Type="http://schemas.openxmlformats.org/officeDocument/2006/relationships/image" Target="../media/image31.svg"/><Relationship Id="rId1" Type="http://schemas.openxmlformats.org/officeDocument/2006/relationships/tags" Target="../tags/tag7.xml"/><Relationship Id="rId6" Type="http://schemas.openxmlformats.org/officeDocument/2006/relationships/diagramLayout" Target="../diagrams/layout1.xml"/><Relationship Id="rId11" Type="http://schemas.openxmlformats.org/officeDocument/2006/relationships/image" Target="../media/image26.svg"/><Relationship Id="rId5" Type="http://schemas.openxmlformats.org/officeDocument/2006/relationships/diagramData" Target="../diagrams/data1.xml"/><Relationship Id="rId15" Type="http://schemas.openxmlformats.org/officeDocument/2006/relationships/image" Target="../media/image29.png"/><Relationship Id="rId10" Type="http://schemas.openxmlformats.org/officeDocument/2006/relationships/image" Target="../media/image26.png"/><Relationship Id="rId19" Type="http://schemas.openxmlformats.org/officeDocument/2006/relationships/image" Target="../media/image34.svg"/><Relationship Id="rId4" Type="http://schemas.openxmlformats.org/officeDocument/2006/relationships/image" Target="../media/image13.png"/><Relationship Id="rId9" Type="http://schemas.microsoft.com/office/2007/relationships/diagramDrawing" Target="../diagrams/drawing1.xml"/><Relationship Id="rId14" Type="http://schemas.openxmlformats.org/officeDocument/2006/relationships/image" Target="../media/image29.svg"/></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29.svg"/><Relationship Id="rId18" Type="http://schemas.openxmlformats.org/officeDocument/2006/relationships/image" Target="../media/image34.svg"/><Relationship Id="rId3" Type="http://schemas.openxmlformats.org/officeDocument/2006/relationships/image" Target="../media/image13.png"/><Relationship Id="rId7" Type="http://schemas.openxmlformats.org/officeDocument/2006/relationships/diagramColors" Target="../diagrams/colors2.xml"/><Relationship Id="rId12" Type="http://schemas.openxmlformats.org/officeDocument/2006/relationships/image" Target="../media/image28.png"/><Relationship Id="rId17" Type="http://schemas.openxmlformats.org/officeDocument/2006/relationships/image" Target="../media/image31.png"/><Relationship Id="rId2" Type="http://schemas.openxmlformats.org/officeDocument/2006/relationships/notesSlide" Target="../notesSlides/notesSlide11.xml"/><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7.png"/><Relationship Id="rId5" Type="http://schemas.openxmlformats.org/officeDocument/2006/relationships/diagramLayout" Target="../diagrams/layout2.xml"/><Relationship Id="rId15" Type="http://schemas.openxmlformats.org/officeDocument/2006/relationships/image" Target="../media/image31.svg"/><Relationship Id="rId10" Type="http://schemas.openxmlformats.org/officeDocument/2006/relationships/image" Target="../media/image26.svg"/><Relationship Id="rId4" Type="http://schemas.openxmlformats.org/officeDocument/2006/relationships/diagramData" Target="../diagrams/data2.xml"/><Relationship Id="rId9" Type="http://schemas.openxmlformats.org/officeDocument/2006/relationships/image" Target="../media/image26.png"/><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2DB840D0-B4CE-42C8-918E-8A80325A5405}"/>
              </a:ext>
            </a:extLst>
          </p:cNvPr>
          <p:cNvPicPr>
            <a:picLocks noChangeAspect="1"/>
          </p:cNvPicPr>
          <p:nvPr/>
        </p:nvPicPr>
        <p:blipFill rotWithShape="1">
          <a:blip r:embed="rId3"/>
          <a:srcRect r="25000"/>
          <a:stretch/>
        </p:blipFill>
        <p:spPr>
          <a:xfrm>
            <a:off x="0" y="10"/>
            <a:ext cx="9143980" cy="6857990"/>
          </a:xfrm>
          <a:prstGeom prst="rect">
            <a:avLst/>
          </a:prstGeom>
        </p:spPr>
      </p:pic>
      <p:sp>
        <p:nvSpPr>
          <p:cNvPr id="3" name="כותרת 2">
            <a:extLst>
              <a:ext uri="{FF2B5EF4-FFF2-40B4-BE49-F238E27FC236}">
                <a16:creationId xmlns:a16="http://schemas.microsoft.com/office/drawing/2014/main" id="{A04F9C71-9164-40F0-A73E-648FD7E66134}"/>
              </a:ext>
            </a:extLst>
          </p:cNvPr>
          <p:cNvSpPr>
            <a:spLocks noGrp="1"/>
          </p:cNvSpPr>
          <p:nvPr>
            <p:ph type="ctrTitle"/>
          </p:nvPr>
        </p:nvSpPr>
        <p:spPr>
          <a:xfrm>
            <a:off x="2344169" y="731664"/>
            <a:ext cx="6799811" cy="1855893"/>
          </a:xfrm>
        </p:spPr>
        <p:txBody>
          <a:bodyPr>
            <a:normAutofit/>
          </a:bodyPr>
          <a:lstStyle/>
          <a:p>
            <a:pPr rtl="1"/>
            <a:r>
              <a:rPr lang="he-IL" sz="3600" dirty="0">
                <a:solidFill>
                  <a:schemeClr val="bg1"/>
                </a:solidFill>
                <a:effectLst>
                  <a:outerShdw blurRad="38100" dist="38100" dir="2700000" algn="tl">
                    <a:srgbClr val="000000">
                      <a:alpha val="43137"/>
                    </a:srgbClr>
                  </a:outerShdw>
                </a:effectLst>
                <a:cs typeface="+mn-cs"/>
              </a:rPr>
              <a:t>קבוצות פייסבוק כמלוות קורסים אקדמיים: </a:t>
            </a:r>
            <a:br>
              <a:rPr lang="he-IL" sz="3600" dirty="0">
                <a:solidFill>
                  <a:schemeClr val="bg1"/>
                </a:solidFill>
                <a:effectLst>
                  <a:outerShdw blurRad="38100" dist="38100" dir="2700000" algn="tl">
                    <a:srgbClr val="000000">
                      <a:alpha val="43137"/>
                    </a:srgbClr>
                  </a:outerShdw>
                </a:effectLst>
                <a:cs typeface="+mn-cs"/>
              </a:rPr>
            </a:br>
            <a:r>
              <a:rPr lang="he-IL" sz="3600" dirty="0">
                <a:solidFill>
                  <a:schemeClr val="bg1"/>
                </a:solidFill>
                <a:effectLst>
                  <a:outerShdw blurRad="38100" dist="38100" dir="2700000" algn="tl">
                    <a:srgbClr val="000000">
                      <a:alpha val="43137"/>
                    </a:srgbClr>
                  </a:outerShdw>
                </a:effectLst>
                <a:cs typeface="+mn-cs"/>
              </a:rPr>
              <a:t>כיצד יוצרים בהן מעורבות?</a:t>
            </a:r>
            <a:endParaRPr lang="en-US" sz="3600" dirty="0">
              <a:solidFill>
                <a:schemeClr val="bg1"/>
              </a:solidFill>
              <a:effectLst>
                <a:outerShdw blurRad="38100" dist="38100" dir="2700000" algn="tl">
                  <a:srgbClr val="000000">
                    <a:alpha val="43137"/>
                  </a:srgbClr>
                </a:outerShdw>
              </a:effectLst>
              <a:cs typeface="+mn-cs"/>
            </a:endParaRPr>
          </a:p>
        </p:txBody>
      </p:sp>
      <p:sp>
        <p:nvSpPr>
          <p:cNvPr id="4" name="כותרת משנה 3">
            <a:extLst>
              <a:ext uri="{FF2B5EF4-FFF2-40B4-BE49-F238E27FC236}">
                <a16:creationId xmlns:a16="http://schemas.microsoft.com/office/drawing/2014/main" id="{B911961D-5838-4D42-9D00-D740569C8C1F}"/>
              </a:ext>
            </a:extLst>
          </p:cNvPr>
          <p:cNvSpPr>
            <a:spLocks noGrp="1"/>
          </p:cNvSpPr>
          <p:nvPr>
            <p:ph type="subTitle" idx="1"/>
          </p:nvPr>
        </p:nvSpPr>
        <p:spPr>
          <a:xfrm>
            <a:off x="2926059" y="3850918"/>
            <a:ext cx="5636030" cy="1655762"/>
          </a:xfrm>
        </p:spPr>
        <p:txBody>
          <a:bodyPr/>
          <a:lstStyle/>
          <a:p>
            <a:r>
              <a:rPr lang="he-IL" dirty="0">
                <a:solidFill>
                  <a:schemeClr val="bg1"/>
                </a:solidFill>
              </a:rPr>
              <a:t>ד"ר טלי גזית</a:t>
            </a:r>
          </a:p>
        </p:txBody>
      </p:sp>
      <p:sp>
        <p:nvSpPr>
          <p:cNvPr id="7" name="מלבן 6">
            <a:extLst>
              <a:ext uri="{FF2B5EF4-FFF2-40B4-BE49-F238E27FC236}">
                <a16:creationId xmlns:a16="http://schemas.microsoft.com/office/drawing/2014/main" id="{D63FDABF-8477-43C2-87B9-8EFDE715103F}"/>
              </a:ext>
            </a:extLst>
          </p:cNvPr>
          <p:cNvSpPr/>
          <p:nvPr/>
        </p:nvSpPr>
        <p:spPr>
          <a:xfrm>
            <a:off x="4091789" y="5992238"/>
            <a:ext cx="792088" cy="8657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 name="Picture 10" descr="IDC_CIP+OferSchool_H_BK">
            <a:extLst>
              <a:ext uri="{FF2B5EF4-FFF2-40B4-BE49-F238E27FC236}">
                <a16:creationId xmlns:a16="http://schemas.microsoft.com/office/drawing/2014/main" id="{CCFF8723-1094-4764-B16C-4BC08D3ADD5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763818" y="5987845"/>
            <a:ext cx="4380182" cy="903730"/>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6">
            <a:extLst>
              <a:ext uri="{FF2B5EF4-FFF2-40B4-BE49-F238E27FC236}">
                <a16:creationId xmlns:a16="http://schemas.microsoft.com/office/drawing/2014/main" id="{FE9337C5-2670-4984-8C6A-297D9FCC03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93" y="5969708"/>
            <a:ext cx="4419739" cy="9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95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C112A3B0-88A6-497E-90A9-D506A9102F7C}"/>
              </a:ext>
            </a:extLst>
          </p:cNvPr>
          <p:cNvPicPr>
            <a:picLocks noChangeAspect="1"/>
          </p:cNvPicPr>
          <p:nvPr/>
        </p:nvPicPr>
        <p:blipFill>
          <a:blip r:embed="rId4"/>
          <a:stretch>
            <a:fillRect/>
          </a:stretch>
        </p:blipFill>
        <p:spPr>
          <a:xfrm>
            <a:off x="-6181" y="461727"/>
            <a:ext cx="3208139" cy="5551616"/>
          </a:xfrm>
          <a:prstGeom prst="rect">
            <a:avLst/>
          </a:prstGeom>
        </p:spPr>
      </p:pic>
      <p:sp>
        <p:nvSpPr>
          <p:cNvPr id="6" name="מלבן 5">
            <a:extLst>
              <a:ext uri="{FF2B5EF4-FFF2-40B4-BE49-F238E27FC236}">
                <a16:creationId xmlns:a16="http://schemas.microsoft.com/office/drawing/2014/main" id="{BC9AE87C-DC37-4EC6-8B84-5E98DF5200E3}"/>
              </a:ext>
            </a:extLst>
          </p:cNvPr>
          <p:cNvSpPr/>
          <p:nvPr/>
        </p:nvSpPr>
        <p:spPr>
          <a:xfrm>
            <a:off x="3707904" y="6013342"/>
            <a:ext cx="792088" cy="844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10" descr="IDC_CIP+OferSchool_H_BK">
            <a:extLst>
              <a:ext uri="{FF2B5EF4-FFF2-40B4-BE49-F238E27FC236}">
                <a16:creationId xmlns:a16="http://schemas.microsoft.com/office/drawing/2014/main" id="{4BD3CDB1-3C37-4BAA-A7B3-C4B186E0B79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748075" y="5944048"/>
            <a:ext cx="4380182" cy="931914"/>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6">
            <a:extLst>
              <a:ext uri="{FF2B5EF4-FFF2-40B4-BE49-F238E27FC236}">
                <a16:creationId xmlns:a16="http://schemas.microsoft.com/office/drawing/2014/main" id="{ED570B24-65BC-48FA-930A-3B16CC32E0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3" y="5944047"/>
            <a:ext cx="4419739" cy="91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כותרת 6">
            <a:extLst>
              <a:ext uri="{FF2B5EF4-FFF2-40B4-BE49-F238E27FC236}">
                <a16:creationId xmlns:a16="http://schemas.microsoft.com/office/drawing/2014/main" id="{F82F0016-3068-418E-A0FB-5105712E36B6}"/>
              </a:ext>
            </a:extLst>
          </p:cNvPr>
          <p:cNvSpPr>
            <a:spLocks noGrp="1"/>
          </p:cNvSpPr>
          <p:nvPr>
            <p:ph type="title"/>
          </p:nvPr>
        </p:nvSpPr>
        <p:spPr>
          <a:xfrm>
            <a:off x="804725" y="204848"/>
            <a:ext cx="7886700" cy="639809"/>
          </a:xfrm>
        </p:spPr>
        <p:txBody>
          <a:bodyPr>
            <a:normAutofit/>
          </a:bodyPr>
          <a:lstStyle/>
          <a:p>
            <a:pPr algn="ctr" rtl="1"/>
            <a:r>
              <a:rPr lang="he-I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קבוצות </a:t>
            </a:r>
            <a:r>
              <a:rPr lang="he-IL" sz="2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פייסבוק</a:t>
            </a:r>
            <a:r>
              <a:rPr lang="he-I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כמלוות קורסים באקדמיה</a:t>
            </a: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תמונה 7">
            <a:extLst>
              <a:ext uri="{FF2B5EF4-FFF2-40B4-BE49-F238E27FC236}">
                <a16:creationId xmlns:a16="http://schemas.microsoft.com/office/drawing/2014/main" id="{BCCD094E-6DF1-4477-BEC1-3A5BA8BD6EC6}"/>
              </a:ext>
            </a:extLst>
          </p:cNvPr>
          <p:cNvPicPr>
            <a:picLocks noChangeAspect="1"/>
          </p:cNvPicPr>
          <p:nvPr/>
        </p:nvPicPr>
        <p:blipFill>
          <a:blip r:embed="rId7"/>
          <a:stretch>
            <a:fillRect/>
          </a:stretch>
        </p:blipFill>
        <p:spPr>
          <a:xfrm>
            <a:off x="2618559" y="844657"/>
            <a:ext cx="6509698" cy="4797985"/>
          </a:xfrm>
          <a:prstGeom prst="rect">
            <a:avLst/>
          </a:prstGeom>
        </p:spPr>
      </p:pic>
      <p:sp>
        <p:nvSpPr>
          <p:cNvPr id="9" name="מלבן 8">
            <a:extLst>
              <a:ext uri="{FF2B5EF4-FFF2-40B4-BE49-F238E27FC236}">
                <a16:creationId xmlns:a16="http://schemas.microsoft.com/office/drawing/2014/main" id="{863390E0-E63E-470B-A995-62252C4F7E45}"/>
              </a:ext>
            </a:extLst>
          </p:cNvPr>
          <p:cNvSpPr/>
          <p:nvPr/>
        </p:nvSpPr>
        <p:spPr>
          <a:xfrm>
            <a:off x="7505323" y="4553893"/>
            <a:ext cx="54321" cy="108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אליפסה 11">
            <a:extLst>
              <a:ext uri="{FF2B5EF4-FFF2-40B4-BE49-F238E27FC236}">
                <a16:creationId xmlns:a16="http://schemas.microsoft.com/office/drawing/2014/main" id="{BBEE7A8C-0B14-4565-8F6B-174D8B7F3F98}"/>
              </a:ext>
            </a:extLst>
          </p:cNvPr>
          <p:cNvSpPr/>
          <p:nvPr/>
        </p:nvSpPr>
        <p:spPr>
          <a:xfrm>
            <a:off x="5694630" y="4345663"/>
            <a:ext cx="3449370" cy="76049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קבוצה 12">
            <a:extLst>
              <a:ext uri="{FF2B5EF4-FFF2-40B4-BE49-F238E27FC236}">
                <a16:creationId xmlns:a16="http://schemas.microsoft.com/office/drawing/2014/main" id="{5A639C62-057D-49AE-A812-79B5F0E7E662}"/>
              </a:ext>
            </a:extLst>
          </p:cNvPr>
          <p:cNvGrpSpPr/>
          <p:nvPr/>
        </p:nvGrpSpPr>
        <p:grpSpPr>
          <a:xfrm>
            <a:off x="1257300" y="3711965"/>
            <a:ext cx="7886700" cy="1999972"/>
            <a:chOff x="1257300" y="3711965"/>
            <a:chExt cx="7886700" cy="1999972"/>
          </a:xfrm>
        </p:grpSpPr>
        <p:sp>
          <p:nvSpPr>
            <p:cNvPr id="4" name="אליפסה 3">
              <a:extLst>
                <a:ext uri="{FF2B5EF4-FFF2-40B4-BE49-F238E27FC236}">
                  <a16:creationId xmlns:a16="http://schemas.microsoft.com/office/drawing/2014/main" id="{3FC3001B-FF20-44A4-ACA8-C6287AF8A020}"/>
                </a:ext>
              </a:extLst>
            </p:cNvPr>
            <p:cNvSpPr/>
            <p:nvPr/>
          </p:nvSpPr>
          <p:spPr>
            <a:xfrm>
              <a:off x="1257300" y="3711965"/>
              <a:ext cx="7886700" cy="1999972"/>
            </a:xfrm>
            <a:prstGeom prst="ellipse">
              <a:avLst/>
            </a:prstGeom>
            <a:blipFill>
              <a:blip r:embed="rId8"/>
              <a:stretch>
                <a:fillRect/>
              </a:stretch>
            </a:blip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מלבן 4">
              <a:extLst>
                <a:ext uri="{FF2B5EF4-FFF2-40B4-BE49-F238E27FC236}">
                  <a16:creationId xmlns:a16="http://schemas.microsoft.com/office/drawing/2014/main" id="{CF6039CC-4005-49EC-9AC1-1E221FD8498C}"/>
                </a:ext>
              </a:extLst>
            </p:cNvPr>
            <p:cNvSpPr/>
            <p:nvPr/>
          </p:nvSpPr>
          <p:spPr>
            <a:xfrm>
              <a:off x="6029608" y="4345663"/>
              <a:ext cx="280657" cy="398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17779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100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0C42E83A-FB22-41C8-ABBD-F3748359648B}"/>
              </a:ext>
            </a:extLst>
          </p:cNvPr>
          <p:cNvPicPr>
            <a:picLocks noChangeAspect="1"/>
          </p:cNvPicPr>
          <p:nvPr/>
        </p:nvPicPr>
        <p:blipFill>
          <a:blip r:embed="rId4"/>
          <a:stretch>
            <a:fillRect/>
          </a:stretch>
        </p:blipFill>
        <p:spPr>
          <a:xfrm>
            <a:off x="0" y="0"/>
            <a:ext cx="9144000" cy="4750246"/>
          </a:xfrm>
          <a:prstGeom prst="rect">
            <a:avLst/>
          </a:prstGeom>
        </p:spPr>
      </p:pic>
      <p:sp>
        <p:nvSpPr>
          <p:cNvPr id="19" name="מציין מיקום תוכן 18">
            <a:extLst>
              <a:ext uri="{FF2B5EF4-FFF2-40B4-BE49-F238E27FC236}">
                <a16:creationId xmlns:a16="http://schemas.microsoft.com/office/drawing/2014/main" id="{B72E844C-98B3-4E7E-9EE9-6C02B7EC299C}"/>
              </a:ext>
            </a:extLst>
          </p:cNvPr>
          <p:cNvSpPr>
            <a:spLocks noGrp="1"/>
          </p:cNvSpPr>
          <p:nvPr>
            <p:ph idx="1"/>
          </p:nvPr>
        </p:nvSpPr>
        <p:spPr>
          <a:xfrm>
            <a:off x="1964602" y="498736"/>
            <a:ext cx="6958154" cy="2697137"/>
          </a:xfrm>
          <a:solidFill>
            <a:schemeClr val="bg1">
              <a:alpha val="84000"/>
            </a:schemeClr>
          </a:solidFill>
        </p:spPr>
        <p:txBody>
          <a:bodyPr>
            <a:normAutofit lnSpcReduction="10000"/>
          </a:bodyPr>
          <a:lstStyle/>
          <a:p>
            <a:pPr algn="r" rtl="1"/>
            <a:r>
              <a:rPr lang="he-IL" dirty="0"/>
              <a:t>לינק הצטרפות לקבוצה נשלח ל- 80 הסטודנטים הרשומים בקורס "שיטות מחקר"</a:t>
            </a:r>
          </a:p>
          <a:p>
            <a:pPr algn="r" rtl="1"/>
            <a:endParaRPr lang="he-IL" dirty="0"/>
          </a:p>
          <a:p>
            <a:pPr algn="r" rtl="1"/>
            <a:r>
              <a:rPr lang="he-IL" dirty="0"/>
              <a:t>63 סטודנטים הצטרפו </a:t>
            </a:r>
          </a:p>
          <a:p>
            <a:pPr algn="r" rtl="1"/>
            <a:endParaRPr lang="he-IL" dirty="0"/>
          </a:p>
          <a:p>
            <a:pPr algn="r" rtl="1"/>
            <a:r>
              <a:rPr lang="he-IL" dirty="0"/>
              <a:t>44 ענו על השאלון ונשארו בקבוצה</a:t>
            </a:r>
            <a:endParaRPr lang="en-US" dirty="0"/>
          </a:p>
        </p:txBody>
      </p:sp>
      <p:pic>
        <p:nvPicPr>
          <p:cNvPr id="9" name="תמונה 8">
            <a:extLst>
              <a:ext uri="{FF2B5EF4-FFF2-40B4-BE49-F238E27FC236}">
                <a16:creationId xmlns:a16="http://schemas.microsoft.com/office/drawing/2014/main" id="{CA42C7AF-2D59-4EF3-855F-4E3DAB73E7EB}"/>
              </a:ext>
            </a:extLst>
          </p:cNvPr>
          <p:cNvPicPr>
            <a:picLocks noChangeAspect="1"/>
          </p:cNvPicPr>
          <p:nvPr/>
        </p:nvPicPr>
        <p:blipFill>
          <a:blip r:embed="rId5"/>
          <a:stretch>
            <a:fillRect/>
          </a:stretch>
        </p:blipFill>
        <p:spPr>
          <a:xfrm>
            <a:off x="1821444" y="3957475"/>
            <a:ext cx="4307752" cy="2823572"/>
          </a:xfrm>
          <a:prstGeom prst="rect">
            <a:avLst/>
          </a:prstGeom>
        </p:spPr>
      </p:pic>
      <p:sp>
        <p:nvSpPr>
          <p:cNvPr id="10" name="מלבן 9">
            <a:extLst>
              <a:ext uri="{FF2B5EF4-FFF2-40B4-BE49-F238E27FC236}">
                <a16:creationId xmlns:a16="http://schemas.microsoft.com/office/drawing/2014/main" id="{76F3ADD1-664D-43F1-8C4D-3535363FA0E2}"/>
              </a:ext>
            </a:extLst>
          </p:cNvPr>
          <p:cNvSpPr/>
          <p:nvPr/>
        </p:nvSpPr>
        <p:spPr>
          <a:xfrm>
            <a:off x="2281473" y="3957475"/>
            <a:ext cx="1122630" cy="207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תמונה 11">
            <a:extLst>
              <a:ext uri="{FF2B5EF4-FFF2-40B4-BE49-F238E27FC236}">
                <a16:creationId xmlns:a16="http://schemas.microsoft.com/office/drawing/2014/main" id="{E6B9ACD1-AA8B-42F3-BB0C-3209FAA3D53A}"/>
              </a:ext>
            </a:extLst>
          </p:cNvPr>
          <p:cNvPicPr>
            <a:picLocks noChangeAspect="1"/>
          </p:cNvPicPr>
          <p:nvPr/>
        </p:nvPicPr>
        <p:blipFill>
          <a:blip r:embed="rId6"/>
          <a:stretch>
            <a:fillRect/>
          </a:stretch>
        </p:blipFill>
        <p:spPr>
          <a:xfrm>
            <a:off x="0" y="4750246"/>
            <a:ext cx="1783533" cy="2265815"/>
          </a:xfrm>
          <a:prstGeom prst="rect">
            <a:avLst/>
          </a:prstGeom>
        </p:spPr>
      </p:pic>
      <p:pic>
        <p:nvPicPr>
          <p:cNvPr id="13" name="תמונה 12">
            <a:extLst>
              <a:ext uri="{FF2B5EF4-FFF2-40B4-BE49-F238E27FC236}">
                <a16:creationId xmlns:a16="http://schemas.microsoft.com/office/drawing/2014/main" id="{13D87C61-A70C-4DA2-9FEF-50C618820B3D}"/>
              </a:ext>
            </a:extLst>
          </p:cNvPr>
          <p:cNvPicPr>
            <a:picLocks noChangeAspect="1"/>
          </p:cNvPicPr>
          <p:nvPr/>
        </p:nvPicPr>
        <p:blipFill>
          <a:blip r:embed="rId7"/>
          <a:stretch>
            <a:fillRect/>
          </a:stretch>
        </p:blipFill>
        <p:spPr>
          <a:xfrm>
            <a:off x="6260072" y="3907959"/>
            <a:ext cx="2883927" cy="2922604"/>
          </a:xfrm>
          <a:prstGeom prst="rect">
            <a:avLst/>
          </a:prstGeom>
        </p:spPr>
      </p:pic>
    </p:spTree>
    <p:custDataLst>
      <p:tags r:id="rId1"/>
    </p:custDataLst>
    <p:extLst>
      <p:ext uri="{BB962C8B-B14F-4D97-AF65-F5344CB8AC3E}">
        <p14:creationId xmlns:p14="http://schemas.microsoft.com/office/powerpoint/2010/main" val="154866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fade">
                                      <p:cBhvr>
                                        <p:cTn id="7" dur="500"/>
                                        <p:tgtEl>
                                          <p:spTgt spid="1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fade">
                                      <p:cBhvr>
                                        <p:cTn id="10" dur="500"/>
                                        <p:tgtEl>
                                          <p:spTgt spid="1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fade">
                                      <p:cBhvr>
                                        <p:cTn id="15" dur="500"/>
                                        <p:tgtEl>
                                          <p:spTgt spid="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xEl>
                                              <p:pRg st="4" end="4"/>
                                            </p:txEl>
                                          </p:spTgt>
                                        </p:tgtEl>
                                        <p:attrNameLst>
                                          <p:attrName>style.visibility</p:attrName>
                                        </p:attrNameLst>
                                      </p:cBhvr>
                                      <p:to>
                                        <p:strVal val="visible"/>
                                      </p:to>
                                    </p:set>
                                    <p:animEffect transition="in" filter="fade">
                                      <p:cBhvr>
                                        <p:cTn id="20"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C112A3B0-88A6-497E-90A9-D506A9102F7C}"/>
              </a:ext>
            </a:extLst>
          </p:cNvPr>
          <p:cNvPicPr>
            <a:picLocks noChangeAspect="1"/>
          </p:cNvPicPr>
          <p:nvPr/>
        </p:nvPicPr>
        <p:blipFill>
          <a:blip r:embed="rId4"/>
          <a:stretch>
            <a:fillRect/>
          </a:stretch>
        </p:blipFill>
        <p:spPr>
          <a:xfrm>
            <a:off x="-6181" y="15501"/>
            <a:ext cx="3466002" cy="5997842"/>
          </a:xfrm>
          <a:prstGeom prst="rect">
            <a:avLst/>
          </a:prstGeom>
        </p:spPr>
      </p:pic>
      <p:sp>
        <p:nvSpPr>
          <p:cNvPr id="3" name="כותרת 2">
            <a:extLst>
              <a:ext uri="{FF2B5EF4-FFF2-40B4-BE49-F238E27FC236}">
                <a16:creationId xmlns:a16="http://schemas.microsoft.com/office/drawing/2014/main" id="{ACF49F60-7039-4691-9821-AE08FF44084B}"/>
              </a:ext>
            </a:extLst>
          </p:cNvPr>
          <p:cNvSpPr>
            <a:spLocks noGrp="1"/>
          </p:cNvSpPr>
          <p:nvPr>
            <p:ph type="title"/>
          </p:nvPr>
        </p:nvSpPr>
        <p:spPr>
          <a:xfrm>
            <a:off x="631716" y="15500"/>
            <a:ext cx="8232717" cy="1138715"/>
          </a:xfrm>
        </p:spPr>
        <p:txBody>
          <a:bodyPr>
            <a:normAutofit fontScale="90000"/>
          </a:bodyPr>
          <a:lstStyle/>
          <a:p>
            <a:pPr algn="ctr" rtl="1"/>
            <a:r>
              <a:rPr lang="he-IL"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פעילות הקבוצה שליוותה את קורס "שיטות מחקר"</a:t>
            </a:r>
            <a:br>
              <a:rPr lang="he-IL"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he-IL" sz="3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פוסטים</a:t>
            </a:r>
            <a:r>
              <a:rPr lang="he-IL"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שאני יצרתי</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מלבן 5">
            <a:extLst>
              <a:ext uri="{FF2B5EF4-FFF2-40B4-BE49-F238E27FC236}">
                <a16:creationId xmlns:a16="http://schemas.microsoft.com/office/drawing/2014/main" id="{BC9AE87C-DC37-4EC6-8B84-5E98DF5200E3}"/>
              </a:ext>
            </a:extLst>
          </p:cNvPr>
          <p:cNvSpPr/>
          <p:nvPr/>
        </p:nvSpPr>
        <p:spPr>
          <a:xfrm>
            <a:off x="3707904" y="6013342"/>
            <a:ext cx="792088" cy="844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10" descr="IDC_CIP+OferSchool_H_BK">
            <a:extLst>
              <a:ext uri="{FF2B5EF4-FFF2-40B4-BE49-F238E27FC236}">
                <a16:creationId xmlns:a16="http://schemas.microsoft.com/office/drawing/2014/main" id="{4BD3CDB1-3C37-4BAA-A7B3-C4B186E0B79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748075" y="5944048"/>
            <a:ext cx="4380182" cy="931914"/>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6">
            <a:extLst>
              <a:ext uri="{FF2B5EF4-FFF2-40B4-BE49-F238E27FC236}">
                <a16:creationId xmlns:a16="http://schemas.microsoft.com/office/drawing/2014/main" id="{ED570B24-65BC-48FA-930A-3B16CC32E0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3" y="5944047"/>
            <a:ext cx="4419739" cy="91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תמונה 6">
            <a:extLst>
              <a:ext uri="{FF2B5EF4-FFF2-40B4-BE49-F238E27FC236}">
                <a16:creationId xmlns:a16="http://schemas.microsoft.com/office/drawing/2014/main" id="{5FEA4F91-F2E0-4C08-82DD-DEDE261A9BC5}"/>
              </a:ext>
            </a:extLst>
          </p:cNvPr>
          <p:cNvPicPr>
            <a:picLocks noChangeAspect="1"/>
          </p:cNvPicPr>
          <p:nvPr/>
        </p:nvPicPr>
        <p:blipFill>
          <a:blip r:embed="rId7"/>
          <a:stretch>
            <a:fillRect/>
          </a:stretch>
        </p:blipFill>
        <p:spPr>
          <a:xfrm>
            <a:off x="2064303" y="3429000"/>
            <a:ext cx="4096290" cy="2274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תמונה 12">
            <a:extLst>
              <a:ext uri="{FF2B5EF4-FFF2-40B4-BE49-F238E27FC236}">
                <a16:creationId xmlns:a16="http://schemas.microsoft.com/office/drawing/2014/main" id="{215ADBC3-931D-4AE9-B92C-5E5D1A47CE9C}"/>
              </a:ext>
            </a:extLst>
          </p:cNvPr>
          <p:cNvPicPr>
            <a:picLocks noChangeAspect="1"/>
          </p:cNvPicPr>
          <p:nvPr/>
        </p:nvPicPr>
        <p:blipFill>
          <a:blip r:embed="rId8"/>
          <a:stretch>
            <a:fillRect/>
          </a:stretch>
        </p:blipFill>
        <p:spPr>
          <a:xfrm>
            <a:off x="4995348" y="1154216"/>
            <a:ext cx="3866018" cy="24974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extLst>
      <p:ext uri="{BB962C8B-B14F-4D97-AF65-F5344CB8AC3E}">
        <p14:creationId xmlns:p14="http://schemas.microsoft.com/office/powerpoint/2010/main" val="287341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C112A3B0-88A6-497E-90A9-D506A9102F7C}"/>
              </a:ext>
            </a:extLst>
          </p:cNvPr>
          <p:cNvPicPr>
            <a:picLocks noChangeAspect="1"/>
          </p:cNvPicPr>
          <p:nvPr/>
        </p:nvPicPr>
        <p:blipFill>
          <a:blip r:embed="rId4"/>
          <a:stretch>
            <a:fillRect/>
          </a:stretch>
        </p:blipFill>
        <p:spPr>
          <a:xfrm>
            <a:off x="-6181" y="15501"/>
            <a:ext cx="3466002" cy="5997842"/>
          </a:xfrm>
          <a:prstGeom prst="rect">
            <a:avLst/>
          </a:prstGeom>
        </p:spPr>
      </p:pic>
      <p:sp>
        <p:nvSpPr>
          <p:cNvPr id="3" name="כותרת 2">
            <a:extLst>
              <a:ext uri="{FF2B5EF4-FFF2-40B4-BE49-F238E27FC236}">
                <a16:creationId xmlns:a16="http://schemas.microsoft.com/office/drawing/2014/main" id="{ACF49F60-7039-4691-9821-AE08FF44084B}"/>
              </a:ext>
            </a:extLst>
          </p:cNvPr>
          <p:cNvSpPr>
            <a:spLocks noGrp="1"/>
          </p:cNvSpPr>
          <p:nvPr>
            <p:ph type="title"/>
          </p:nvPr>
        </p:nvSpPr>
        <p:spPr>
          <a:xfrm>
            <a:off x="631716" y="34714"/>
            <a:ext cx="8232717" cy="767360"/>
          </a:xfrm>
        </p:spPr>
        <p:txBody>
          <a:bodyPr>
            <a:normAutofit fontScale="90000"/>
          </a:bodyPr>
          <a:lstStyle/>
          <a:p>
            <a:pPr algn="ctr" rtl="1"/>
            <a:r>
              <a:rPr lang="he-IL"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פעילות הקבוצה שליוותה את קורס "שיטות מחקר"</a:t>
            </a:r>
            <a:br>
              <a:rPr lang="he-IL"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he-IL" sz="3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פוסטים</a:t>
            </a:r>
            <a:r>
              <a:rPr lang="he-IL"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שיצרו הסטודנטים</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מלבן 5">
            <a:extLst>
              <a:ext uri="{FF2B5EF4-FFF2-40B4-BE49-F238E27FC236}">
                <a16:creationId xmlns:a16="http://schemas.microsoft.com/office/drawing/2014/main" id="{BC9AE87C-DC37-4EC6-8B84-5E98DF5200E3}"/>
              </a:ext>
            </a:extLst>
          </p:cNvPr>
          <p:cNvSpPr/>
          <p:nvPr/>
        </p:nvSpPr>
        <p:spPr>
          <a:xfrm>
            <a:off x="3707904" y="6013342"/>
            <a:ext cx="792088" cy="844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10" descr="IDC_CIP+OferSchool_H_BK">
            <a:extLst>
              <a:ext uri="{FF2B5EF4-FFF2-40B4-BE49-F238E27FC236}">
                <a16:creationId xmlns:a16="http://schemas.microsoft.com/office/drawing/2014/main" id="{4BD3CDB1-3C37-4BAA-A7B3-C4B186E0B79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748075" y="5944048"/>
            <a:ext cx="4380182" cy="931914"/>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6">
            <a:extLst>
              <a:ext uri="{FF2B5EF4-FFF2-40B4-BE49-F238E27FC236}">
                <a16:creationId xmlns:a16="http://schemas.microsoft.com/office/drawing/2014/main" id="{ED570B24-65BC-48FA-930A-3B16CC32E0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3" y="5944047"/>
            <a:ext cx="4419739" cy="91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קבוצה 8">
            <a:extLst>
              <a:ext uri="{FF2B5EF4-FFF2-40B4-BE49-F238E27FC236}">
                <a16:creationId xmlns:a16="http://schemas.microsoft.com/office/drawing/2014/main" id="{68E90B47-991F-466C-9F8D-7B6755153E53}"/>
              </a:ext>
            </a:extLst>
          </p:cNvPr>
          <p:cNvGrpSpPr/>
          <p:nvPr/>
        </p:nvGrpSpPr>
        <p:grpSpPr>
          <a:xfrm>
            <a:off x="2032421" y="3480024"/>
            <a:ext cx="3102883" cy="2319263"/>
            <a:chOff x="5017755" y="3561410"/>
            <a:chExt cx="3102883" cy="2319263"/>
          </a:xfrm>
        </p:grpSpPr>
        <p:pic>
          <p:nvPicPr>
            <p:cNvPr id="4" name="תמונה 3">
              <a:extLst>
                <a:ext uri="{FF2B5EF4-FFF2-40B4-BE49-F238E27FC236}">
                  <a16:creationId xmlns:a16="http://schemas.microsoft.com/office/drawing/2014/main" id="{ECC45904-D02C-4C56-B13D-2C695A8C033F}"/>
                </a:ext>
              </a:extLst>
            </p:cNvPr>
            <p:cNvPicPr>
              <a:picLocks noChangeAspect="1"/>
            </p:cNvPicPr>
            <p:nvPr/>
          </p:nvPicPr>
          <p:blipFill>
            <a:blip r:embed="rId7"/>
            <a:stretch>
              <a:fillRect/>
            </a:stretch>
          </p:blipFill>
          <p:spPr>
            <a:xfrm>
              <a:off x="5017755" y="3561410"/>
              <a:ext cx="3102883" cy="2319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מלבן 7">
              <a:extLst>
                <a:ext uri="{FF2B5EF4-FFF2-40B4-BE49-F238E27FC236}">
                  <a16:creationId xmlns:a16="http://schemas.microsoft.com/office/drawing/2014/main" id="{EA9D6F9D-7C69-4716-B3FA-0E821B395859}"/>
                </a:ext>
              </a:extLst>
            </p:cNvPr>
            <p:cNvSpPr/>
            <p:nvPr/>
          </p:nvSpPr>
          <p:spPr>
            <a:xfrm>
              <a:off x="5341545" y="5169529"/>
              <a:ext cx="398352" cy="117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1">
              <a:extLst>
                <a:ext uri="{FF2B5EF4-FFF2-40B4-BE49-F238E27FC236}">
                  <a16:creationId xmlns:a16="http://schemas.microsoft.com/office/drawing/2014/main" id="{C0B9E958-4CA4-4DAE-A66A-14F85B517CB4}"/>
                </a:ext>
              </a:extLst>
            </p:cNvPr>
            <p:cNvSpPr/>
            <p:nvPr/>
          </p:nvSpPr>
          <p:spPr>
            <a:xfrm>
              <a:off x="5341545" y="3647667"/>
              <a:ext cx="597528" cy="117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תמונה 4">
            <a:extLst>
              <a:ext uri="{FF2B5EF4-FFF2-40B4-BE49-F238E27FC236}">
                <a16:creationId xmlns:a16="http://schemas.microsoft.com/office/drawing/2014/main" id="{3A4B376A-2622-4168-B2E7-594F58620193}"/>
              </a:ext>
            </a:extLst>
          </p:cNvPr>
          <p:cNvPicPr>
            <a:picLocks noChangeAspect="1"/>
          </p:cNvPicPr>
          <p:nvPr/>
        </p:nvPicPr>
        <p:blipFill>
          <a:blip r:embed="rId8"/>
          <a:stretch>
            <a:fillRect/>
          </a:stretch>
        </p:blipFill>
        <p:spPr>
          <a:xfrm>
            <a:off x="5296277" y="1079332"/>
            <a:ext cx="3650900" cy="29104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מלבן 12">
            <a:extLst>
              <a:ext uri="{FF2B5EF4-FFF2-40B4-BE49-F238E27FC236}">
                <a16:creationId xmlns:a16="http://schemas.microsoft.com/office/drawing/2014/main" id="{71E9FF1D-60A4-4267-8F86-5107F17CE088}"/>
              </a:ext>
            </a:extLst>
          </p:cNvPr>
          <p:cNvSpPr/>
          <p:nvPr/>
        </p:nvSpPr>
        <p:spPr>
          <a:xfrm>
            <a:off x="5684181" y="1079332"/>
            <a:ext cx="1341308" cy="188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8704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C112A3B0-88A6-497E-90A9-D506A9102F7C}"/>
              </a:ext>
            </a:extLst>
          </p:cNvPr>
          <p:cNvPicPr>
            <a:picLocks noChangeAspect="1"/>
          </p:cNvPicPr>
          <p:nvPr/>
        </p:nvPicPr>
        <p:blipFill>
          <a:blip r:embed="rId3"/>
          <a:stretch>
            <a:fillRect/>
          </a:stretch>
        </p:blipFill>
        <p:spPr>
          <a:xfrm>
            <a:off x="-6181" y="15501"/>
            <a:ext cx="3466002" cy="5997842"/>
          </a:xfrm>
          <a:prstGeom prst="rect">
            <a:avLst/>
          </a:prstGeom>
        </p:spPr>
      </p:pic>
      <p:sp>
        <p:nvSpPr>
          <p:cNvPr id="3" name="כותרת 2">
            <a:extLst>
              <a:ext uri="{FF2B5EF4-FFF2-40B4-BE49-F238E27FC236}">
                <a16:creationId xmlns:a16="http://schemas.microsoft.com/office/drawing/2014/main" id="{ACF49F60-7039-4691-9821-AE08FF44084B}"/>
              </a:ext>
            </a:extLst>
          </p:cNvPr>
          <p:cNvSpPr>
            <a:spLocks noGrp="1"/>
          </p:cNvSpPr>
          <p:nvPr>
            <p:ph type="title"/>
          </p:nvPr>
        </p:nvSpPr>
        <p:spPr>
          <a:xfrm>
            <a:off x="631716" y="40491"/>
            <a:ext cx="8232717" cy="767360"/>
          </a:xfrm>
        </p:spPr>
        <p:txBody>
          <a:bodyPr>
            <a:normAutofit/>
          </a:bodyPr>
          <a:lstStyle/>
          <a:p>
            <a:pPr algn="r" rtl="1"/>
            <a:r>
              <a:rPr lang="he-IL"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קידוד רמת הפעילות של כל אחד מחברי הקבוצה</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מלבן 5">
            <a:extLst>
              <a:ext uri="{FF2B5EF4-FFF2-40B4-BE49-F238E27FC236}">
                <a16:creationId xmlns:a16="http://schemas.microsoft.com/office/drawing/2014/main" id="{BC9AE87C-DC37-4EC6-8B84-5E98DF5200E3}"/>
              </a:ext>
            </a:extLst>
          </p:cNvPr>
          <p:cNvSpPr/>
          <p:nvPr/>
        </p:nvSpPr>
        <p:spPr>
          <a:xfrm>
            <a:off x="3707904" y="6013342"/>
            <a:ext cx="792088" cy="844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10" descr="IDC_CIP+OferSchool_H_BK">
            <a:extLst>
              <a:ext uri="{FF2B5EF4-FFF2-40B4-BE49-F238E27FC236}">
                <a16:creationId xmlns:a16="http://schemas.microsoft.com/office/drawing/2014/main" id="{4BD3CDB1-3C37-4BAA-A7B3-C4B186E0B79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748075" y="5944048"/>
            <a:ext cx="4380182" cy="931914"/>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6">
            <a:extLst>
              <a:ext uri="{FF2B5EF4-FFF2-40B4-BE49-F238E27FC236}">
                <a16:creationId xmlns:a16="http://schemas.microsoft.com/office/drawing/2014/main" id="{ED570B24-65BC-48FA-930A-3B16CC32E0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3" y="5944047"/>
            <a:ext cx="4419739" cy="91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מלבן 12">
            <a:extLst>
              <a:ext uri="{FF2B5EF4-FFF2-40B4-BE49-F238E27FC236}">
                <a16:creationId xmlns:a16="http://schemas.microsoft.com/office/drawing/2014/main" id="{71E9FF1D-60A4-4267-8F86-5107F17CE088}"/>
              </a:ext>
            </a:extLst>
          </p:cNvPr>
          <p:cNvSpPr/>
          <p:nvPr/>
        </p:nvSpPr>
        <p:spPr>
          <a:xfrm>
            <a:off x="5684181" y="1079332"/>
            <a:ext cx="1341308" cy="188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תרשים 13">
            <a:extLst>
              <a:ext uri="{FF2B5EF4-FFF2-40B4-BE49-F238E27FC236}">
                <a16:creationId xmlns:a16="http://schemas.microsoft.com/office/drawing/2014/main" id="{54BAF0DA-8853-49DC-B819-0DA32C925469}"/>
              </a:ext>
            </a:extLst>
          </p:cNvPr>
          <p:cNvGraphicFramePr/>
          <p:nvPr>
            <p:extLst>
              <p:ext uri="{D42A27DB-BD31-4B8C-83A1-F6EECF244321}">
                <p14:modId xmlns:p14="http://schemas.microsoft.com/office/powerpoint/2010/main" val="39770533"/>
              </p:ext>
            </p:extLst>
          </p:nvPr>
        </p:nvGraphicFramePr>
        <p:xfrm>
          <a:off x="2682190" y="1600200"/>
          <a:ext cx="6425983" cy="3657600"/>
        </p:xfrm>
        <a:graphic>
          <a:graphicData uri="http://schemas.openxmlformats.org/drawingml/2006/chart">
            <c:chart xmlns:c="http://schemas.openxmlformats.org/drawingml/2006/chart" xmlns:r="http://schemas.openxmlformats.org/officeDocument/2006/relationships" r:id="rId6"/>
          </a:graphicData>
        </a:graphic>
      </p:graphicFrame>
      <p:sp>
        <p:nvSpPr>
          <p:cNvPr id="4" name="אליפסה 3">
            <a:extLst>
              <a:ext uri="{FF2B5EF4-FFF2-40B4-BE49-F238E27FC236}">
                <a16:creationId xmlns:a16="http://schemas.microsoft.com/office/drawing/2014/main" id="{E51068FC-3C77-4328-A121-92490E9DDA9A}"/>
              </a:ext>
            </a:extLst>
          </p:cNvPr>
          <p:cNvSpPr/>
          <p:nvPr/>
        </p:nvSpPr>
        <p:spPr>
          <a:xfrm>
            <a:off x="5205743" y="2544024"/>
            <a:ext cx="3658690" cy="239011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E18DD1-49C7-47DC-BDEB-91DAE546B894}"/>
              </a:ext>
            </a:extLst>
          </p:cNvPr>
          <p:cNvSpPr txBox="1"/>
          <p:nvPr/>
        </p:nvSpPr>
        <p:spPr>
          <a:xfrm>
            <a:off x="6427265" y="2498786"/>
            <a:ext cx="1784230" cy="584775"/>
          </a:xfrm>
          <a:prstGeom prst="rect">
            <a:avLst/>
          </a:prstGeom>
          <a:noFill/>
        </p:spPr>
        <p:txBody>
          <a:bodyPr wrap="square" rtlCol="0">
            <a:spAutoFit/>
          </a:bodyPr>
          <a:lstStyle/>
          <a:p>
            <a:pPr algn="r" rtl="1"/>
            <a:r>
              <a:rPr lang="he-IL" sz="3200" b="1" dirty="0">
                <a:solidFill>
                  <a:schemeClr val="accent2"/>
                </a:solidFill>
              </a:rPr>
              <a:t>רוב פעיל!</a:t>
            </a:r>
            <a:endParaRPr lang="en-US" sz="3200" b="1" dirty="0">
              <a:solidFill>
                <a:schemeClr val="accent2"/>
              </a:solidFill>
            </a:endParaRPr>
          </a:p>
        </p:txBody>
      </p:sp>
    </p:spTree>
    <p:extLst>
      <p:ext uri="{BB962C8B-B14F-4D97-AF65-F5344CB8AC3E}">
        <p14:creationId xmlns:p14="http://schemas.microsoft.com/office/powerpoint/2010/main" val="205780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ª××¦××ª ×ª××× × ×¢×××¨ × ××ª×× ×ª×××">
            <a:extLst>
              <a:ext uri="{FF2B5EF4-FFF2-40B4-BE49-F238E27FC236}">
                <a16:creationId xmlns:a16="http://schemas.microsoft.com/office/drawing/2014/main" id="{A2357835-A491-476D-95C9-AE387AB1A6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569" y="2143187"/>
            <a:ext cx="6089515" cy="4053334"/>
          </a:xfrm>
          <a:prstGeom prst="rect">
            <a:avLst/>
          </a:prstGeom>
          <a:noFill/>
          <a:extLst>
            <a:ext uri="{909E8E84-426E-40DD-AFC4-6F175D3DCCD1}">
              <a14:hiddenFill xmlns:a14="http://schemas.microsoft.com/office/drawing/2010/main">
                <a:solidFill>
                  <a:srgbClr val="FFFFFF"/>
                </a:solidFill>
              </a14:hiddenFill>
            </a:ext>
          </a:extLst>
        </p:spPr>
      </p:pic>
      <p:pic>
        <p:nvPicPr>
          <p:cNvPr id="23" name="תמונה 22">
            <a:extLst>
              <a:ext uri="{FF2B5EF4-FFF2-40B4-BE49-F238E27FC236}">
                <a16:creationId xmlns:a16="http://schemas.microsoft.com/office/drawing/2014/main" id="{FED7A35E-E45F-4FDD-85BB-B27F38013CF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434" y="430079"/>
            <a:ext cx="3466002" cy="5997842"/>
          </a:xfrm>
          <a:prstGeom prst="rect">
            <a:avLst/>
          </a:prstGeom>
        </p:spPr>
      </p:pic>
      <p:sp>
        <p:nvSpPr>
          <p:cNvPr id="17" name="כותרת 2">
            <a:extLst>
              <a:ext uri="{FF2B5EF4-FFF2-40B4-BE49-F238E27FC236}">
                <a16:creationId xmlns:a16="http://schemas.microsoft.com/office/drawing/2014/main" id="{868A0D90-F961-4075-A0EC-9DB3324DA1AC}"/>
              </a:ext>
            </a:extLst>
          </p:cNvPr>
          <p:cNvSpPr txBox="1">
            <a:spLocks/>
          </p:cNvSpPr>
          <p:nvPr/>
        </p:nvSpPr>
        <p:spPr>
          <a:xfrm>
            <a:off x="628649" y="149343"/>
            <a:ext cx="8232717" cy="767360"/>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3200" dirty="0">
                <a:latin typeface="Arial" panose="020B0604020202020204" pitchFamily="34" charset="0"/>
                <a:cs typeface="Arial" panose="020B0604020202020204" pitchFamily="34" charset="0"/>
              </a:rPr>
              <a:t>שאלה פתוחה בשאלון:</a:t>
            </a:r>
          </a:p>
          <a:p>
            <a:pPr algn="ctr" rtl="1"/>
            <a:r>
              <a:rPr lang="he-IL"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"מה גרם לך להשתתף או </a:t>
            </a:r>
            <a:r>
              <a:rPr lang="he-IL" sz="3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להמנע</a:t>
            </a:r>
            <a:r>
              <a:rPr lang="he-IL"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מהשתתפות בקבוצה?"</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5A7D325-F465-4DD2-8B33-F470E382DA9B}"/>
              </a:ext>
            </a:extLst>
          </p:cNvPr>
          <p:cNvSpPr txBox="1"/>
          <p:nvPr/>
        </p:nvSpPr>
        <p:spPr>
          <a:xfrm>
            <a:off x="3610024" y="1266582"/>
            <a:ext cx="4686604" cy="769441"/>
          </a:xfrm>
          <a:prstGeom prst="rect">
            <a:avLst/>
          </a:prstGeom>
          <a:noFill/>
        </p:spPr>
        <p:txBody>
          <a:bodyPr wrap="none" rtlCol="0">
            <a:spAutoFit/>
          </a:bodyPr>
          <a:lstStyle/>
          <a:p>
            <a:r>
              <a:rPr lang="en-US" sz="4400" b="1" dirty="0">
                <a:solidFill>
                  <a:schemeClr val="accent1">
                    <a:lumMod val="75000"/>
                  </a:schemeClr>
                </a:solidFill>
              </a:rPr>
              <a:t>Inductive approach</a:t>
            </a:r>
          </a:p>
        </p:txBody>
      </p:sp>
    </p:spTree>
    <p:custDataLst>
      <p:tags r:id="rId1"/>
    </p:custDataLst>
    <p:extLst>
      <p:ext uri="{BB962C8B-B14F-4D97-AF65-F5344CB8AC3E}">
        <p14:creationId xmlns:p14="http://schemas.microsoft.com/office/powerpoint/2010/main" val="12002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FED7A35E-E45F-4FDD-85BB-B27F38013CF8}"/>
              </a:ext>
            </a:extLst>
          </p:cNvPr>
          <p:cNvPicPr>
            <a:picLocks noChangeAspect="1"/>
          </p:cNvPicPr>
          <p:nvPr/>
        </p:nvPicPr>
        <p:blipFill>
          <a:blip r:embed="rId4"/>
          <a:stretch>
            <a:fillRect/>
          </a:stretch>
        </p:blipFill>
        <p:spPr>
          <a:xfrm>
            <a:off x="2434" y="430079"/>
            <a:ext cx="3466002" cy="5997842"/>
          </a:xfrm>
          <a:prstGeom prst="rect">
            <a:avLst/>
          </a:prstGeom>
        </p:spPr>
      </p:pic>
      <p:sp>
        <p:nvSpPr>
          <p:cNvPr id="21" name="אליפסה 20">
            <a:extLst>
              <a:ext uri="{FF2B5EF4-FFF2-40B4-BE49-F238E27FC236}">
                <a16:creationId xmlns:a16="http://schemas.microsoft.com/office/drawing/2014/main" id="{371ABFFB-BC36-4540-B80E-E728CB94C654}"/>
              </a:ext>
            </a:extLst>
          </p:cNvPr>
          <p:cNvSpPr/>
          <p:nvPr/>
        </p:nvSpPr>
        <p:spPr>
          <a:xfrm>
            <a:off x="3652658" y="1966207"/>
            <a:ext cx="1602169" cy="1602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אליפסה 21">
            <a:extLst>
              <a:ext uri="{FF2B5EF4-FFF2-40B4-BE49-F238E27FC236}">
                <a16:creationId xmlns:a16="http://schemas.microsoft.com/office/drawing/2014/main" id="{261B29ED-9AB1-48F0-A4BA-42131C2E294B}"/>
              </a:ext>
            </a:extLst>
          </p:cNvPr>
          <p:cNvSpPr/>
          <p:nvPr/>
        </p:nvSpPr>
        <p:spPr>
          <a:xfrm>
            <a:off x="3714108" y="3743930"/>
            <a:ext cx="1602169" cy="1602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אליפסה 18">
            <a:extLst>
              <a:ext uri="{FF2B5EF4-FFF2-40B4-BE49-F238E27FC236}">
                <a16:creationId xmlns:a16="http://schemas.microsoft.com/office/drawing/2014/main" id="{15F1EDC7-EFF9-44BA-B944-A5D92BB7A8BC}"/>
              </a:ext>
            </a:extLst>
          </p:cNvPr>
          <p:cNvSpPr/>
          <p:nvPr/>
        </p:nvSpPr>
        <p:spPr>
          <a:xfrm>
            <a:off x="6722404" y="1980523"/>
            <a:ext cx="1602169" cy="1602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אליפסה 19">
            <a:extLst>
              <a:ext uri="{FF2B5EF4-FFF2-40B4-BE49-F238E27FC236}">
                <a16:creationId xmlns:a16="http://schemas.microsoft.com/office/drawing/2014/main" id="{7784B5E1-F390-478E-A81F-F90700B24344}"/>
              </a:ext>
            </a:extLst>
          </p:cNvPr>
          <p:cNvSpPr/>
          <p:nvPr/>
        </p:nvSpPr>
        <p:spPr>
          <a:xfrm>
            <a:off x="6698470" y="3670469"/>
            <a:ext cx="1602169" cy="1602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אליפסה 17">
            <a:extLst>
              <a:ext uri="{FF2B5EF4-FFF2-40B4-BE49-F238E27FC236}">
                <a16:creationId xmlns:a16="http://schemas.microsoft.com/office/drawing/2014/main" id="{3B1398F3-369E-443E-A8B4-CA25F1D53B0A}"/>
              </a:ext>
            </a:extLst>
          </p:cNvPr>
          <p:cNvSpPr/>
          <p:nvPr/>
        </p:nvSpPr>
        <p:spPr>
          <a:xfrm>
            <a:off x="5254827" y="4545016"/>
            <a:ext cx="1602169" cy="1602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אליפסה 15">
            <a:extLst>
              <a:ext uri="{FF2B5EF4-FFF2-40B4-BE49-F238E27FC236}">
                <a16:creationId xmlns:a16="http://schemas.microsoft.com/office/drawing/2014/main" id="{68C23E04-F0C7-4069-9130-24EC47FABE0D}"/>
              </a:ext>
            </a:extLst>
          </p:cNvPr>
          <p:cNvSpPr/>
          <p:nvPr/>
        </p:nvSpPr>
        <p:spPr>
          <a:xfrm>
            <a:off x="5199550" y="1165123"/>
            <a:ext cx="1602169" cy="1602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דיאגרמה 3">
            <a:extLst>
              <a:ext uri="{FF2B5EF4-FFF2-40B4-BE49-F238E27FC236}">
                <a16:creationId xmlns:a16="http://schemas.microsoft.com/office/drawing/2014/main" id="{65B47950-03E4-4DCD-844E-59E616ED8FD4}"/>
              </a:ext>
            </a:extLst>
          </p:cNvPr>
          <p:cNvGraphicFramePr/>
          <p:nvPr>
            <p:extLst/>
          </p:nvPr>
        </p:nvGraphicFramePr>
        <p:xfrm>
          <a:off x="3048000" y="1509144"/>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גרפיקה 5" descr="ספרים">
            <a:extLst>
              <a:ext uri="{FF2B5EF4-FFF2-40B4-BE49-F238E27FC236}">
                <a16:creationId xmlns:a16="http://schemas.microsoft.com/office/drawing/2014/main" id="{85B0A001-C71C-4901-B0D0-DC104414089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618606" y="1165123"/>
            <a:ext cx="649403" cy="649403"/>
          </a:xfrm>
          <a:prstGeom prst="rect">
            <a:avLst/>
          </a:prstGeom>
        </p:spPr>
      </p:pic>
      <p:pic>
        <p:nvPicPr>
          <p:cNvPr id="7" name="תמונה 6">
            <a:extLst>
              <a:ext uri="{FF2B5EF4-FFF2-40B4-BE49-F238E27FC236}">
                <a16:creationId xmlns:a16="http://schemas.microsoft.com/office/drawing/2014/main" id="{406B50A8-1BE4-4427-A636-A44D4F6A0404}"/>
              </a:ext>
            </a:extLst>
          </p:cNvPr>
          <p:cNvPicPr>
            <a:picLocks noChangeAspect="1"/>
          </p:cNvPicPr>
          <p:nvPr/>
        </p:nvPicPr>
        <p:blipFill>
          <a:blip r:embed="rId12">
            <a:clrChange>
              <a:clrFrom>
                <a:srgbClr val="FFFFFF"/>
              </a:clrFrom>
              <a:clrTo>
                <a:srgbClr val="FFFFFF">
                  <a:alpha val="0"/>
                </a:srgbClr>
              </a:clrTo>
            </a:clrChange>
            <a:lum bright="70000" contrast="-70000"/>
          </a:blip>
          <a:stretch>
            <a:fillRect/>
          </a:stretch>
        </p:blipFill>
        <p:spPr>
          <a:xfrm>
            <a:off x="7360723" y="2358900"/>
            <a:ext cx="1270310" cy="845413"/>
          </a:xfrm>
          <a:prstGeom prst="rect">
            <a:avLst/>
          </a:prstGeom>
          <a:noFill/>
        </p:spPr>
      </p:pic>
      <p:pic>
        <p:nvPicPr>
          <p:cNvPr id="9" name="גרפיקה 8" descr="קבוצה">
            <a:extLst>
              <a:ext uri="{FF2B5EF4-FFF2-40B4-BE49-F238E27FC236}">
                <a16:creationId xmlns:a16="http://schemas.microsoft.com/office/drawing/2014/main" id="{897EA160-E9DA-4E48-B549-7DB9F573ECC5}"/>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7529978" y="4317112"/>
            <a:ext cx="731092" cy="731092"/>
          </a:xfrm>
          <a:prstGeom prst="rect">
            <a:avLst/>
          </a:prstGeom>
        </p:spPr>
      </p:pic>
      <p:pic>
        <p:nvPicPr>
          <p:cNvPr id="11" name="גרפיקה 10" descr="צ'אט">
            <a:extLst>
              <a:ext uri="{FF2B5EF4-FFF2-40B4-BE49-F238E27FC236}">
                <a16:creationId xmlns:a16="http://schemas.microsoft.com/office/drawing/2014/main" id="{53844929-8FB9-4816-8E85-BFBBB61956A8}"/>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5618606" y="5346099"/>
            <a:ext cx="797203" cy="797203"/>
          </a:xfrm>
          <a:prstGeom prst="rect">
            <a:avLst/>
          </a:prstGeom>
        </p:spPr>
      </p:pic>
      <p:pic>
        <p:nvPicPr>
          <p:cNvPr id="13" name="תמונה 12">
            <a:extLst>
              <a:ext uri="{FF2B5EF4-FFF2-40B4-BE49-F238E27FC236}">
                <a16:creationId xmlns:a16="http://schemas.microsoft.com/office/drawing/2014/main" id="{C094A026-5CF3-4A92-A91E-EBBB2A21D627}"/>
              </a:ext>
            </a:extLst>
          </p:cNvPr>
          <p:cNvPicPr>
            <a:picLocks noChangeAspect="1"/>
          </p:cNvPicPr>
          <p:nvPr/>
        </p:nvPicPr>
        <p:blipFill>
          <a:blip r:embed="rId17">
            <a:clrChange>
              <a:clrFrom>
                <a:srgbClr val="FFFFFF"/>
              </a:clrFrom>
              <a:clrTo>
                <a:srgbClr val="FFFFFF">
                  <a:alpha val="0"/>
                </a:srgbClr>
              </a:clrTo>
            </a:clrChange>
            <a:lum bright="70000" contrast="-70000"/>
          </a:blip>
          <a:stretch>
            <a:fillRect/>
          </a:stretch>
        </p:blipFill>
        <p:spPr>
          <a:xfrm>
            <a:off x="3931510" y="4408605"/>
            <a:ext cx="548105" cy="548105"/>
          </a:xfrm>
          <a:prstGeom prst="rect">
            <a:avLst/>
          </a:prstGeom>
        </p:spPr>
      </p:pic>
      <p:pic>
        <p:nvPicPr>
          <p:cNvPr id="15" name="גרפיקה 14" descr="שליחה">
            <a:extLst>
              <a:ext uri="{FF2B5EF4-FFF2-40B4-BE49-F238E27FC236}">
                <a16:creationId xmlns:a16="http://schemas.microsoft.com/office/drawing/2014/main" id="{45CA97E9-B560-45E1-8BFD-A1BC3CB6A434}"/>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3832018" y="2418924"/>
            <a:ext cx="548105" cy="548105"/>
          </a:xfrm>
          <a:prstGeom prst="rect">
            <a:avLst/>
          </a:prstGeom>
        </p:spPr>
      </p:pic>
      <p:sp>
        <p:nvSpPr>
          <p:cNvPr id="17" name="כותרת 2">
            <a:extLst>
              <a:ext uri="{FF2B5EF4-FFF2-40B4-BE49-F238E27FC236}">
                <a16:creationId xmlns:a16="http://schemas.microsoft.com/office/drawing/2014/main" id="{868A0D90-F961-4075-A0EC-9DB3324DA1AC}"/>
              </a:ext>
            </a:extLst>
          </p:cNvPr>
          <p:cNvSpPr txBox="1">
            <a:spLocks/>
          </p:cNvSpPr>
          <p:nvPr/>
        </p:nvSpPr>
        <p:spPr>
          <a:xfrm>
            <a:off x="628649" y="149343"/>
            <a:ext cx="8232717" cy="767360"/>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3200" dirty="0">
                <a:latin typeface="Arial" panose="020B0604020202020204" pitchFamily="34" charset="0"/>
                <a:cs typeface="Arial" panose="020B0604020202020204" pitchFamily="34" charset="0"/>
              </a:rPr>
              <a:t>שאלה פתוחה בשאלון:</a:t>
            </a:r>
          </a:p>
          <a:p>
            <a:pPr algn="ctr" rtl="1"/>
            <a:r>
              <a:rPr lang="he-IL"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"מה גרם לך להשתתף או </a:t>
            </a:r>
            <a:r>
              <a:rPr lang="he-IL" sz="3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להמנע</a:t>
            </a:r>
            <a:r>
              <a:rPr lang="he-IL"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מהשתתפות בקבוצה?"</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8" name="אליפסה 27">
            <a:extLst>
              <a:ext uri="{FF2B5EF4-FFF2-40B4-BE49-F238E27FC236}">
                <a16:creationId xmlns:a16="http://schemas.microsoft.com/office/drawing/2014/main" id="{7AD3AD33-1019-4F9B-AF42-8F038123F43D}"/>
              </a:ext>
            </a:extLst>
          </p:cNvPr>
          <p:cNvSpPr/>
          <p:nvPr/>
        </p:nvSpPr>
        <p:spPr>
          <a:xfrm>
            <a:off x="3554506" y="1819301"/>
            <a:ext cx="1942969" cy="1876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אליפסה 26">
            <a:extLst>
              <a:ext uri="{FF2B5EF4-FFF2-40B4-BE49-F238E27FC236}">
                <a16:creationId xmlns:a16="http://schemas.microsoft.com/office/drawing/2014/main" id="{DAAE5766-F006-4F59-AD88-D7136EE64BAE}"/>
              </a:ext>
            </a:extLst>
          </p:cNvPr>
          <p:cNvSpPr/>
          <p:nvPr/>
        </p:nvSpPr>
        <p:spPr>
          <a:xfrm>
            <a:off x="3635938" y="3541144"/>
            <a:ext cx="1942969" cy="1876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אליפסה 25">
            <a:extLst>
              <a:ext uri="{FF2B5EF4-FFF2-40B4-BE49-F238E27FC236}">
                <a16:creationId xmlns:a16="http://schemas.microsoft.com/office/drawing/2014/main" id="{4783EBAD-1403-4A8A-932C-EAB780B57D1F}"/>
              </a:ext>
            </a:extLst>
          </p:cNvPr>
          <p:cNvSpPr/>
          <p:nvPr/>
        </p:nvSpPr>
        <p:spPr>
          <a:xfrm>
            <a:off x="5157637" y="4342229"/>
            <a:ext cx="1799632" cy="18594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אליפסה 24">
            <a:extLst>
              <a:ext uri="{FF2B5EF4-FFF2-40B4-BE49-F238E27FC236}">
                <a16:creationId xmlns:a16="http://schemas.microsoft.com/office/drawing/2014/main" id="{241D22A2-EA29-4CF9-858F-852491360230}"/>
              </a:ext>
            </a:extLst>
          </p:cNvPr>
          <p:cNvSpPr/>
          <p:nvPr/>
        </p:nvSpPr>
        <p:spPr>
          <a:xfrm>
            <a:off x="6514002" y="3521377"/>
            <a:ext cx="1964966" cy="1827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אליפסה 23">
            <a:extLst>
              <a:ext uri="{FF2B5EF4-FFF2-40B4-BE49-F238E27FC236}">
                <a16:creationId xmlns:a16="http://schemas.microsoft.com/office/drawing/2014/main" id="{BD46566E-D45B-4F84-9608-3B1EFF51EB2F}"/>
              </a:ext>
            </a:extLst>
          </p:cNvPr>
          <p:cNvSpPr/>
          <p:nvPr/>
        </p:nvSpPr>
        <p:spPr>
          <a:xfrm>
            <a:off x="6540222" y="1912834"/>
            <a:ext cx="1799632" cy="17381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אליפסה 4">
            <a:extLst>
              <a:ext uri="{FF2B5EF4-FFF2-40B4-BE49-F238E27FC236}">
                <a16:creationId xmlns:a16="http://schemas.microsoft.com/office/drawing/2014/main" id="{2F3DB9E5-D1E5-4B6E-8DC3-E773CB3C43E6}"/>
              </a:ext>
            </a:extLst>
          </p:cNvPr>
          <p:cNvSpPr/>
          <p:nvPr/>
        </p:nvSpPr>
        <p:spPr>
          <a:xfrm>
            <a:off x="5088800" y="1111430"/>
            <a:ext cx="1799632" cy="17381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7563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5" grpId="0" animBg="1"/>
      <p:bldP spid="2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תמונה 22">
            <a:extLst>
              <a:ext uri="{FF2B5EF4-FFF2-40B4-BE49-F238E27FC236}">
                <a16:creationId xmlns:a16="http://schemas.microsoft.com/office/drawing/2014/main" id="{FED7A35E-E45F-4FDD-85BB-B27F38013CF8}"/>
              </a:ext>
            </a:extLst>
          </p:cNvPr>
          <p:cNvPicPr>
            <a:picLocks noChangeAspect="1"/>
          </p:cNvPicPr>
          <p:nvPr/>
        </p:nvPicPr>
        <p:blipFill>
          <a:blip r:embed="rId3"/>
          <a:stretch>
            <a:fillRect/>
          </a:stretch>
        </p:blipFill>
        <p:spPr>
          <a:xfrm>
            <a:off x="2434" y="430079"/>
            <a:ext cx="3466002" cy="5997842"/>
          </a:xfrm>
          <a:prstGeom prst="rect">
            <a:avLst/>
          </a:prstGeom>
        </p:spPr>
      </p:pic>
      <p:sp>
        <p:nvSpPr>
          <p:cNvPr id="21" name="אליפסה 20">
            <a:extLst>
              <a:ext uri="{FF2B5EF4-FFF2-40B4-BE49-F238E27FC236}">
                <a16:creationId xmlns:a16="http://schemas.microsoft.com/office/drawing/2014/main" id="{371ABFFB-BC36-4540-B80E-E728CB94C654}"/>
              </a:ext>
            </a:extLst>
          </p:cNvPr>
          <p:cNvSpPr/>
          <p:nvPr/>
        </p:nvSpPr>
        <p:spPr>
          <a:xfrm>
            <a:off x="3652658" y="1966207"/>
            <a:ext cx="1602169" cy="1602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אליפסה 21">
            <a:extLst>
              <a:ext uri="{FF2B5EF4-FFF2-40B4-BE49-F238E27FC236}">
                <a16:creationId xmlns:a16="http://schemas.microsoft.com/office/drawing/2014/main" id="{261B29ED-9AB1-48F0-A4BA-42131C2E294B}"/>
              </a:ext>
            </a:extLst>
          </p:cNvPr>
          <p:cNvSpPr/>
          <p:nvPr/>
        </p:nvSpPr>
        <p:spPr>
          <a:xfrm>
            <a:off x="3714108" y="3743930"/>
            <a:ext cx="1602169" cy="1602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אליפסה 18">
            <a:extLst>
              <a:ext uri="{FF2B5EF4-FFF2-40B4-BE49-F238E27FC236}">
                <a16:creationId xmlns:a16="http://schemas.microsoft.com/office/drawing/2014/main" id="{15F1EDC7-EFF9-44BA-B944-A5D92BB7A8BC}"/>
              </a:ext>
            </a:extLst>
          </p:cNvPr>
          <p:cNvSpPr/>
          <p:nvPr/>
        </p:nvSpPr>
        <p:spPr>
          <a:xfrm>
            <a:off x="6722404" y="1980523"/>
            <a:ext cx="1602169" cy="1602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אליפסה 19">
            <a:extLst>
              <a:ext uri="{FF2B5EF4-FFF2-40B4-BE49-F238E27FC236}">
                <a16:creationId xmlns:a16="http://schemas.microsoft.com/office/drawing/2014/main" id="{7784B5E1-F390-478E-A81F-F90700B24344}"/>
              </a:ext>
            </a:extLst>
          </p:cNvPr>
          <p:cNvSpPr/>
          <p:nvPr/>
        </p:nvSpPr>
        <p:spPr>
          <a:xfrm>
            <a:off x="6698470" y="3670469"/>
            <a:ext cx="1602169" cy="1602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אליפסה 17">
            <a:extLst>
              <a:ext uri="{FF2B5EF4-FFF2-40B4-BE49-F238E27FC236}">
                <a16:creationId xmlns:a16="http://schemas.microsoft.com/office/drawing/2014/main" id="{3B1398F3-369E-443E-A8B4-CA25F1D53B0A}"/>
              </a:ext>
            </a:extLst>
          </p:cNvPr>
          <p:cNvSpPr/>
          <p:nvPr/>
        </p:nvSpPr>
        <p:spPr>
          <a:xfrm>
            <a:off x="5254827" y="4545016"/>
            <a:ext cx="1602169" cy="1602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אליפסה 15">
            <a:extLst>
              <a:ext uri="{FF2B5EF4-FFF2-40B4-BE49-F238E27FC236}">
                <a16:creationId xmlns:a16="http://schemas.microsoft.com/office/drawing/2014/main" id="{68C23E04-F0C7-4069-9130-24EC47FABE0D}"/>
              </a:ext>
            </a:extLst>
          </p:cNvPr>
          <p:cNvSpPr/>
          <p:nvPr/>
        </p:nvSpPr>
        <p:spPr>
          <a:xfrm>
            <a:off x="5199550" y="1165123"/>
            <a:ext cx="1602169" cy="1602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דיאגרמה 3">
            <a:extLst>
              <a:ext uri="{FF2B5EF4-FFF2-40B4-BE49-F238E27FC236}">
                <a16:creationId xmlns:a16="http://schemas.microsoft.com/office/drawing/2014/main" id="{65B47950-03E4-4DCD-844E-59E616ED8FD4}"/>
              </a:ext>
            </a:extLst>
          </p:cNvPr>
          <p:cNvGraphicFramePr/>
          <p:nvPr>
            <p:extLst>
              <p:ext uri="{D42A27DB-BD31-4B8C-83A1-F6EECF244321}">
                <p14:modId xmlns:p14="http://schemas.microsoft.com/office/powerpoint/2010/main" val="862253003"/>
              </p:ext>
            </p:extLst>
          </p:nvPr>
        </p:nvGraphicFramePr>
        <p:xfrm>
          <a:off x="3048000" y="150914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גרפיקה 5" descr="ספרים">
            <a:extLst>
              <a:ext uri="{FF2B5EF4-FFF2-40B4-BE49-F238E27FC236}">
                <a16:creationId xmlns:a16="http://schemas.microsoft.com/office/drawing/2014/main" id="{85B0A001-C71C-4901-B0D0-DC104414089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618606" y="1165123"/>
            <a:ext cx="649403" cy="649403"/>
          </a:xfrm>
          <a:prstGeom prst="rect">
            <a:avLst/>
          </a:prstGeom>
        </p:spPr>
      </p:pic>
      <p:pic>
        <p:nvPicPr>
          <p:cNvPr id="7" name="תמונה 6">
            <a:extLst>
              <a:ext uri="{FF2B5EF4-FFF2-40B4-BE49-F238E27FC236}">
                <a16:creationId xmlns:a16="http://schemas.microsoft.com/office/drawing/2014/main" id="{406B50A8-1BE4-4427-A636-A44D4F6A0404}"/>
              </a:ext>
            </a:extLst>
          </p:cNvPr>
          <p:cNvPicPr>
            <a:picLocks noChangeAspect="1"/>
          </p:cNvPicPr>
          <p:nvPr/>
        </p:nvPicPr>
        <p:blipFill>
          <a:blip r:embed="rId11">
            <a:clrChange>
              <a:clrFrom>
                <a:srgbClr val="FFFFFF"/>
              </a:clrFrom>
              <a:clrTo>
                <a:srgbClr val="FFFFFF">
                  <a:alpha val="0"/>
                </a:srgbClr>
              </a:clrTo>
            </a:clrChange>
            <a:lum bright="70000" contrast="-70000"/>
          </a:blip>
          <a:stretch>
            <a:fillRect/>
          </a:stretch>
        </p:blipFill>
        <p:spPr>
          <a:xfrm>
            <a:off x="7360723" y="2358900"/>
            <a:ext cx="1270310" cy="845413"/>
          </a:xfrm>
          <a:prstGeom prst="rect">
            <a:avLst/>
          </a:prstGeom>
          <a:noFill/>
        </p:spPr>
      </p:pic>
      <p:pic>
        <p:nvPicPr>
          <p:cNvPr id="9" name="גרפיקה 8" descr="קבוצה">
            <a:extLst>
              <a:ext uri="{FF2B5EF4-FFF2-40B4-BE49-F238E27FC236}">
                <a16:creationId xmlns:a16="http://schemas.microsoft.com/office/drawing/2014/main" id="{897EA160-E9DA-4E48-B549-7DB9F573ECC5}"/>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7529978" y="4317112"/>
            <a:ext cx="731092" cy="731092"/>
          </a:xfrm>
          <a:prstGeom prst="rect">
            <a:avLst/>
          </a:prstGeom>
        </p:spPr>
      </p:pic>
      <p:pic>
        <p:nvPicPr>
          <p:cNvPr id="11" name="גרפיקה 10" descr="צ'אט">
            <a:extLst>
              <a:ext uri="{FF2B5EF4-FFF2-40B4-BE49-F238E27FC236}">
                <a16:creationId xmlns:a16="http://schemas.microsoft.com/office/drawing/2014/main" id="{53844929-8FB9-4816-8E85-BFBBB61956A8}"/>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618606" y="5346099"/>
            <a:ext cx="797203" cy="797203"/>
          </a:xfrm>
          <a:prstGeom prst="rect">
            <a:avLst/>
          </a:prstGeom>
        </p:spPr>
      </p:pic>
      <p:pic>
        <p:nvPicPr>
          <p:cNvPr id="13" name="תמונה 12">
            <a:extLst>
              <a:ext uri="{FF2B5EF4-FFF2-40B4-BE49-F238E27FC236}">
                <a16:creationId xmlns:a16="http://schemas.microsoft.com/office/drawing/2014/main" id="{C094A026-5CF3-4A92-A91E-EBBB2A21D627}"/>
              </a:ext>
            </a:extLst>
          </p:cNvPr>
          <p:cNvPicPr>
            <a:picLocks noChangeAspect="1"/>
          </p:cNvPicPr>
          <p:nvPr/>
        </p:nvPicPr>
        <p:blipFill>
          <a:blip r:embed="rId16">
            <a:clrChange>
              <a:clrFrom>
                <a:srgbClr val="FFFFFF"/>
              </a:clrFrom>
              <a:clrTo>
                <a:srgbClr val="FFFFFF">
                  <a:alpha val="0"/>
                </a:srgbClr>
              </a:clrTo>
            </a:clrChange>
            <a:lum bright="70000" contrast="-70000"/>
          </a:blip>
          <a:stretch>
            <a:fillRect/>
          </a:stretch>
        </p:blipFill>
        <p:spPr>
          <a:xfrm>
            <a:off x="3931510" y="4408605"/>
            <a:ext cx="548105" cy="548105"/>
          </a:xfrm>
          <a:prstGeom prst="rect">
            <a:avLst/>
          </a:prstGeom>
        </p:spPr>
      </p:pic>
      <p:pic>
        <p:nvPicPr>
          <p:cNvPr id="15" name="גרפיקה 14" descr="שליחה">
            <a:extLst>
              <a:ext uri="{FF2B5EF4-FFF2-40B4-BE49-F238E27FC236}">
                <a16:creationId xmlns:a16="http://schemas.microsoft.com/office/drawing/2014/main" id="{45CA97E9-B560-45E1-8BFD-A1BC3CB6A434}"/>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3832018" y="2418924"/>
            <a:ext cx="548105" cy="548105"/>
          </a:xfrm>
          <a:prstGeom prst="rect">
            <a:avLst/>
          </a:prstGeom>
        </p:spPr>
      </p:pic>
      <p:sp>
        <p:nvSpPr>
          <p:cNvPr id="17" name="כותרת 2">
            <a:extLst>
              <a:ext uri="{FF2B5EF4-FFF2-40B4-BE49-F238E27FC236}">
                <a16:creationId xmlns:a16="http://schemas.microsoft.com/office/drawing/2014/main" id="{868A0D90-F961-4075-A0EC-9DB3324DA1AC}"/>
              </a:ext>
            </a:extLst>
          </p:cNvPr>
          <p:cNvSpPr txBox="1">
            <a:spLocks/>
          </p:cNvSpPr>
          <p:nvPr/>
        </p:nvSpPr>
        <p:spPr>
          <a:xfrm>
            <a:off x="628649" y="149343"/>
            <a:ext cx="8232717" cy="767360"/>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he-IL" sz="3200" dirty="0">
                <a:latin typeface="Arial" panose="020B0604020202020204" pitchFamily="34" charset="0"/>
                <a:cs typeface="Arial" panose="020B0604020202020204" pitchFamily="34" charset="0"/>
              </a:rPr>
              <a:t>שאלה פתוחה בשאלון:</a:t>
            </a:r>
          </a:p>
          <a:p>
            <a:pPr algn="ctr" rtl="1"/>
            <a:r>
              <a:rPr lang="he-IL"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"מה גרם לך להשתתף או </a:t>
            </a:r>
            <a:r>
              <a:rPr lang="he-IL" sz="3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להמנע</a:t>
            </a:r>
            <a:r>
              <a:rPr lang="he-IL"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מהשתתפות בקבוצה?"</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951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ª××× × ×§×©××¨×">
            <a:extLst>
              <a:ext uri="{FF2B5EF4-FFF2-40B4-BE49-F238E27FC236}">
                <a16:creationId xmlns:a16="http://schemas.microsoft.com/office/drawing/2014/main" id="{B7BBF644-3EAF-4EF9-BCCC-3CCF17CB4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80" cy="5936031"/>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a:extLst>
              <a:ext uri="{FF2B5EF4-FFF2-40B4-BE49-F238E27FC236}">
                <a16:creationId xmlns:a16="http://schemas.microsoft.com/office/drawing/2014/main" id="{C907EC61-0119-43F9-87FD-459270635D4E}"/>
              </a:ext>
            </a:extLst>
          </p:cNvPr>
          <p:cNvSpPr/>
          <p:nvPr/>
        </p:nvSpPr>
        <p:spPr>
          <a:xfrm>
            <a:off x="3984159" y="5966234"/>
            <a:ext cx="792088" cy="883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Picture 10" descr="IDC_CIP+OferSchool_H_BK">
            <a:extLst>
              <a:ext uri="{FF2B5EF4-FFF2-40B4-BE49-F238E27FC236}">
                <a16:creationId xmlns:a16="http://schemas.microsoft.com/office/drawing/2014/main" id="{B9A7A40F-AE28-4639-ABE7-ABB94560903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763798" y="5966234"/>
            <a:ext cx="4380182" cy="901712"/>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95065CC0-607B-45F5-BE93-154E73573C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0" y="5936031"/>
            <a:ext cx="4419739" cy="91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כותרת 2">
            <a:extLst>
              <a:ext uri="{FF2B5EF4-FFF2-40B4-BE49-F238E27FC236}">
                <a16:creationId xmlns:a16="http://schemas.microsoft.com/office/drawing/2014/main" id="{CA5D9784-D2CB-4697-89AE-D68AA0570B9F}"/>
              </a:ext>
            </a:extLst>
          </p:cNvPr>
          <p:cNvSpPr>
            <a:spLocks noGrp="1"/>
          </p:cNvSpPr>
          <p:nvPr>
            <p:ph type="ctrTitle"/>
          </p:nvPr>
        </p:nvSpPr>
        <p:spPr>
          <a:xfrm>
            <a:off x="1172094" y="557338"/>
            <a:ext cx="6799811" cy="729262"/>
          </a:xfrm>
        </p:spPr>
        <p:txBody>
          <a:bodyPr>
            <a:normAutofit/>
          </a:bodyPr>
          <a:lstStyle/>
          <a:p>
            <a:pPr rtl="1"/>
            <a:r>
              <a:rPr lang="he-IL" sz="4400" b="1" dirty="0">
                <a:solidFill>
                  <a:schemeClr val="bg1"/>
                </a:solidFill>
                <a:effectLst>
                  <a:outerShdw blurRad="38100" dist="38100" dir="2700000" algn="tl">
                    <a:srgbClr val="000000">
                      <a:alpha val="43137"/>
                    </a:srgbClr>
                  </a:outerShdw>
                </a:effectLst>
                <a:cs typeface="+mn-cs"/>
              </a:rPr>
              <a:t>תודה!</a:t>
            </a:r>
            <a:endParaRPr lang="en-US" sz="4400" b="1" dirty="0">
              <a:solidFill>
                <a:schemeClr val="bg1"/>
              </a:solidFill>
              <a:effectLst>
                <a:outerShdw blurRad="38100" dist="38100" dir="2700000" algn="tl">
                  <a:srgbClr val="000000">
                    <a:alpha val="43137"/>
                  </a:srgbClr>
                </a:outerShdw>
              </a:effectLst>
              <a:cs typeface="+mn-cs"/>
            </a:endParaRPr>
          </a:p>
        </p:txBody>
      </p:sp>
      <p:sp>
        <p:nvSpPr>
          <p:cNvPr id="15" name="כותרת משנה 3">
            <a:extLst>
              <a:ext uri="{FF2B5EF4-FFF2-40B4-BE49-F238E27FC236}">
                <a16:creationId xmlns:a16="http://schemas.microsoft.com/office/drawing/2014/main" id="{DC26A3FA-5948-4244-A3EC-83C999F7AFCB}"/>
              </a:ext>
            </a:extLst>
          </p:cNvPr>
          <p:cNvSpPr>
            <a:spLocks noGrp="1"/>
          </p:cNvSpPr>
          <p:nvPr>
            <p:ph type="subTitle" idx="1"/>
          </p:nvPr>
        </p:nvSpPr>
        <p:spPr>
          <a:xfrm>
            <a:off x="1753975" y="1786760"/>
            <a:ext cx="5636030" cy="1824555"/>
          </a:xfrm>
        </p:spPr>
        <p:txBody>
          <a:bodyPr>
            <a:normAutofit/>
          </a:bodyPr>
          <a:lstStyle/>
          <a:p>
            <a:r>
              <a:rPr lang="he-IL" sz="3600" dirty="0">
                <a:solidFill>
                  <a:schemeClr val="bg1"/>
                </a:solidFill>
              </a:rPr>
              <a:t>ד"ר טלי גזית</a:t>
            </a:r>
          </a:p>
          <a:p>
            <a:r>
              <a:rPr lang="en-US" sz="3600" dirty="0">
                <a:solidFill>
                  <a:schemeClr val="bg1"/>
                </a:solidFill>
              </a:rPr>
              <a:t>Tal.gazit@biu.ac.il</a:t>
            </a:r>
          </a:p>
        </p:txBody>
      </p:sp>
    </p:spTree>
    <p:extLst>
      <p:ext uri="{BB962C8B-B14F-4D97-AF65-F5344CB8AC3E}">
        <p14:creationId xmlns:p14="http://schemas.microsoft.com/office/powerpoint/2010/main" val="346473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577975" y="260350"/>
            <a:ext cx="5986463" cy="1143000"/>
          </a:xfrm>
        </p:spPr>
        <p:txBody>
          <a:bodyPr/>
          <a:lstStyle/>
          <a:p>
            <a:pPr>
              <a:defRPr/>
            </a:pPr>
            <a:r>
              <a:rPr lang="he-IL" dirty="0"/>
              <a:t>כולנו חלק מקבוצות...</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60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6012160" y="260648"/>
            <a:ext cx="2962127" cy="1728192"/>
          </a:xfrm>
        </p:spPr>
        <p:txBody>
          <a:bodyPr/>
          <a:lstStyle/>
          <a:p>
            <a:r>
              <a:rPr lang="he-IL" sz="2400" dirty="0">
                <a:solidFill>
                  <a:srgbClr val="0070C0"/>
                </a:solidFill>
              </a:rPr>
              <a:t>בשנים האחרונות צברו תאוצה הקבוצות </a:t>
            </a:r>
            <a:r>
              <a:rPr lang="he-IL" sz="2400" dirty="0" err="1">
                <a:solidFill>
                  <a:srgbClr val="0070C0"/>
                </a:solidFill>
              </a:rPr>
              <a:t>הוירטואליות</a:t>
            </a:r>
            <a:endParaRPr lang="he-IL" sz="2400" dirty="0">
              <a:solidFill>
                <a:srgbClr val="0070C0"/>
              </a:solidFill>
            </a:endParaRPr>
          </a:p>
        </p:txBody>
      </p:sp>
    </p:spTree>
    <p:extLst>
      <p:ext uri="{BB962C8B-B14F-4D97-AF65-F5344CB8AC3E}">
        <p14:creationId xmlns:p14="http://schemas.microsoft.com/office/powerpoint/2010/main" val="2437745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כותרת 2"/>
          <p:cNvSpPr>
            <a:spLocks noGrp="1"/>
          </p:cNvSpPr>
          <p:nvPr>
            <p:ph type="ctrTitle"/>
          </p:nvPr>
        </p:nvSpPr>
        <p:spPr>
          <a:xfrm>
            <a:off x="2514963" y="116632"/>
            <a:ext cx="6624736" cy="648072"/>
          </a:xfrm>
        </p:spPr>
        <p:txBody>
          <a:bodyPr/>
          <a:lstStyle/>
          <a:p>
            <a:pPr algn="r"/>
            <a:r>
              <a:rPr lang="he-IL" sz="2800" dirty="0"/>
              <a:t>מה קורה בפועל בדיונים בקבוצות באינטרנט?</a:t>
            </a:r>
          </a:p>
        </p:txBody>
      </p:sp>
    </p:spTree>
    <p:extLst>
      <p:ext uri="{BB962C8B-B14F-4D97-AF65-F5344CB8AC3E}">
        <p14:creationId xmlns:p14="http://schemas.microsoft.com/office/powerpoint/2010/main" val="4153591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l="-1000" r="-1000"/>
          </a:stretch>
        </a:blipFill>
        <a:effectLst/>
      </p:bgPr>
    </p:bg>
    <p:spTree>
      <p:nvGrpSpPr>
        <p:cNvPr id="1" name=""/>
        <p:cNvGrpSpPr/>
        <p:nvPr/>
      </p:nvGrpSpPr>
      <p:grpSpPr>
        <a:xfrm>
          <a:off x="0" y="0"/>
          <a:ext cx="0" cy="0"/>
          <a:chOff x="0" y="0"/>
          <a:chExt cx="0" cy="0"/>
        </a:xfrm>
      </p:grpSpPr>
      <p:pic>
        <p:nvPicPr>
          <p:cNvPr id="2" name="bird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652120" y="4725144"/>
            <a:ext cx="3354562" cy="1885468"/>
          </a:xfrm>
          <a:prstGeom prst="rect">
            <a:avLst/>
          </a:prstGeom>
        </p:spPr>
      </p:pic>
      <p:pic>
        <p:nvPicPr>
          <p:cNvPr id="4" name="תמונה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2624" y="0"/>
            <a:ext cx="1885080" cy="1969094"/>
          </a:xfrm>
          <a:prstGeom prst="rect">
            <a:avLst/>
          </a:prstGeom>
          <a:noFill/>
        </p:spPr>
      </p:pic>
      <p:sp>
        <p:nvSpPr>
          <p:cNvPr id="5" name="כותרת 2"/>
          <p:cNvSpPr txBox="1">
            <a:spLocks/>
          </p:cNvSpPr>
          <p:nvPr/>
        </p:nvSpPr>
        <p:spPr>
          <a:xfrm>
            <a:off x="2449488" y="260648"/>
            <a:ext cx="6694512" cy="648072"/>
          </a:xfrm>
          <a:prstGeom prst="rect">
            <a:avLst/>
          </a:prstGeom>
        </p:spPr>
        <p:txBody>
          <a:bodyPr/>
          <a:lstStyle>
            <a:lvl1pPr algn="ctr" rtl="1" eaLnBrk="0" fontAlgn="base" hangingPunct="0">
              <a:spcBef>
                <a:spcPct val="0"/>
              </a:spcBef>
              <a:spcAft>
                <a:spcPct val="0"/>
              </a:spcAft>
              <a:defRPr sz="4400" b="1">
                <a:solidFill>
                  <a:srgbClr val="FF9900"/>
                </a:solidFill>
                <a:effectLst>
                  <a:outerShdw blurRad="38100" dist="38100" dir="2700000" algn="tl">
                    <a:srgbClr val="C0C0C0"/>
                  </a:outerShdw>
                </a:effectLst>
                <a:latin typeface="+mj-lt"/>
                <a:ea typeface="MS PGothic" pitchFamily="34" charset="-128"/>
                <a:cs typeface="+mj-cs"/>
              </a:defRPr>
            </a:lvl1pPr>
            <a:lvl2pPr algn="ctr" rtl="1" eaLnBrk="0" fontAlgn="base" hangingPunct="0">
              <a:spcBef>
                <a:spcPct val="0"/>
              </a:spcBef>
              <a:spcAft>
                <a:spcPct val="0"/>
              </a:spcAft>
              <a:defRPr sz="4400" b="1">
                <a:solidFill>
                  <a:srgbClr val="FF9900"/>
                </a:solidFill>
                <a:effectLst>
                  <a:outerShdw blurRad="38100" dist="38100" dir="2700000" algn="tl">
                    <a:srgbClr val="C0C0C0"/>
                  </a:outerShdw>
                </a:effectLst>
                <a:latin typeface="Arial" pitchFamily="34" charset="0"/>
                <a:ea typeface="MS PGothic" pitchFamily="34" charset="-128"/>
                <a:cs typeface="Arial" pitchFamily="34" charset="0"/>
              </a:defRPr>
            </a:lvl2pPr>
            <a:lvl3pPr algn="ctr" rtl="1" eaLnBrk="0" fontAlgn="base" hangingPunct="0">
              <a:spcBef>
                <a:spcPct val="0"/>
              </a:spcBef>
              <a:spcAft>
                <a:spcPct val="0"/>
              </a:spcAft>
              <a:defRPr sz="4400" b="1">
                <a:solidFill>
                  <a:srgbClr val="FF9900"/>
                </a:solidFill>
                <a:effectLst>
                  <a:outerShdw blurRad="38100" dist="38100" dir="2700000" algn="tl">
                    <a:srgbClr val="C0C0C0"/>
                  </a:outerShdw>
                </a:effectLst>
                <a:latin typeface="Arial" pitchFamily="34" charset="0"/>
                <a:ea typeface="MS PGothic" pitchFamily="34" charset="-128"/>
                <a:cs typeface="Arial" pitchFamily="34" charset="0"/>
              </a:defRPr>
            </a:lvl3pPr>
            <a:lvl4pPr algn="ctr" rtl="1" eaLnBrk="0" fontAlgn="base" hangingPunct="0">
              <a:spcBef>
                <a:spcPct val="0"/>
              </a:spcBef>
              <a:spcAft>
                <a:spcPct val="0"/>
              </a:spcAft>
              <a:defRPr sz="4400" b="1">
                <a:solidFill>
                  <a:srgbClr val="FF9900"/>
                </a:solidFill>
                <a:effectLst>
                  <a:outerShdw blurRad="38100" dist="38100" dir="2700000" algn="tl">
                    <a:srgbClr val="C0C0C0"/>
                  </a:outerShdw>
                </a:effectLst>
                <a:latin typeface="Arial" pitchFamily="34" charset="0"/>
                <a:ea typeface="MS PGothic" pitchFamily="34" charset="-128"/>
                <a:cs typeface="Arial" pitchFamily="34" charset="0"/>
              </a:defRPr>
            </a:lvl4pPr>
            <a:lvl5pPr algn="ctr" rtl="1" eaLnBrk="0" fontAlgn="base" hangingPunct="0">
              <a:spcBef>
                <a:spcPct val="0"/>
              </a:spcBef>
              <a:spcAft>
                <a:spcPct val="0"/>
              </a:spcAft>
              <a:defRPr sz="4400" b="1">
                <a:solidFill>
                  <a:srgbClr val="FF9900"/>
                </a:solidFill>
                <a:effectLst>
                  <a:outerShdw blurRad="38100" dist="38100" dir="2700000" algn="tl">
                    <a:srgbClr val="C0C0C0"/>
                  </a:outerShdw>
                </a:effectLst>
                <a:latin typeface="Arial" pitchFamily="34" charset="0"/>
                <a:ea typeface="MS PGothic" pitchFamily="34" charset="-128"/>
                <a:cs typeface="Arial" pitchFamily="34" charset="0"/>
              </a:defRPr>
            </a:lvl5pPr>
            <a:lvl6pPr marL="457200" algn="ctr" rtl="1" fontAlgn="base">
              <a:spcBef>
                <a:spcPct val="0"/>
              </a:spcBef>
              <a:spcAft>
                <a:spcPct val="0"/>
              </a:spcAft>
              <a:defRPr sz="4400" b="1">
                <a:solidFill>
                  <a:srgbClr val="FF9900"/>
                </a:solidFill>
                <a:effectLst>
                  <a:outerShdw blurRad="38100" dist="38100" dir="2700000" algn="tl">
                    <a:srgbClr val="C0C0C0"/>
                  </a:outerShdw>
                </a:effectLst>
                <a:latin typeface="Arial" pitchFamily="34" charset="0"/>
                <a:cs typeface="Arial" pitchFamily="34" charset="0"/>
              </a:defRPr>
            </a:lvl6pPr>
            <a:lvl7pPr marL="914400" algn="ctr" rtl="1" fontAlgn="base">
              <a:spcBef>
                <a:spcPct val="0"/>
              </a:spcBef>
              <a:spcAft>
                <a:spcPct val="0"/>
              </a:spcAft>
              <a:defRPr sz="4400" b="1">
                <a:solidFill>
                  <a:srgbClr val="FF9900"/>
                </a:solidFill>
                <a:effectLst>
                  <a:outerShdw blurRad="38100" dist="38100" dir="2700000" algn="tl">
                    <a:srgbClr val="C0C0C0"/>
                  </a:outerShdw>
                </a:effectLst>
                <a:latin typeface="Arial" pitchFamily="34" charset="0"/>
                <a:cs typeface="Arial" pitchFamily="34" charset="0"/>
              </a:defRPr>
            </a:lvl7pPr>
            <a:lvl8pPr marL="1371600" algn="ctr" rtl="1" fontAlgn="base">
              <a:spcBef>
                <a:spcPct val="0"/>
              </a:spcBef>
              <a:spcAft>
                <a:spcPct val="0"/>
              </a:spcAft>
              <a:defRPr sz="4400" b="1">
                <a:solidFill>
                  <a:srgbClr val="FF9900"/>
                </a:solidFill>
                <a:effectLst>
                  <a:outerShdw blurRad="38100" dist="38100" dir="2700000" algn="tl">
                    <a:srgbClr val="C0C0C0"/>
                  </a:outerShdw>
                </a:effectLst>
                <a:latin typeface="Arial" pitchFamily="34" charset="0"/>
                <a:cs typeface="Arial" pitchFamily="34" charset="0"/>
              </a:defRPr>
            </a:lvl8pPr>
            <a:lvl9pPr marL="1828800" algn="ctr" rtl="1" fontAlgn="base">
              <a:spcBef>
                <a:spcPct val="0"/>
              </a:spcBef>
              <a:spcAft>
                <a:spcPct val="0"/>
              </a:spcAft>
              <a:defRPr sz="4400" b="1">
                <a:solidFill>
                  <a:srgbClr val="FF9900"/>
                </a:solidFill>
                <a:effectLst>
                  <a:outerShdw blurRad="38100" dist="38100" dir="2700000" algn="tl">
                    <a:srgbClr val="C0C0C0"/>
                  </a:outerShdw>
                </a:effectLst>
                <a:latin typeface="Arial" pitchFamily="34" charset="0"/>
                <a:cs typeface="Arial"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he-IL" sz="2800" b="1" i="0" u="none" strike="noStrike" kern="0" cap="none" spc="0" normalizeH="0" baseline="0" noProof="0" dirty="0">
                <a:ln>
                  <a:noFill/>
                </a:ln>
                <a:solidFill>
                  <a:srgbClr val="FF9900"/>
                </a:solidFill>
                <a:effectLst>
                  <a:outerShdw blurRad="38100" dist="38100" dir="2700000" algn="tl">
                    <a:srgbClr val="C0C0C0"/>
                  </a:outerShdw>
                </a:effectLst>
                <a:uLnTx/>
                <a:uFillTx/>
                <a:latin typeface="Arial"/>
                <a:ea typeface="MS PGothic" pitchFamily="34" charset="-128"/>
                <a:cs typeface="Arial"/>
              </a:rPr>
              <a:t>מה קורה בפועל בדיונים בקבוצות באינטרנט?</a:t>
            </a:r>
          </a:p>
        </p:txBody>
      </p:sp>
    </p:spTree>
    <p:extLst>
      <p:ext uri="{BB962C8B-B14F-4D97-AF65-F5344CB8AC3E}">
        <p14:creationId xmlns:p14="http://schemas.microsoft.com/office/powerpoint/2010/main" val="346457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9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12" repeatCount="indefinite"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117433" y="3429000"/>
            <a:ext cx="1778497" cy="523220"/>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28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מופנם</a:t>
            </a:r>
          </a:p>
        </p:txBody>
      </p:sp>
      <p:sp>
        <p:nvSpPr>
          <p:cNvPr id="3" name="TextBox 2"/>
          <p:cNvSpPr txBox="1"/>
          <p:nvPr/>
        </p:nvSpPr>
        <p:spPr>
          <a:xfrm>
            <a:off x="6228184" y="4172095"/>
            <a:ext cx="1778497" cy="523220"/>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28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פחות פתוח</a:t>
            </a:r>
          </a:p>
        </p:txBody>
      </p:sp>
      <p:sp>
        <p:nvSpPr>
          <p:cNvPr id="4" name="TextBox 3"/>
          <p:cNvSpPr txBox="1"/>
          <p:nvPr/>
        </p:nvSpPr>
        <p:spPr>
          <a:xfrm>
            <a:off x="-180528" y="4218262"/>
            <a:ext cx="2952328" cy="954107"/>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28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גם מחוץ לאינטרנט פחות פעיל</a:t>
            </a:r>
          </a:p>
        </p:txBody>
      </p:sp>
      <p:sp>
        <p:nvSpPr>
          <p:cNvPr id="5" name="TextBox 4"/>
          <p:cNvSpPr txBox="1"/>
          <p:nvPr/>
        </p:nvSpPr>
        <p:spPr>
          <a:xfrm>
            <a:off x="251520" y="6011699"/>
            <a:ext cx="3979389" cy="523220"/>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28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פחות מאמין שיכול להשפיע</a:t>
            </a:r>
          </a:p>
        </p:txBody>
      </p:sp>
      <p:sp>
        <p:nvSpPr>
          <p:cNvPr id="6" name="TextBox 5"/>
          <p:cNvSpPr txBox="1"/>
          <p:nvPr/>
        </p:nvSpPr>
        <p:spPr>
          <a:xfrm>
            <a:off x="5239021" y="6011699"/>
            <a:ext cx="3312368" cy="523220"/>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28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זקוק לסביבה מוכרת</a:t>
            </a:r>
          </a:p>
        </p:txBody>
      </p:sp>
      <p:sp>
        <p:nvSpPr>
          <p:cNvPr id="7" name="TextBox 6"/>
          <p:cNvSpPr txBox="1"/>
          <p:nvPr/>
        </p:nvSpPr>
        <p:spPr>
          <a:xfrm>
            <a:off x="5461248" y="5091897"/>
            <a:ext cx="3312368" cy="523220"/>
          </a:xfrm>
          <a:prstGeom prst="rect">
            <a:avLst/>
          </a:prstGeom>
          <a:no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28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לא בוטח בעולם</a:t>
            </a:r>
          </a:p>
        </p:txBody>
      </p:sp>
      <p:pic>
        <p:nvPicPr>
          <p:cNvPr id="1026" name="Picture 2" descr="×¦×¤×××">
            <a:extLst>
              <a:ext uri="{FF2B5EF4-FFF2-40B4-BE49-F238E27FC236}">
                <a16:creationId xmlns:a16="http://schemas.microsoft.com/office/drawing/2014/main" id="{6C6E9551-D1B2-4A9F-8445-E8E1438FFAB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070" y="131322"/>
            <a:ext cx="8720832" cy="654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75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תמונה 3"/>
          <p:cNvPicPr>
            <a:picLocks noChangeAspect="1"/>
          </p:cNvPicPr>
          <p:nvPr/>
        </p:nvPicPr>
        <p:blipFill>
          <a:blip r:embed="rId3"/>
          <a:stretch>
            <a:fillRect/>
          </a:stretch>
        </p:blipFill>
        <p:spPr>
          <a:xfrm>
            <a:off x="2119349" y="0"/>
            <a:ext cx="4905302" cy="6858000"/>
          </a:xfrm>
          <a:prstGeom prst="rect">
            <a:avLst/>
          </a:prstGeom>
        </p:spPr>
      </p:pic>
      <p:sp>
        <p:nvSpPr>
          <p:cNvPr id="2" name="כותרת 1"/>
          <p:cNvSpPr>
            <a:spLocks noGrp="1"/>
          </p:cNvSpPr>
          <p:nvPr>
            <p:ph type="ctrTitle"/>
          </p:nvPr>
        </p:nvSpPr>
        <p:spPr>
          <a:xfrm>
            <a:off x="6300059" y="332656"/>
            <a:ext cx="2662064" cy="1470025"/>
          </a:xfrm>
        </p:spPr>
        <p:txBody>
          <a:bodyPr/>
          <a:lstStyle/>
          <a:p>
            <a:r>
              <a:rPr lang="he-IL" dirty="0"/>
              <a:t>קבוצות </a:t>
            </a:r>
            <a:r>
              <a:rPr lang="he-IL" dirty="0" err="1"/>
              <a:t>בפייסבוק</a:t>
            </a:r>
            <a:endParaRPr lang="he-IL" dirty="0"/>
          </a:p>
        </p:txBody>
      </p:sp>
    </p:spTree>
    <p:extLst>
      <p:ext uri="{BB962C8B-B14F-4D97-AF65-F5344CB8AC3E}">
        <p14:creationId xmlns:p14="http://schemas.microsoft.com/office/powerpoint/2010/main" val="1767559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C112A3B0-88A6-497E-90A9-D506A9102F7C}"/>
              </a:ext>
            </a:extLst>
          </p:cNvPr>
          <p:cNvPicPr>
            <a:picLocks noChangeAspect="1"/>
          </p:cNvPicPr>
          <p:nvPr/>
        </p:nvPicPr>
        <p:blipFill>
          <a:blip r:embed="rId4"/>
          <a:stretch>
            <a:fillRect/>
          </a:stretch>
        </p:blipFill>
        <p:spPr>
          <a:xfrm>
            <a:off x="-6181" y="461727"/>
            <a:ext cx="3208139" cy="5551616"/>
          </a:xfrm>
          <a:prstGeom prst="rect">
            <a:avLst/>
          </a:prstGeom>
        </p:spPr>
      </p:pic>
      <p:sp>
        <p:nvSpPr>
          <p:cNvPr id="6" name="מלבן 5">
            <a:extLst>
              <a:ext uri="{FF2B5EF4-FFF2-40B4-BE49-F238E27FC236}">
                <a16:creationId xmlns:a16="http://schemas.microsoft.com/office/drawing/2014/main" id="{BC9AE87C-DC37-4EC6-8B84-5E98DF5200E3}"/>
              </a:ext>
            </a:extLst>
          </p:cNvPr>
          <p:cNvSpPr/>
          <p:nvPr/>
        </p:nvSpPr>
        <p:spPr>
          <a:xfrm>
            <a:off x="3707904" y="6013342"/>
            <a:ext cx="792088" cy="844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10" descr="IDC_CIP+OferSchool_H_BK">
            <a:extLst>
              <a:ext uri="{FF2B5EF4-FFF2-40B4-BE49-F238E27FC236}">
                <a16:creationId xmlns:a16="http://schemas.microsoft.com/office/drawing/2014/main" id="{4BD3CDB1-3C37-4BAA-A7B3-C4B186E0B79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748075" y="5944048"/>
            <a:ext cx="4380182" cy="931914"/>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6">
            <a:extLst>
              <a:ext uri="{FF2B5EF4-FFF2-40B4-BE49-F238E27FC236}">
                <a16:creationId xmlns:a16="http://schemas.microsoft.com/office/drawing/2014/main" id="{ED570B24-65BC-48FA-930A-3B16CC32E0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3" y="5944047"/>
            <a:ext cx="4419739" cy="91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כותרת 6">
            <a:extLst>
              <a:ext uri="{FF2B5EF4-FFF2-40B4-BE49-F238E27FC236}">
                <a16:creationId xmlns:a16="http://schemas.microsoft.com/office/drawing/2014/main" id="{F82F0016-3068-418E-A0FB-5105712E36B6}"/>
              </a:ext>
            </a:extLst>
          </p:cNvPr>
          <p:cNvSpPr>
            <a:spLocks noGrp="1"/>
          </p:cNvSpPr>
          <p:nvPr>
            <p:ph type="title"/>
          </p:nvPr>
        </p:nvSpPr>
        <p:spPr>
          <a:xfrm>
            <a:off x="804725" y="204848"/>
            <a:ext cx="7886700" cy="639809"/>
          </a:xfrm>
        </p:spPr>
        <p:txBody>
          <a:bodyPr>
            <a:normAutofit/>
          </a:bodyPr>
          <a:lstStyle/>
          <a:p>
            <a:pPr algn="ctr" rtl="1"/>
            <a:r>
              <a:rPr lang="he-I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קבוצות </a:t>
            </a:r>
            <a:r>
              <a:rPr lang="he-IL" sz="2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פייסבוק</a:t>
            </a:r>
            <a:r>
              <a:rPr lang="he-IL"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כמלוות קורסים באקדמיה</a:t>
            </a:r>
            <a:endPar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תמונה 7">
            <a:extLst>
              <a:ext uri="{FF2B5EF4-FFF2-40B4-BE49-F238E27FC236}">
                <a16:creationId xmlns:a16="http://schemas.microsoft.com/office/drawing/2014/main" id="{BCCD094E-6DF1-4477-BEC1-3A5BA8BD6EC6}"/>
              </a:ext>
            </a:extLst>
          </p:cNvPr>
          <p:cNvPicPr>
            <a:picLocks noChangeAspect="1"/>
          </p:cNvPicPr>
          <p:nvPr/>
        </p:nvPicPr>
        <p:blipFill>
          <a:blip r:embed="rId7"/>
          <a:stretch>
            <a:fillRect/>
          </a:stretch>
        </p:blipFill>
        <p:spPr>
          <a:xfrm>
            <a:off x="2618559" y="844657"/>
            <a:ext cx="6509698" cy="4797985"/>
          </a:xfrm>
          <a:prstGeom prst="rect">
            <a:avLst/>
          </a:prstGeom>
        </p:spPr>
      </p:pic>
      <p:sp>
        <p:nvSpPr>
          <p:cNvPr id="9" name="מלבן 8">
            <a:extLst>
              <a:ext uri="{FF2B5EF4-FFF2-40B4-BE49-F238E27FC236}">
                <a16:creationId xmlns:a16="http://schemas.microsoft.com/office/drawing/2014/main" id="{863390E0-E63E-470B-A995-62252C4F7E45}"/>
              </a:ext>
            </a:extLst>
          </p:cNvPr>
          <p:cNvSpPr/>
          <p:nvPr/>
        </p:nvSpPr>
        <p:spPr>
          <a:xfrm>
            <a:off x="7505323" y="4553893"/>
            <a:ext cx="54321" cy="108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מציין מיקום תוכן 18">
            <a:extLst>
              <a:ext uri="{FF2B5EF4-FFF2-40B4-BE49-F238E27FC236}">
                <a16:creationId xmlns:a16="http://schemas.microsoft.com/office/drawing/2014/main" id="{349C2E09-288F-44A3-9527-320875F607BA}"/>
              </a:ext>
            </a:extLst>
          </p:cNvPr>
          <p:cNvSpPr>
            <a:spLocks noGrp="1"/>
          </p:cNvSpPr>
          <p:nvPr>
            <p:ph idx="1"/>
          </p:nvPr>
        </p:nvSpPr>
        <p:spPr>
          <a:xfrm>
            <a:off x="2618557" y="1146062"/>
            <a:ext cx="6437893" cy="4496580"/>
          </a:xfrm>
          <a:solidFill>
            <a:schemeClr val="bg1">
              <a:alpha val="84000"/>
            </a:schemeClr>
          </a:solidFill>
        </p:spPr>
        <p:txBody>
          <a:bodyPr>
            <a:normAutofit/>
          </a:bodyPr>
          <a:lstStyle/>
          <a:p>
            <a:pPr algn="r" rtl="1"/>
            <a:endParaRPr lang="he-IL" dirty="0"/>
          </a:p>
          <a:p>
            <a:pPr algn="r" rtl="1"/>
            <a:r>
              <a:rPr lang="he-IL" dirty="0"/>
              <a:t>תקשורת פתוחה</a:t>
            </a:r>
          </a:p>
          <a:p>
            <a:pPr algn="r" rtl="1"/>
            <a:endParaRPr lang="he-IL" dirty="0"/>
          </a:p>
          <a:p>
            <a:pPr algn="r" rtl="1"/>
            <a:r>
              <a:rPr lang="he-IL" dirty="0"/>
              <a:t>התייעצות יעילה</a:t>
            </a:r>
          </a:p>
          <a:p>
            <a:pPr algn="r" rtl="1"/>
            <a:endParaRPr lang="he-IL" dirty="0"/>
          </a:p>
          <a:p>
            <a:pPr algn="r" rtl="1"/>
            <a:r>
              <a:rPr lang="he-IL" dirty="0"/>
              <a:t>תכנים נוספים מעבר לשעת השיעור</a:t>
            </a:r>
          </a:p>
          <a:p>
            <a:pPr algn="r" rtl="1"/>
            <a:endParaRPr lang="he-IL" dirty="0"/>
          </a:p>
          <a:p>
            <a:pPr algn="r" rtl="1"/>
            <a:r>
              <a:rPr lang="he-IL" dirty="0"/>
              <a:t>מעורבות גבוהה יותר בחיי הקורס</a:t>
            </a:r>
            <a:endParaRPr lang="en-US" dirty="0"/>
          </a:p>
        </p:txBody>
      </p:sp>
    </p:spTree>
    <p:custDataLst>
      <p:tags r:id="rId1"/>
    </p:custDataLst>
    <p:extLst>
      <p:ext uri="{BB962C8B-B14F-4D97-AF65-F5344CB8AC3E}">
        <p14:creationId xmlns:p14="http://schemas.microsoft.com/office/powerpoint/2010/main" val="314139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500"/>
                                        <p:tgtEl>
                                          <p:spTgt spid="1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fade">
                                      <p:cBhvr>
                                        <p:cTn id="15" dur="500"/>
                                        <p:tgtEl>
                                          <p:spTgt spid="1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xEl>
                                              <p:pRg st="5" end="5"/>
                                            </p:txEl>
                                          </p:spTgt>
                                        </p:tgtEl>
                                        <p:attrNameLst>
                                          <p:attrName>style.visibility</p:attrName>
                                        </p:attrNameLst>
                                      </p:cBhvr>
                                      <p:to>
                                        <p:strVal val="visible"/>
                                      </p:to>
                                    </p:set>
                                    <p:animEffect transition="in" filter="fade">
                                      <p:cBhvr>
                                        <p:cTn id="20" dur="500"/>
                                        <p:tgtEl>
                                          <p:spTgt spid="1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xEl>
                                              <p:pRg st="7" end="7"/>
                                            </p:txEl>
                                          </p:spTgt>
                                        </p:tgtEl>
                                        <p:attrNameLst>
                                          <p:attrName>style.visibility</p:attrName>
                                        </p:attrNameLst>
                                      </p:cBhvr>
                                      <p:to>
                                        <p:strVal val="visible"/>
                                      </p:to>
                                    </p:set>
                                    <p:animEffect transition="in" filter="fade">
                                      <p:cBhvr>
                                        <p:cTn id="25"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2.6"/>
</p:tagLst>
</file>

<file path=ppt/tags/tag2.xml><?xml version="1.0" encoding="utf-8"?>
<p:tagLst xmlns:a="http://schemas.openxmlformats.org/drawingml/2006/main" xmlns:r="http://schemas.openxmlformats.org/officeDocument/2006/relationships" xmlns:p="http://schemas.openxmlformats.org/presentationml/2006/main">
  <p:tag name="TIMING" val="|62.6"/>
</p:tagLst>
</file>

<file path=ppt/tags/tag3.xml><?xml version="1.0" encoding="utf-8"?>
<p:tagLst xmlns:a="http://schemas.openxmlformats.org/drawingml/2006/main" xmlns:r="http://schemas.openxmlformats.org/officeDocument/2006/relationships" xmlns:p="http://schemas.openxmlformats.org/presentationml/2006/main">
  <p:tag name="TIMING" val="|8|29.8|2.6"/>
</p:tagLst>
</file>

<file path=ppt/tags/tag4.xml><?xml version="1.0" encoding="utf-8"?>
<p:tagLst xmlns:a="http://schemas.openxmlformats.org/drawingml/2006/main" xmlns:r="http://schemas.openxmlformats.org/officeDocument/2006/relationships" xmlns:p="http://schemas.openxmlformats.org/presentationml/2006/main">
  <p:tag name="TIMING" val="|0.8|3.8"/>
</p:tagLst>
</file>

<file path=ppt/tags/tag5.xml><?xml version="1.0" encoding="utf-8"?>
<p:tagLst xmlns:a="http://schemas.openxmlformats.org/drawingml/2006/main" xmlns:r="http://schemas.openxmlformats.org/officeDocument/2006/relationships" xmlns:p="http://schemas.openxmlformats.org/presentationml/2006/main">
  <p:tag name="TIMING" val="|0.7|10.5"/>
</p:tagLst>
</file>

<file path=ppt/tags/tag6.xml><?xml version="1.0" encoding="utf-8"?>
<p:tagLst xmlns:a="http://schemas.openxmlformats.org/drawingml/2006/main" xmlns:r="http://schemas.openxmlformats.org/officeDocument/2006/relationships" xmlns:p="http://schemas.openxmlformats.org/presentationml/2006/main">
  <p:tag name="TIMING" val="|62.8|16.8|22.9|35.2|20.3|45.8"/>
</p:tagLst>
</file>

<file path=ppt/tags/tag7.xml><?xml version="1.0" encoding="utf-8"?>
<p:tagLst xmlns:a="http://schemas.openxmlformats.org/drawingml/2006/main" xmlns:r="http://schemas.openxmlformats.org/officeDocument/2006/relationships" xmlns:p="http://schemas.openxmlformats.org/presentationml/2006/main">
  <p:tag name="TIMING" val="|62.8|16.8|22.9|35.2|20.3|45.8"/>
</p:tagLst>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2281</TotalTime>
  <Words>833</Words>
  <Application>Microsoft Office PowerPoint</Application>
  <PresentationFormat>‫הצגה על המסך (4:3)</PresentationFormat>
  <Paragraphs>102</Paragraphs>
  <Slides>18</Slides>
  <Notes>12</Notes>
  <HiddenSlides>0</HiddenSlides>
  <MMClips>1</MMClips>
  <ScaleCrop>false</ScaleCrop>
  <HeadingPairs>
    <vt:vector size="6" baseType="variant">
      <vt:variant>
        <vt:lpstr>גופנים בשימוש</vt:lpstr>
      </vt:variant>
      <vt:variant>
        <vt:i4>5</vt:i4>
      </vt:variant>
      <vt:variant>
        <vt:lpstr>ערכת נושא</vt:lpstr>
      </vt:variant>
      <vt:variant>
        <vt:i4>2</vt:i4>
      </vt:variant>
      <vt:variant>
        <vt:lpstr>כותרות שקופיות</vt:lpstr>
      </vt:variant>
      <vt:variant>
        <vt:i4>18</vt:i4>
      </vt:variant>
    </vt:vector>
  </HeadingPairs>
  <TitlesOfParts>
    <vt:vector size="25" baseType="lpstr">
      <vt:lpstr>MS PGothic</vt:lpstr>
      <vt:lpstr>Arial</vt:lpstr>
      <vt:lpstr>Calibri</vt:lpstr>
      <vt:lpstr>Calibri Light</vt:lpstr>
      <vt:lpstr>Times New Roman</vt:lpstr>
      <vt:lpstr>ערכת נושא Office</vt:lpstr>
      <vt:lpstr>עיצוב ברירת מחדל</vt:lpstr>
      <vt:lpstr>קבוצות פייסבוק כמלוות קורסים אקדמיים:  כיצד יוצרים בהן מעורבות?</vt:lpstr>
      <vt:lpstr>כולנו חלק מקבוצות...</vt:lpstr>
      <vt:lpstr>מצגת של PowerPoint‏</vt:lpstr>
      <vt:lpstr>בשנים האחרונות צברו תאוצה הקבוצות הוירטואליות</vt:lpstr>
      <vt:lpstr>מה קורה בפועל בדיונים בקבוצות באינטרנט?</vt:lpstr>
      <vt:lpstr>מצגת של PowerPoint‏</vt:lpstr>
      <vt:lpstr>מצגת של PowerPoint‏</vt:lpstr>
      <vt:lpstr>קבוצות בפייסבוק</vt:lpstr>
      <vt:lpstr>קבוצות פייסבוק כמלוות קורסים באקדמיה</vt:lpstr>
      <vt:lpstr>קבוצות פייסבוק כמלוות קורסים באקדמיה</vt:lpstr>
      <vt:lpstr>מצגת של PowerPoint‏</vt:lpstr>
      <vt:lpstr>פעילות הקבוצה שליוותה את קורס "שיטות מחקר" פוסטים שאני יצרתי</vt:lpstr>
      <vt:lpstr>פעילות הקבוצה שליוותה את קורס "שיטות מחקר" פוסטים שיצרו הסטודנטים</vt:lpstr>
      <vt:lpstr>קידוד רמת הפעילות של כל אחד מחברי הקבוצה</vt:lpstr>
      <vt:lpstr>מצגת של PowerPoint‏</vt:lpstr>
      <vt:lpstr>מצגת של PowerPoint‏</vt:lpstr>
      <vt:lpstr>מצגת של PowerPoint‏</vt:lpstr>
      <vt:lpstr>תודה!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פעילות וצפיינות (Lurking) סטודנטים בקבוצת פייסבוק התומכת בקורס אקדמי</dc:title>
  <dc:creator>Tali</dc:creator>
  <cp:lastModifiedBy>Windows User</cp:lastModifiedBy>
  <cp:revision>40</cp:revision>
  <cp:lastPrinted>2019-02-11T08:00:51Z</cp:lastPrinted>
  <dcterms:created xsi:type="dcterms:W3CDTF">2019-01-10T14:01:57Z</dcterms:created>
  <dcterms:modified xsi:type="dcterms:W3CDTF">2019-07-07T10:39:46Z</dcterms:modified>
</cp:coreProperties>
</file>