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18"/>
  </p:notesMasterIdLst>
  <p:sldIdLst>
    <p:sldId id="256" r:id="rId2"/>
    <p:sldId id="736" r:id="rId3"/>
    <p:sldId id="257" r:id="rId4"/>
    <p:sldId id="749" r:id="rId5"/>
    <p:sldId id="737" r:id="rId6"/>
    <p:sldId id="285" r:id="rId7"/>
    <p:sldId id="747" r:id="rId8"/>
    <p:sldId id="286" r:id="rId9"/>
    <p:sldId id="288" r:id="rId10"/>
    <p:sldId id="273" r:id="rId11"/>
    <p:sldId id="290" r:id="rId12"/>
    <p:sldId id="266" r:id="rId13"/>
    <p:sldId id="280" r:id="rId14"/>
    <p:sldId id="742" r:id="rId15"/>
    <p:sldId id="264" r:id="rId16"/>
    <p:sldId id="74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1"/>
    <a:srgbClr val="F10072"/>
    <a:srgbClr val="FF005F"/>
    <a:srgbClr val="00B12C"/>
    <a:srgbClr val="5E00FE"/>
    <a:srgbClr val="004D2E"/>
    <a:srgbClr val="22015D"/>
    <a:srgbClr val="24039F"/>
    <a:srgbClr val="9000FD"/>
    <a:srgbClr val="6E4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84" autoAdjust="0"/>
    <p:restoredTop sz="73419" autoAdjust="0"/>
  </p:normalViewPr>
  <p:slideViewPr>
    <p:cSldViewPr snapToGrid="0">
      <p:cViewPr varScale="1">
        <p:scale>
          <a:sx n="81" d="100"/>
          <a:sy n="81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BB400-B538-44B0-BBF6-12C0B8DA4B05}" type="doc">
      <dgm:prSet loTypeId="urn:microsoft.com/office/officeart/2005/8/layout/hProcess9" loCatId="process" qsTypeId="urn:microsoft.com/office/officeart/2005/8/quickstyle/3d2" qsCatId="3D" csTypeId="urn:microsoft.com/office/officeart/2005/8/colors/accent1_1" csCatId="accent1" phldr="1"/>
      <dgm:spPr/>
    </dgm:pt>
    <dgm:pt modelId="{F2C04D5F-7A1C-4215-BEB0-7F34ADB22328}">
      <dgm:prSet phldrT="[טקסט]" custT="1"/>
      <dgm:spPr/>
      <dgm:t>
        <a:bodyPr/>
        <a:lstStyle/>
        <a:p>
          <a:pPr rtl="1"/>
          <a:r>
            <a:rPr lang="he-IL" sz="2000" dirty="0"/>
            <a:t>הצגת הבעיה</a:t>
          </a:r>
        </a:p>
      </dgm:t>
    </dgm:pt>
    <dgm:pt modelId="{AC5771B4-5AA6-45C5-9261-02016EF68F84}" type="parTrans" cxnId="{B8671399-2DC7-4AAB-9908-C9C205873A8D}">
      <dgm:prSet/>
      <dgm:spPr/>
      <dgm:t>
        <a:bodyPr/>
        <a:lstStyle/>
        <a:p>
          <a:pPr rtl="1"/>
          <a:endParaRPr lang="he-IL" sz="2000"/>
        </a:p>
      </dgm:t>
    </dgm:pt>
    <dgm:pt modelId="{6A338232-8B52-4287-894D-9F76306A60BE}" type="sibTrans" cxnId="{B8671399-2DC7-4AAB-9908-C9C205873A8D}">
      <dgm:prSet custT="1"/>
      <dgm:spPr/>
      <dgm:t>
        <a:bodyPr/>
        <a:lstStyle/>
        <a:p>
          <a:pPr rtl="1"/>
          <a:endParaRPr lang="he-IL" sz="2000"/>
        </a:p>
      </dgm:t>
    </dgm:pt>
    <dgm:pt modelId="{B991543F-D22A-4B78-B21C-954A2132F5E6}">
      <dgm:prSet phldrT="[טקסט]" custT="1"/>
      <dgm:spPr/>
      <dgm:t>
        <a:bodyPr/>
        <a:lstStyle/>
        <a:p>
          <a:pPr rtl="1"/>
          <a:r>
            <a:rPr lang="he-IL" sz="2000" dirty="0"/>
            <a:t>העלאת רעיונות לפתרון הבעיה</a:t>
          </a:r>
        </a:p>
      </dgm:t>
    </dgm:pt>
    <dgm:pt modelId="{F3576C1B-62FD-4A8D-BC81-6779EF51C6A5}" type="parTrans" cxnId="{8735647A-3812-4031-ADA1-9DFAD7C3D650}">
      <dgm:prSet/>
      <dgm:spPr/>
      <dgm:t>
        <a:bodyPr/>
        <a:lstStyle/>
        <a:p>
          <a:pPr rtl="1"/>
          <a:endParaRPr lang="he-IL" sz="2000"/>
        </a:p>
      </dgm:t>
    </dgm:pt>
    <dgm:pt modelId="{1D4CBC78-2E4E-4CB0-919A-AE1E2F8BC4AF}" type="sibTrans" cxnId="{8735647A-3812-4031-ADA1-9DFAD7C3D650}">
      <dgm:prSet custT="1"/>
      <dgm:spPr/>
      <dgm:t>
        <a:bodyPr/>
        <a:lstStyle/>
        <a:p>
          <a:pPr rtl="1"/>
          <a:endParaRPr lang="he-IL" sz="2000"/>
        </a:p>
      </dgm:t>
    </dgm:pt>
    <dgm:pt modelId="{EACB983B-D781-4878-A91F-EF2A80FF786C}">
      <dgm:prSet phldrT="[טקסט]" custT="1"/>
      <dgm:spPr/>
      <dgm:t>
        <a:bodyPr/>
        <a:lstStyle/>
        <a:p>
          <a:pPr rtl="1"/>
          <a:r>
            <a:rPr lang="he-IL" sz="2000" dirty="0"/>
            <a:t>תכנון דרכים לפתרון הבעיה</a:t>
          </a:r>
        </a:p>
      </dgm:t>
    </dgm:pt>
    <dgm:pt modelId="{72D37922-F9D0-4FC4-9C00-44805A5AAF21}" type="sibTrans" cxnId="{6916C2B6-D6FF-4226-A634-68E713C06331}">
      <dgm:prSet/>
      <dgm:spPr/>
      <dgm:t>
        <a:bodyPr/>
        <a:lstStyle/>
        <a:p>
          <a:pPr rtl="1"/>
          <a:endParaRPr lang="he-IL" sz="2000"/>
        </a:p>
      </dgm:t>
    </dgm:pt>
    <dgm:pt modelId="{6FD30B68-8E0D-4EF7-B699-89111539DAFD}" type="parTrans" cxnId="{6916C2B6-D6FF-4226-A634-68E713C06331}">
      <dgm:prSet/>
      <dgm:spPr/>
      <dgm:t>
        <a:bodyPr/>
        <a:lstStyle/>
        <a:p>
          <a:pPr rtl="1"/>
          <a:endParaRPr lang="he-IL" sz="2000"/>
        </a:p>
      </dgm:t>
    </dgm:pt>
    <dgm:pt modelId="{D96D39E6-6CD0-42A5-86AF-EF49BDB8A4CC}">
      <dgm:prSet phldrT="[טקסט]" custT="1"/>
      <dgm:spPr/>
      <dgm:t>
        <a:bodyPr/>
        <a:lstStyle/>
        <a:p>
          <a:pPr rtl="1"/>
          <a:r>
            <a:rPr lang="he-IL" sz="2000" dirty="0"/>
            <a:t>הבנת הבעיה</a:t>
          </a:r>
        </a:p>
      </dgm:t>
    </dgm:pt>
    <dgm:pt modelId="{695EC2A3-AFB2-4FBA-AEA8-778808D630C7}" type="parTrans" cxnId="{63EBFFFF-881E-4383-B4E8-146D030117DD}">
      <dgm:prSet/>
      <dgm:spPr/>
      <dgm:t>
        <a:bodyPr/>
        <a:lstStyle/>
        <a:p>
          <a:pPr rtl="1"/>
          <a:endParaRPr lang="he-IL" sz="2000"/>
        </a:p>
      </dgm:t>
    </dgm:pt>
    <dgm:pt modelId="{C4C623E2-6364-44E8-AE3C-1C0E9EBEF625}" type="sibTrans" cxnId="{63EBFFFF-881E-4383-B4E8-146D030117DD}">
      <dgm:prSet custT="1"/>
      <dgm:spPr/>
      <dgm:t>
        <a:bodyPr/>
        <a:lstStyle/>
        <a:p>
          <a:pPr rtl="1"/>
          <a:endParaRPr lang="he-IL" sz="2000"/>
        </a:p>
      </dgm:t>
    </dgm:pt>
    <dgm:pt modelId="{D96CE853-9D3A-48A3-A77F-3FFB66EC6967}">
      <dgm:prSet phldrT="[טקסט]" custT="1"/>
      <dgm:spPr/>
      <dgm:t>
        <a:bodyPr/>
        <a:lstStyle/>
        <a:p>
          <a:pPr rtl="1"/>
          <a:r>
            <a:rPr lang="he-IL" sz="2000" dirty="0"/>
            <a:t>הערכת הרעיונות</a:t>
          </a:r>
        </a:p>
      </dgm:t>
    </dgm:pt>
    <dgm:pt modelId="{61C66CD9-EAA6-4DB0-AFFD-4A483CA921DB}" type="parTrans" cxnId="{B36217D4-32B6-419F-9416-4FC3AEBB0186}">
      <dgm:prSet/>
      <dgm:spPr/>
      <dgm:t>
        <a:bodyPr/>
        <a:lstStyle/>
        <a:p>
          <a:pPr rtl="1"/>
          <a:endParaRPr lang="he-IL" sz="2000"/>
        </a:p>
      </dgm:t>
    </dgm:pt>
    <dgm:pt modelId="{793647CD-C423-410E-90B1-D4CF96660E01}" type="sibTrans" cxnId="{B36217D4-32B6-419F-9416-4FC3AEBB0186}">
      <dgm:prSet custT="1"/>
      <dgm:spPr/>
      <dgm:t>
        <a:bodyPr/>
        <a:lstStyle/>
        <a:p>
          <a:pPr rtl="1"/>
          <a:endParaRPr lang="he-IL" sz="2000"/>
        </a:p>
      </dgm:t>
    </dgm:pt>
    <dgm:pt modelId="{A8F580C8-649F-463C-8E02-D612372FBCE5}">
      <dgm:prSet phldrT="[טקסט]" custT="1"/>
      <dgm:spPr/>
      <dgm:t>
        <a:bodyPr/>
        <a:lstStyle/>
        <a:p>
          <a:pPr rtl="1"/>
          <a:r>
            <a:rPr lang="he-IL" sz="2000" dirty="0"/>
            <a:t>קבלת החלטות אודות הפתרון הרצוי</a:t>
          </a:r>
        </a:p>
      </dgm:t>
    </dgm:pt>
    <dgm:pt modelId="{DA54127C-47B6-4B21-970E-176762D3D9CE}" type="parTrans" cxnId="{C547DFC3-A4C0-41B8-909A-AF3313CD4A58}">
      <dgm:prSet/>
      <dgm:spPr/>
      <dgm:t>
        <a:bodyPr/>
        <a:lstStyle/>
        <a:p>
          <a:pPr rtl="1"/>
          <a:endParaRPr lang="he-IL" sz="2000"/>
        </a:p>
      </dgm:t>
    </dgm:pt>
    <dgm:pt modelId="{4D8DADEE-8B2C-4747-88EE-D6274A7EF778}" type="sibTrans" cxnId="{C547DFC3-A4C0-41B8-909A-AF3313CD4A58}">
      <dgm:prSet custT="1"/>
      <dgm:spPr/>
      <dgm:t>
        <a:bodyPr/>
        <a:lstStyle/>
        <a:p>
          <a:pPr rtl="1"/>
          <a:endParaRPr lang="he-IL" sz="2000"/>
        </a:p>
      </dgm:t>
    </dgm:pt>
    <dgm:pt modelId="{A7F413E9-832E-47E3-97EF-6781A2F44B80}" type="pres">
      <dgm:prSet presAssocID="{1BFBB400-B538-44B0-BBF6-12C0B8DA4B05}" presName="CompostProcess" presStyleCnt="0">
        <dgm:presLayoutVars>
          <dgm:dir val="rev"/>
          <dgm:resizeHandles val="exact"/>
        </dgm:presLayoutVars>
      </dgm:prSet>
      <dgm:spPr/>
    </dgm:pt>
    <dgm:pt modelId="{D5072C9B-BC3A-4C0D-BD8D-3CD108674D85}" type="pres">
      <dgm:prSet presAssocID="{1BFBB400-B538-44B0-BBF6-12C0B8DA4B05}" presName="arrow" presStyleLbl="bgShp" presStyleIdx="0" presStyleCnt="1"/>
      <dgm:spPr/>
    </dgm:pt>
    <dgm:pt modelId="{48586A62-90E4-4AF2-8808-9EDF6DDF0FE5}" type="pres">
      <dgm:prSet presAssocID="{1BFBB400-B538-44B0-BBF6-12C0B8DA4B05}" presName="linearProcess" presStyleCnt="0"/>
      <dgm:spPr/>
    </dgm:pt>
    <dgm:pt modelId="{E384A5B3-04E4-48B4-A2EC-6C34EFFDC55C}" type="pres">
      <dgm:prSet presAssocID="{F2C04D5F-7A1C-4215-BEB0-7F34ADB22328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9B17589-E1AB-4270-AD1B-A37AB1D206E5}" type="pres">
      <dgm:prSet presAssocID="{6A338232-8B52-4287-894D-9F76306A60BE}" presName="sibTrans" presStyleCnt="0"/>
      <dgm:spPr/>
    </dgm:pt>
    <dgm:pt modelId="{3B3297DC-4686-47E8-A71F-5ADEF58EE026}" type="pres">
      <dgm:prSet presAssocID="{D96D39E6-6CD0-42A5-86AF-EF49BDB8A4C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3EE4FB-9CB8-4E0C-8D3A-7B6691FADD2F}" type="pres">
      <dgm:prSet presAssocID="{C4C623E2-6364-44E8-AE3C-1C0E9EBEF625}" presName="sibTrans" presStyleCnt="0"/>
      <dgm:spPr/>
    </dgm:pt>
    <dgm:pt modelId="{77558DD6-410C-4F77-8F4B-2457D4419557}" type="pres">
      <dgm:prSet presAssocID="{B991543F-D22A-4B78-B21C-954A2132F5E6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981DA0-C0B1-45B1-87F9-F25399DF96F0}" type="pres">
      <dgm:prSet presAssocID="{1D4CBC78-2E4E-4CB0-919A-AE1E2F8BC4AF}" presName="sibTrans" presStyleCnt="0"/>
      <dgm:spPr/>
    </dgm:pt>
    <dgm:pt modelId="{CEC75264-9051-426F-8B10-71079FB274DF}" type="pres">
      <dgm:prSet presAssocID="{D96CE853-9D3A-48A3-A77F-3FFB66EC6967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67DC91-61A4-47C1-9264-965C80978253}" type="pres">
      <dgm:prSet presAssocID="{793647CD-C423-410E-90B1-D4CF96660E01}" presName="sibTrans" presStyleCnt="0"/>
      <dgm:spPr/>
    </dgm:pt>
    <dgm:pt modelId="{B3E84C42-CB01-49E5-91B9-8505955F0566}" type="pres">
      <dgm:prSet presAssocID="{A8F580C8-649F-463C-8E02-D612372FBCE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98EEF8-C969-4F10-9CFE-988C16A3645F}" type="pres">
      <dgm:prSet presAssocID="{4D8DADEE-8B2C-4747-88EE-D6274A7EF778}" presName="sibTrans" presStyleCnt="0"/>
      <dgm:spPr/>
    </dgm:pt>
    <dgm:pt modelId="{D61E9CA8-6D2A-46AE-99FD-A9B98D5E6DC3}" type="pres">
      <dgm:prSet presAssocID="{EACB983B-D781-4878-A91F-EF2A80FF786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735647A-3812-4031-ADA1-9DFAD7C3D650}" srcId="{1BFBB400-B538-44B0-BBF6-12C0B8DA4B05}" destId="{B991543F-D22A-4B78-B21C-954A2132F5E6}" srcOrd="2" destOrd="0" parTransId="{F3576C1B-62FD-4A8D-BC81-6779EF51C6A5}" sibTransId="{1D4CBC78-2E4E-4CB0-919A-AE1E2F8BC4AF}"/>
    <dgm:cxn modelId="{B8671399-2DC7-4AAB-9908-C9C205873A8D}" srcId="{1BFBB400-B538-44B0-BBF6-12C0B8DA4B05}" destId="{F2C04D5F-7A1C-4215-BEB0-7F34ADB22328}" srcOrd="0" destOrd="0" parTransId="{AC5771B4-5AA6-45C5-9261-02016EF68F84}" sibTransId="{6A338232-8B52-4287-894D-9F76306A60BE}"/>
    <dgm:cxn modelId="{F824DF60-F5DD-41D4-8D1F-8E341DDF47F9}" type="presOf" srcId="{EACB983B-D781-4878-A91F-EF2A80FF786C}" destId="{D61E9CA8-6D2A-46AE-99FD-A9B98D5E6DC3}" srcOrd="0" destOrd="0" presId="urn:microsoft.com/office/officeart/2005/8/layout/hProcess9"/>
    <dgm:cxn modelId="{C547DFC3-A4C0-41B8-909A-AF3313CD4A58}" srcId="{1BFBB400-B538-44B0-BBF6-12C0B8DA4B05}" destId="{A8F580C8-649F-463C-8E02-D612372FBCE5}" srcOrd="4" destOrd="0" parTransId="{DA54127C-47B6-4B21-970E-176762D3D9CE}" sibTransId="{4D8DADEE-8B2C-4747-88EE-D6274A7EF778}"/>
    <dgm:cxn modelId="{5F06D990-52C7-4A1C-9723-0CBF8F493CBD}" type="presOf" srcId="{D96CE853-9D3A-48A3-A77F-3FFB66EC6967}" destId="{CEC75264-9051-426F-8B10-71079FB274DF}" srcOrd="0" destOrd="0" presId="urn:microsoft.com/office/officeart/2005/8/layout/hProcess9"/>
    <dgm:cxn modelId="{7DE1A690-8893-44F1-B61E-3579CA97F1CA}" type="presOf" srcId="{1BFBB400-B538-44B0-BBF6-12C0B8DA4B05}" destId="{A7F413E9-832E-47E3-97EF-6781A2F44B80}" srcOrd="0" destOrd="0" presId="urn:microsoft.com/office/officeart/2005/8/layout/hProcess9"/>
    <dgm:cxn modelId="{63EBFFFF-881E-4383-B4E8-146D030117DD}" srcId="{1BFBB400-B538-44B0-BBF6-12C0B8DA4B05}" destId="{D96D39E6-6CD0-42A5-86AF-EF49BDB8A4CC}" srcOrd="1" destOrd="0" parTransId="{695EC2A3-AFB2-4FBA-AEA8-778808D630C7}" sibTransId="{C4C623E2-6364-44E8-AE3C-1C0E9EBEF625}"/>
    <dgm:cxn modelId="{A48DCD9A-9AFE-4273-845F-67887ED6C96E}" type="presOf" srcId="{D96D39E6-6CD0-42A5-86AF-EF49BDB8A4CC}" destId="{3B3297DC-4686-47E8-A71F-5ADEF58EE026}" srcOrd="0" destOrd="0" presId="urn:microsoft.com/office/officeart/2005/8/layout/hProcess9"/>
    <dgm:cxn modelId="{B36217D4-32B6-419F-9416-4FC3AEBB0186}" srcId="{1BFBB400-B538-44B0-BBF6-12C0B8DA4B05}" destId="{D96CE853-9D3A-48A3-A77F-3FFB66EC6967}" srcOrd="3" destOrd="0" parTransId="{61C66CD9-EAA6-4DB0-AFFD-4A483CA921DB}" sibTransId="{793647CD-C423-410E-90B1-D4CF96660E01}"/>
    <dgm:cxn modelId="{6916C2B6-D6FF-4226-A634-68E713C06331}" srcId="{1BFBB400-B538-44B0-BBF6-12C0B8DA4B05}" destId="{EACB983B-D781-4878-A91F-EF2A80FF786C}" srcOrd="5" destOrd="0" parTransId="{6FD30B68-8E0D-4EF7-B699-89111539DAFD}" sibTransId="{72D37922-F9D0-4FC4-9C00-44805A5AAF21}"/>
    <dgm:cxn modelId="{B860718F-D906-4B76-A965-26FA045F778A}" type="presOf" srcId="{F2C04D5F-7A1C-4215-BEB0-7F34ADB22328}" destId="{E384A5B3-04E4-48B4-A2EC-6C34EFFDC55C}" srcOrd="0" destOrd="0" presId="urn:microsoft.com/office/officeart/2005/8/layout/hProcess9"/>
    <dgm:cxn modelId="{7D1469B3-32C8-4A27-83EE-53A354FD8FFA}" type="presOf" srcId="{B991543F-D22A-4B78-B21C-954A2132F5E6}" destId="{77558DD6-410C-4F77-8F4B-2457D4419557}" srcOrd="0" destOrd="0" presId="urn:microsoft.com/office/officeart/2005/8/layout/hProcess9"/>
    <dgm:cxn modelId="{38D29828-E1F4-4955-B7F4-C4D0E608FBE7}" type="presOf" srcId="{A8F580C8-649F-463C-8E02-D612372FBCE5}" destId="{B3E84C42-CB01-49E5-91B9-8505955F0566}" srcOrd="0" destOrd="0" presId="urn:microsoft.com/office/officeart/2005/8/layout/hProcess9"/>
    <dgm:cxn modelId="{04592CFD-98DA-41F7-97A5-E8C094E3293A}" type="presParOf" srcId="{A7F413E9-832E-47E3-97EF-6781A2F44B80}" destId="{D5072C9B-BC3A-4C0D-BD8D-3CD108674D85}" srcOrd="0" destOrd="0" presId="urn:microsoft.com/office/officeart/2005/8/layout/hProcess9"/>
    <dgm:cxn modelId="{54EC4FDC-F6AD-4898-AE8F-9CA8FE6602CF}" type="presParOf" srcId="{A7F413E9-832E-47E3-97EF-6781A2F44B80}" destId="{48586A62-90E4-4AF2-8808-9EDF6DDF0FE5}" srcOrd="1" destOrd="0" presId="urn:microsoft.com/office/officeart/2005/8/layout/hProcess9"/>
    <dgm:cxn modelId="{3164D518-96E9-4C88-BD02-CD8606E6680C}" type="presParOf" srcId="{48586A62-90E4-4AF2-8808-9EDF6DDF0FE5}" destId="{E384A5B3-04E4-48B4-A2EC-6C34EFFDC55C}" srcOrd="0" destOrd="0" presId="urn:microsoft.com/office/officeart/2005/8/layout/hProcess9"/>
    <dgm:cxn modelId="{51507ACC-714E-4960-9683-15344953186A}" type="presParOf" srcId="{48586A62-90E4-4AF2-8808-9EDF6DDF0FE5}" destId="{79B17589-E1AB-4270-AD1B-A37AB1D206E5}" srcOrd="1" destOrd="0" presId="urn:microsoft.com/office/officeart/2005/8/layout/hProcess9"/>
    <dgm:cxn modelId="{1F5B80CB-31A3-4C27-B972-F481911EC0E6}" type="presParOf" srcId="{48586A62-90E4-4AF2-8808-9EDF6DDF0FE5}" destId="{3B3297DC-4686-47E8-A71F-5ADEF58EE026}" srcOrd="2" destOrd="0" presId="urn:microsoft.com/office/officeart/2005/8/layout/hProcess9"/>
    <dgm:cxn modelId="{45B40061-EA6E-4F90-90C6-308AC19E950C}" type="presParOf" srcId="{48586A62-90E4-4AF2-8808-9EDF6DDF0FE5}" destId="{813EE4FB-9CB8-4E0C-8D3A-7B6691FADD2F}" srcOrd="3" destOrd="0" presId="urn:microsoft.com/office/officeart/2005/8/layout/hProcess9"/>
    <dgm:cxn modelId="{19F1F36A-5532-4BAB-A41C-2157503E5549}" type="presParOf" srcId="{48586A62-90E4-4AF2-8808-9EDF6DDF0FE5}" destId="{77558DD6-410C-4F77-8F4B-2457D4419557}" srcOrd="4" destOrd="0" presId="urn:microsoft.com/office/officeart/2005/8/layout/hProcess9"/>
    <dgm:cxn modelId="{8FA6C5CD-32AB-4039-99E3-7E9B96BDE431}" type="presParOf" srcId="{48586A62-90E4-4AF2-8808-9EDF6DDF0FE5}" destId="{29981DA0-C0B1-45B1-87F9-F25399DF96F0}" srcOrd="5" destOrd="0" presId="urn:microsoft.com/office/officeart/2005/8/layout/hProcess9"/>
    <dgm:cxn modelId="{E721B05C-FFD0-4D92-B7F4-10445743817F}" type="presParOf" srcId="{48586A62-90E4-4AF2-8808-9EDF6DDF0FE5}" destId="{CEC75264-9051-426F-8B10-71079FB274DF}" srcOrd="6" destOrd="0" presId="urn:microsoft.com/office/officeart/2005/8/layout/hProcess9"/>
    <dgm:cxn modelId="{9FDE520E-C8F8-425B-93C2-B6F7414CE8C0}" type="presParOf" srcId="{48586A62-90E4-4AF2-8808-9EDF6DDF0FE5}" destId="{ED67DC91-61A4-47C1-9264-965C80978253}" srcOrd="7" destOrd="0" presId="urn:microsoft.com/office/officeart/2005/8/layout/hProcess9"/>
    <dgm:cxn modelId="{228D735B-E5B9-4FF4-A4AD-8BEC07B9A44F}" type="presParOf" srcId="{48586A62-90E4-4AF2-8808-9EDF6DDF0FE5}" destId="{B3E84C42-CB01-49E5-91B9-8505955F0566}" srcOrd="8" destOrd="0" presId="urn:microsoft.com/office/officeart/2005/8/layout/hProcess9"/>
    <dgm:cxn modelId="{52DADB96-890B-4383-8F2E-D3DE082705FA}" type="presParOf" srcId="{48586A62-90E4-4AF2-8808-9EDF6DDF0FE5}" destId="{5F98EEF8-C969-4F10-9CFE-988C16A3645F}" srcOrd="9" destOrd="0" presId="urn:microsoft.com/office/officeart/2005/8/layout/hProcess9"/>
    <dgm:cxn modelId="{994D4675-FCD6-4E6F-9545-8B187CCAAB77}" type="presParOf" srcId="{48586A62-90E4-4AF2-8808-9EDF6DDF0FE5}" destId="{D61E9CA8-6D2A-46AE-99FD-A9B98D5E6DC3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BB400-B538-44B0-BBF6-12C0B8DA4B05}" type="doc">
      <dgm:prSet loTypeId="urn:microsoft.com/office/officeart/2005/8/layout/process1" loCatId="process" qsTypeId="urn:microsoft.com/office/officeart/2005/8/quickstyle/simple4" qsCatId="simple" csTypeId="urn:microsoft.com/office/officeart/2005/8/colors/accent1_1" csCatId="accent1" phldr="1"/>
      <dgm:spPr/>
    </dgm:pt>
    <dgm:pt modelId="{F2C04D5F-7A1C-4215-BEB0-7F34ADB22328}">
      <dgm:prSet phldrT="[טקסט]"/>
      <dgm:spPr/>
      <dgm:t>
        <a:bodyPr/>
        <a:lstStyle/>
        <a:p>
          <a:pPr rtl="1"/>
          <a:r>
            <a:rPr lang="he-IL" dirty="0"/>
            <a:t>חלוקה</a:t>
          </a:r>
        </a:p>
        <a:p>
          <a:pPr rtl="1"/>
          <a:r>
            <a:rPr lang="he-IL" dirty="0"/>
            <a:t>לקבוצות לפי התפקיד</a:t>
          </a:r>
        </a:p>
      </dgm:t>
    </dgm:pt>
    <dgm:pt modelId="{AC5771B4-5AA6-45C5-9261-02016EF68F84}" type="parTrans" cxnId="{B8671399-2DC7-4AAB-9908-C9C205873A8D}">
      <dgm:prSet/>
      <dgm:spPr/>
      <dgm:t>
        <a:bodyPr/>
        <a:lstStyle/>
        <a:p>
          <a:pPr rtl="1"/>
          <a:endParaRPr lang="he-IL"/>
        </a:p>
      </dgm:t>
    </dgm:pt>
    <dgm:pt modelId="{6A338232-8B52-4287-894D-9F76306A60BE}" type="sibTrans" cxnId="{B8671399-2DC7-4AAB-9908-C9C205873A8D}">
      <dgm:prSet/>
      <dgm:spPr/>
      <dgm:t>
        <a:bodyPr/>
        <a:lstStyle/>
        <a:p>
          <a:pPr rtl="1"/>
          <a:endParaRPr lang="he-IL"/>
        </a:p>
      </dgm:t>
    </dgm:pt>
    <dgm:pt modelId="{B991543F-D22A-4B78-B21C-954A2132F5E6}">
      <dgm:prSet phldrT="[טקסט]"/>
      <dgm:spPr/>
      <dgm:t>
        <a:bodyPr/>
        <a:lstStyle/>
        <a:p>
          <a:pPr rtl="1"/>
          <a:r>
            <a:rPr lang="he-IL" dirty="0"/>
            <a:t>הבנת הבעיה וניסוח טענה</a:t>
          </a:r>
        </a:p>
      </dgm:t>
    </dgm:pt>
    <dgm:pt modelId="{F3576C1B-62FD-4A8D-BC81-6779EF51C6A5}" type="parTrans" cxnId="{8735647A-3812-4031-ADA1-9DFAD7C3D650}">
      <dgm:prSet/>
      <dgm:spPr/>
      <dgm:t>
        <a:bodyPr/>
        <a:lstStyle/>
        <a:p>
          <a:pPr rtl="1"/>
          <a:endParaRPr lang="he-IL"/>
        </a:p>
      </dgm:t>
    </dgm:pt>
    <dgm:pt modelId="{1D4CBC78-2E4E-4CB0-919A-AE1E2F8BC4AF}" type="sibTrans" cxnId="{8735647A-3812-4031-ADA1-9DFAD7C3D650}">
      <dgm:prSet/>
      <dgm:spPr/>
      <dgm:t>
        <a:bodyPr/>
        <a:lstStyle/>
        <a:p>
          <a:pPr rtl="1"/>
          <a:endParaRPr lang="he-IL"/>
        </a:p>
      </dgm:t>
    </dgm:pt>
    <dgm:pt modelId="{F7077A23-6FCD-4C44-A3DC-2B7B6DD63A9B}">
      <dgm:prSet phldrT="[טקסט]"/>
      <dgm:spPr/>
      <dgm:t>
        <a:bodyPr/>
        <a:lstStyle/>
        <a:p>
          <a:pPr rtl="1"/>
          <a:r>
            <a:rPr lang="he-IL" dirty="0"/>
            <a:t>הצעה לפתרון</a:t>
          </a:r>
        </a:p>
      </dgm:t>
    </dgm:pt>
    <dgm:pt modelId="{CB2797F8-A731-4254-94DB-7D92EA5C7AD9}" type="parTrans" cxnId="{15CF9F8D-6AE2-477E-AA60-C7ED3E89B3BE}">
      <dgm:prSet/>
      <dgm:spPr/>
      <dgm:t>
        <a:bodyPr/>
        <a:lstStyle/>
        <a:p>
          <a:pPr rtl="1"/>
          <a:endParaRPr lang="he-IL"/>
        </a:p>
      </dgm:t>
    </dgm:pt>
    <dgm:pt modelId="{8D2A077C-7D46-490E-AC32-AF74D71E5E3C}" type="sibTrans" cxnId="{15CF9F8D-6AE2-477E-AA60-C7ED3E89B3BE}">
      <dgm:prSet/>
      <dgm:spPr/>
      <dgm:t>
        <a:bodyPr/>
        <a:lstStyle/>
        <a:p>
          <a:pPr rtl="1"/>
          <a:endParaRPr lang="he-IL"/>
        </a:p>
      </dgm:t>
    </dgm:pt>
    <dgm:pt modelId="{CA561E3E-23B4-4DBB-B384-4422BBAD0998}">
      <dgm:prSet phldrT="[טקסט]"/>
      <dgm:spPr/>
      <dgm:t>
        <a:bodyPr/>
        <a:lstStyle/>
        <a:p>
          <a:pPr rtl="1"/>
          <a:r>
            <a:rPr lang="he-IL" dirty="0"/>
            <a:t>בחירת תפקיד</a:t>
          </a:r>
        </a:p>
      </dgm:t>
    </dgm:pt>
    <dgm:pt modelId="{63621919-0180-4343-B077-379D5D017DE6}" type="parTrans" cxnId="{1B9BD0D6-6001-4B4F-A334-32420E0C5EED}">
      <dgm:prSet/>
      <dgm:spPr/>
      <dgm:t>
        <a:bodyPr/>
        <a:lstStyle/>
        <a:p>
          <a:pPr rtl="1"/>
          <a:endParaRPr lang="he-IL"/>
        </a:p>
      </dgm:t>
    </dgm:pt>
    <dgm:pt modelId="{1C7B756A-E524-47E5-AE65-9446C78CFE6F}" type="sibTrans" cxnId="{1B9BD0D6-6001-4B4F-A334-32420E0C5EED}">
      <dgm:prSet/>
      <dgm:spPr/>
      <dgm:t>
        <a:bodyPr/>
        <a:lstStyle/>
        <a:p>
          <a:pPr rtl="1"/>
          <a:endParaRPr lang="he-IL"/>
        </a:p>
      </dgm:t>
    </dgm:pt>
    <dgm:pt modelId="{427BD693-6B5D-4CE9-853D-2AA7EF033C1D}" type="pres">
      <dgm:prSet presAssocID="{1BFBB400-B538-44B0-BBF6-12C0B8DA4B05}" presName="Name0" presStyleCnt="0">
        <dgm:presLayoutVars>
          <dgm:dir val="rev"/>
          <dgm:resizeHandles val="exact"/>
        </dgm:presLayoutVars>
      </dgm:prSet>
      <dgm:spPr/>
    </dgm:pt>
    <dgm:pt modelId="{CFDE195E-FC2A-4FF6-9A5B-837054DEB2C4}" type="pres">
      <dgm:prSet presAssocID="{CA561E3E-23B4-4DBB-B384-4422BBAD09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31A4736-C0CD-4055-ACDB-2F046EDF43C3}" type="pres">
      <dgm:prSet presAssocID="{1C7B756A-E524-47E5-AE65-9446C78CFE6F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FE4188A1-E637-44E7-9949-C529AC38520C}" type="pres">
      <dgm:prSet presAssocID="{1C7B756A-E524-47E5-AE65-9446C78CFE6F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6C6C5C94-47DD-4B85-8E93-379CADFDD71B}" type="pres">
      <dgm:prSet presAssocID="{F2C04D5F-7A1C-4215-BEB0-7F34ADB223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F08851-2ECD-4CDF-9995-FAD6981525DC}" type="pres">
      <dgm:prSet presAssocID="{6A338232-8B52-4287-894D-9F76306A60BE}" presName="sibTrans" presStyleLbl="sibTrans2D1" presStyleIdx="1" presStyleCnt="3" custScaleY="42410" custLinFactNeighborY="-20995"/>
      <dgm:spPr/>
      <dgm:t>
        <a:bodyPr/>
        <a:lstStyle/>
        <a:p>
          <a:pPr rtl="1"/>
          <a:endParaRPr lang="he-IL"/>
        </a:p>
      </dgm:t>
    </dgm:pt>
    <dgm:pt modelId="{EC788F5A-9E2A-4669-8DB1-F8C891CFF236}" type="pres">
      <dgm:prSet presAssocID="{6A338232-8B52-4287-894D-9F76306A60BE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7D41F5E8-873A-4F80-BA67-2CE8A521EAA1}" type="pres">
      <dgm:prSet presAssocID="{B991543F-D22A-4B78-B21C-954A2132F5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FC4918-0572-4CAC-B165-E5E25FA10E18}" type="pres">
      <dgm:prSet presAssocID="{1D4CBC78-2E4E-4CB0-919A-AE1E2F8BC4AF}" presName="sibTrans" presStyleLbl="sibTrans2D1" presStyleIdx="2" presStyleCnt="3" custScaleY="42410" custLinFactNeighborY="-20995"/>
      <dgm:spPr/>
      <dgm:t>
        <a:bodyPr/>
        <a:lstStyle/>
        <a:p>
          <a:pPr rtl="1"/>
          <a:endParaRPr lang="he-IL"/>
        </a:p>
      </dgm:t>
    </dgm:pt>
    <dgm:pt modelId="{23109B1E-DA28-497F-810E-4611D134960D}" type="pres">
      <dgm:prSet presAssocID="{1D4CBC78-2E4E-4CB0-919A-AE1E2F8BC4AF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00108D40-BB3D-43B6-A808-68050524F954}" type="pres">
      <dgm:prSet presAssocID="{F7077A23-6FCD-4C44-A3DC-2B7B6DD63A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B66C2C6-EC5B-42AA-A481-BD4A8F420F46}" type="presOf" srcId="{1BFBB400-B538-44B0-BBF6-12C0B8DA4B05}" destId="{427BD693-6B5D-4CE9-853D-2AA7EF033C1D}" srcOrd="0" destOrd="0" presId="urn:microsoft.com/office/officeart/2005/8/layout/process1"/>
    <dgm:cxn modelId="{50D5D391-1A84-42A6-9FB9-8EF345960D85}" type="presOf" srcId="{6A338232-8B52-4287-894D-9F76306A60BE}" destId="{EC788F5A-9E2A-4669-8DB1-F8C891CFF236}" srcOrd="1" destOrd="0" presId="urn:microsoft.com/office/officeart/2005/8/layout/process1"/>
    <dgm:cxn modelId="{D6ACB583-1E7B-4043-9E24-8596AA721009}" type="presOf" srcId="{CA561E3E-23B4-4DBB-B384-4422BBAD0998}" destId="{CFDE195E-FC2A-4FF6-9A5B-837054DEB2C4}" srcOrd="0" destOrd="0" presId="urn:microsoft.com/office/officeart/2005/8/layout/process1"/>
    <dgm:cxn modelId="{8B6F6974-308F-4CB6-92CD-0368B963DE59}" type="presOf" srcId="{B991543F-D22A-4B78-B21C-954A2132F5E6}" destId="{7D41F5E8-873A-4F80-BA67-2CE8A521EAA1}" srcOrd="0" destOrd="0" presId="urn:microsoft.com/office/officeart/2005/8/layout/process1"/>
    <dgm:cxn modelId="{15CF9F8D-6AE2-477E-AA60-C7ED3E89B3BE}" srcId="{1BFBB400-B538-44B0-BBF6-12C0B8DA4B05}" destId="{F7077A23-6FCD-4C44-A3DC-2B7B6DD63A9B}" srcOrd="3" destOrd="0" parTransId="{CB2797F8-A731-4254-94DB-7D92EA5C7AD9}" sibTransId="{8D2A077C-7D46-490E-AC32-AF74D71E5E3C}"/>
    <dgm:cxn modelId="{B8671399-2DC7-4AAB-9908-C9C205873A8D}" srcId="{1BFBB400-B538-44B0-BBF6-12C0B8DA4B05}" destId="{F2C04D5F-7A1C-4215-BEB0-7F34ADB22328}" srcOrd="1" destOrd="0" parTransId="{AC5771B4-5AA6-45C5-9261-02016EF68F84}" sibTransId="{6A338232-8B52-4287-894D-9F76306A60BE}"/>
    <dgm:cxn modelId="{1B9BD0D6-6001-4B4F-A334-32420E0C5EED}" srcId="{1BFBB400-B538-44B0-BBF6-12C0B8DA4B05}" destId="{CA561E3E-23B4-4DBB-B384-4422BBAD0998}" srcOrd="0" destOrd="0" parTransId="{63621919-0180-4343-B077-379D5D017DE6}" sibTransId="{1C7B756A-E524-47E5-AE65-9446C78CFE6F}"/>
    <dgm:cxn modelId="{4FB4BBC1-BDE5-4E18-ADBD-7FE928CD02C2}" type="presOf" srcId="{1C7B756A-E524-47E5-AE65-9446C78CFE6F}" destId="{931A4736-C0CD-4055-ACDB-2F046EDF43C3}" srcOrd="0" destOrd="0" presId="urn:microsoft.com/office/officeart/2005/8/layout/process1"/>
    <dgm:cxn modelId="{8735647A-3812-4031-ADA1-9DFAD7C3D650}" srcId="{1BFBB400-B538-44B0-BBF6-12C0B8DA4B05}" destId="{B991543F-D22A-4B78-B21C-954A2132F5E6}" srcOrd="2" destOrd="0" parTransId="{F3576C1B-62FD-4A8D-BC81-6779EF51C6A5}" sibTransId="{1D4CBC78-2E4E-4CB0-919A-AE1E2F8BC4AF}"/>
    <dgm:cxn modelId="{36310EFB-A852-4ED7-A397-6671968A0257}" type="presOf" srcId="{6A338232-8B52-4287-894D-9F76306A60BE}" destId="{73F08851-2ECD-4CDF-9995-FAD6981525DC}" srcOrd="0" destOrd="0" presId="urn:microsoft.com/office/officeart/2005/8/layout/process1"/>
    <dgm:cxn modelId="{A80FCF90-C178-4192-B128-5D66961F1DCF}" type="presOf" srcId="{1D4CBC78-2E4E-4CB0-919A-AE1E2F8BC4AF}" destId="{3AFC4918-0572-4CAC-B165-E5E25FA10E18}" srcOrd="0" destOrd="0" presId="urn:microsoft.com/office/officeart/2005/8/layout/process1"/>
    <dgm:cxn modelId="{7DF9D9B1-25B6-4F88-8E3E-6EB8C8CFEBE3}" type="presOf" srcId="{F7077A23-6FCD-4C44-A3DC-2B7B6DD63A9B}" destId="{00108D40-BB3D-43B6-A808-68050524F954}" srcOrd="0" destOrd="0" presId="urn:microsoft.com/office/officeart/2005/8/layout/process1"/>
    <dgm:cxn modelId="{D707163D-AD93-4344-90C0-F0E808D57774}" type="presOf" srcId="{1C7B756A-E524-47E5-AE65-9446C78CFE6F}" destId="{FE4188A1-E637-44E7-9949-C529AC38520C}" srcOrd="1" destOrd="0" presId="urn:microsoft.com/office/officeart/2005/8/layout/process1"/>
    <dgm:cxn modelId="{7508CB4B-83D3-4935-85A2-07319BB2679B}" type="presOf" srcId="{1D4CBC78-2E4E-4CB0-919A-AE1E2F8BC4AF}" destId="{23109B1E-DA28-497F-810E-4611D134960D}" srcOrd="1" destOrd="0" presId="urn:microsoft.com/office/officeart/2005/8/layout/process1"/>
    <dgm:cxn modelId="{26934EDE-C08F-45BF-9FE5-342B39A41EF6}" type="presOf" srcId="{F2C04D5F-7A1C-4215-BEB0-7F34ADB22328}" destId="{6C6C5C94-47DD-4B85-8E93-379CADFDD71B}" srcOrd="0" destOrd="0" presId="urn:microsoft.com/office/officeart/2005/8/layout/process1"/>
    <dgm:cxn modelId="{CFD02E2E-6099-45EC-99D7-A569631A8B52}" type="presParOf" srcId="{427BD693-6B5D-4CE9-853D-2AA7EF033C1D}" destId="{CFDE195E-FC2A-4FF6-9A5B-837054DEB2C4}" srcOrd="0" destOrd="0" presId="urn:microsoft.com/office/officeart/2005/8/layout/process1"/>
    <dgm:cxn modelId="{2D413F3D-3733-4F8A-88F5-D2035FDF3FAE}" type="presParOf" srcId="{427BD693-6B5D-4CE9-853D-2AA7EF033C1D}" destId="{931A4736-C0CD-4055-ACDB-2F046EDF43C3}" srcOrd="1" destOrd="0" presId="urn:microsoft.com/office/officeart/2005/8/layout/process1"/>
    <dgm:cxn modelId="{BABE0239-CDCB-4EBE-AAA0-103B02938FDF}" type="presParOf" srcId="{931A4736-C0CD-4055-ACDB-2F046EDF43C3}" destId="{FE4188A1-E637-44E7-9949-C529AC38520C}" srcOrd="0" destOrd="0" presId="urn:microsoft.com/office/officeart/2005/8/layout/process1"/>
    <dgm:cxn modelId="{37E66A50-9756-431D-90E1-608ADCFA1575}" type="presParOf" srcId="{427BD693-6B5D-4CE9-853D-2AA7EF033C1D}" destId="{6C6C5C94-47DD-4B85-8E93-379CADFDD71B}" srcOrd="2" destOrd="0" presId="urn:microsoft.com/office/officeart/2005/8/layout/process1"/>
    <dgm:cxn modelId="{968738A5-3B85-48B4-BF40-5997651DEDB2}" type="presParOf" srcId="{427BD693-6B5D-4CE9-853D-2AA7EF033C1D}" destId="{73F08851-2ECD-4CDF-9995-FAD6981525DC}" srcOrd="3" destOrd="0" presId="urn:microsoft.com/office/officeart/2005/8/layout/process1"/>
    <dgm:cxn modelId="{D9A7028F-C1CA-4D84-9F14-2940F5D7EEE7}" type="presParOf" srcId="{73F08851-2ECD-4CDF-9995-FAD6981525DC}" destId="{EC788F5A-9E2A-4669-8DB1-F8C891CFF236}" srcOrd="0" destOrd="0" presId="urn:microsoft.com/office/officeart/2005/8/layout/process1"/>
    <dgm:cxn modelId="{85827162-15F5-409C-9F21-E5FDCE576440}" type="presParOf" srcId="{427BD693-6B5D-4CE9-853D-2AA7EF033C1D}" destId="{7D41F5E8-873A-4F80-BA67-2CE8A521EAA1}" srcOrd="4" destOrd="0" presId="urn:microsoft.com/office/officeart/2005/8/layout/process1"/>
    <dgm:cxn modelId="{CEB1EF77-9C0A-49FF-9EEB-F3E7A3EC378A}" type="presParOf" srcId="{427BD693-6B5D-4CE9-853D-2AA7EF033C1D}" destId="{3AFC4918-0572-4CAC-B165-E5E25FA10E18}" srcOrd="5" destOrd="0" presId="urn:microsoft.com/office/officeart/2005/8/layout/process1"/>
    <dgm:cxn modelId="{E9F200C7-8EA7-4DCC-9B54-D3EF5556E8E5}" type="presParOf" srcId="{3AFC4918-0572-4CAC-B165-E5E25FA10E18}" destId="{23109B1E-DA28-497F-810E-4611D134960D}" srcOrd="0" destOrd="0" presId="urn:microsoft.com/office/officeart/2005/8/layout/process1"/>
    <dgm:cxn modelId="{6BF98007-65DB-4A61-A251-267C9024E1FC}" type="presParOf" srcId="{427BD693-6B5D-4CE9-853D-2AA7EF033C1D}" destId="{00108D40-BB3D-43B6-A808-68050524F954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BB400-B538-44B0-BBF6-12C0B8DA4B05}" type="doc">
      <dgm:prSet loTypeId="urn:microsoft.com/office/officeart/2005/8/layout/hProcess9" loCatId="process" qsTypeId="urn:microsoft.com/office/officeart/2005/8/quickstyle/3d2" qsCatId="3D" csTypeId="urn:microsoft.com/office/officeart/2005/8/colors/accent1_1" csCatId="accent1" phldr="1"/>
      <dgm:spPr/>
    </dgm:pt>
    <dgm:pt modelId="{F2C04D5F-7A1C-4215-BEB0-7F34ADB22328}">
      <dgm:prSet phldrT="[טקסט]" custT="1"/>
      <dgm:spPr/>
      <dgm:t>
        <a:bodyPr/>
        <a:lstStyle/>
        <a:p>
          <a:pPr rtl="1"/>
          <a:r>
            <a:rPr lang="he-IL" sz="2000" dirty="0"/>
            <a:t>הצגת הבעיה</a:t>
          </a:r>
        </a:p>
      </dgm:t>
    </dgm:pt>
    <dgm:pt modelId="{AC5771B4-5AA6-45C5-9261-02016EF68F84}" type="parTrans" cxnId="{B8671399-2DC7-4AAB-9908-C9C205873A8D}">
      <dgm:prSet/>
      <dgm:spPr/>
      <dgm:t>
        <a:bodyPr/>
        <a:lstStyle/>
        <a:p>
          <a:pPr rtl="1"/>
          <a:endParaRPr lang="he-IL" sz="2000"/>
        </a:p>
      </dgm:t>
    </dgm:pt>
    <dgm:pt modelId="{6A338232-8B52-4287-894D-9F76306A60BE}" type="sibTrans" cxnId="{B8671399-2DC7-4AAB-9908-C9C205873A8D}">
      <dgm:prSet custT="1"/>
      <dgm:spPr/>
      <dgm:t>
        <a:bodyPr/>
        <a:lstStyle/>
        <a:p>
          <a:pPr rtl="1"/>
          <a:endParaRPr lang="he-IL" sz="2000"/>
        </a:p>
      </dgm:t>
    </dgm:pt>
    <dgm:pt modelId="{B991543F-D22A-4B78-B21C-954A2132F5E6}">
      <dgm:prSet phldrT="[טקסט]" custT="1"/>
      <dgm:spPr/>
      <dgm:t>
        <a:bodyPr/>
        <a:lstStyle/>
        <a:p>
          <a:pPr rtl="1"/>
          <a:r>
            <a:rPr lang="he-IL" sz="2000" dirty="0"/>
            <a:t>העלאת רעיונות לפתרון הבעיה</a:t>
          </a:r>
        </a:p>
      </dgm:t>
    </dgm:pt>
    <dgm:pt modelId="{F3576C1B-62FD-4A8D-BC81-6779EF51C6A5}" type="parTrans" cxnId="{8735647A-3812-4031-ADA1-9DFAD7C3D650}">
      <dgm:prSet/>
      <dgm:spPr/>
      <dgm:t>
        <a:bodyPr/>
        <a:lstStyle/>
        <a:p>
          <a:pPr rtl="1"/>
          <a:endParaRPr lang="he-IL" sz="2000"/>
        </a:p>
      </dgm:t>
    </dgm:pt>
    <dgm:pt modelId="{1D4CBC78-2E4E-4CB0-919A-AE1E2F8BC4AF}" type="sibTrans" cxnId="{8735647A-3812-4031-ADA1-9DFAD7C3D650}">
      <dgm:prSet custT="1"/>
      <dgm:spPr/>
      <dgm:t>
        <a:bodyPr/>
        <a:lstStyle/>
        <a:p>
          <a:pPr rtl="1"/>
          <a:endParaRPr lang="he-IL" sz="2000"/>
        </a:p>
      </dgm:t>
    </dgm:pt>
    <dgm:pt modelId="{EACB983B-D781-4878-A91F-EF2A80FF786C}">
      <dgm:prSet phldrT="[טקסט]" custT="1"/>
      <dgm:spPr/>
      <dgm:t>
        <a:bodyPr/>
        <a:lstStyle/>
        <a:p>
          <a:pPr rtl="1"/>
          <a:r>
            <a:rPr lang="he-IL" sz="2000" dirty="0"/>
            <a:t>תכנון דרכים לפתרון הבעיה</a:t>
          </a:r>
        </a:p>
      </dgm:t>
    </dgm:pt>
    <dgm:pt modelId="{72D37922-F9D0-4FC4-9C00-44805A5AAF21}" type="sibTrans" cxnId="{6916C2B6-D6FF-4226-A634-68E713C06331}">
      <dgm:prSet/>
      <dgm:spPr/>
      <dgm:t>
        <a:bodyPr/>
        <a:lstStyle/>
        <a:p>
          <a:pPr rtl="1"/>
          <a:endParaRPr lang="he-IL" sz="2000"/>
        </a:p>
      </dgm:t>
    </dgm:pt>
    <dgm:pt modelId="{6FD30B68-8E0D-4EF7-B699-89111539DAFD}" type="parTrans" cxnId="{6916C2B6-D6FF-4226-A634-68E713C06331}">
      <dgm:prSet/>
      <dgm:spPr/>
      <dgm:t>
        <a:bodyPr/>
        <a:lstStyle/>
        <a:p>
          <a:pPr rtl="1"/>
          <a:endParaRPr lang="he-IL" sz="2000"/>
        </a:p>
      </dgm:t>
    </dgm:pt>
    <dgm:pt modelId="{D96D39E6-6CD0-42A5-86AF-EF49BDB8A4CC}">
      <dgm:prSet phldrT="[טקסט]" custT="1"/>
      <dgm:spPr/>
      <dgm:t>
        <a:bodyPr/>
        <a:lstStyle/>
        <a:p>
          <a:pPr rtl="1"/>
          <a:r>
            <a:rPr lang="he-IL" sz="2000" dirty="0"/>
            <a:t>הבנת הבעיה</a:t>
          </a:r>
        </a:p>
      </dgm:t>
    </dgm:pt>
    <dgm:pt modelId="{695EC2A3-AFB2-4FBA-AEA8-778808D630C7}" type="parTrans" cxnId="{63EBFFFF-881E-4383-B4E8-146D030117DD}">
      <dgm:prSet/>
      <dgm:spPr/>
      <dgm:t>
        <a:bodyPr/>
        <a:lstStyle/>
        <a:p>
          <a:pPr rtl="1"/>
          <a:endParaRPr lang="he-IL" sz="2000"/>
        </a:p>
      </dgm:t>
    </dgm:pt>
    <dgm:pt modelId="{C4C623E2-6364-44E8-AE3C-1C0E9EBEF625}" type="sibTrans" cxnId="{63EBFFFF-881E-4383-B4E8-146D030117DD}">
      <dgm:prSet custT="1"/>
      <dgm:spPr/>
      <dgm:t>
        <a:bodyPr/>
        <a:lstStyle/>
        <a:p>
          <a:pPr rtl="1"/>
          <a:endParaRPr lang="he-IL" sz="2000"/>
        </a:p>
      </dgm:t>
    </dgm:pt>
    <dgm:pt modelId="{D96CE853-9D3A-48A3-A77F-3FFB66EC6967}">
      <dgm:prSet phldrT="[טקסט]" custT="1"/>
      <dgm:spPr/>
      <dgm:t>
        <a:bodyPr/>
        <a:lstStyle/>
        <a:p>
          <a:pPr rtl="1"/>
          <a:r>
            <a:rPr lang="he-IL" sz="2000" dirty="0"/>
            <a:t>הערכת הרעיונות</a:t>
          </a:r>
        </a:p>
      </dgm:t>
    </dgm:pt>
    <dgm:pt modelId="{61C66CD9-EAA6-4DB0-AFFD-4A483CA921DB}" type="parTrans" cxnId="{B36217D4-32B6-419F-9416-4FC3AEBB0186}">
      <dgm:prSet/>
      <dgm:spPr/>
      <dgm:t>
        <a:bodyPr/>
        <a:lstStyle/>
        <a:p>
          <a:pPr rtl="1"/>
          <a:endParaRPr lang="he-IL" sz="2000"/>
        </a:p>
      </dgm:t>
    </dgm:pt>
    <dgm:pt modelId="{793647CD-C423-410E-90B1-D4CF96660E01}" type="sibTrans" cxnId="{B36217D4-32B6-419F-9416-4FC3AEBB0186}">
      <dgm:prSet custT="1"/>
      <dgm:spPr/>
      <dgm:t>
        <a:bodyPr/>
        <a:lstStyle/>
        <a:p>
          <a:pPr rtl="1"/>
          <a:endParaRPr lang="he-IL" sz="2000"/>
        </a:p>
      </dgm:t>
    </dgm:pt>
    <dgm:pt modelId="{A8F580C8-649F-463C-8E02-D612372FBCE5}">
      <dgm:prSet phldrT="[טקסט]" custT="1"/>
      <dgm:spPr/>
      <dgm:t>
        <a:bodyPr/>
        <a:lstStyle/>
        <a:p>
          <a:pPr rtl="1"/>
          <a:r>
            <a:rPr lang="he-IL" sz="2000" dirty="0"/>
            <a:t>קבלת החלטות אודות הפתרון הרצוי</a:t>
          </a:r>
        </a:p>
      </dgm:t>
    </dgm:pt>
    <dgm:pt modelId="{DA54127C-47B6-4B21-970E-176762D3D9CE}" type="parTrans" cxnId="{C547DFC3-A4C0-41B8-909A-AF3313CD4A58}">
      <dgm:prSet/>
      <dgm:spPr/>
      <dgm:t>
        <a:bodyPr/>
        <a:lstStyle/>
        <a:p>
          <a:pPr rtl="1"/>
          <a:endParaRPr lang="he-IL" sz="2000"/>
        </a:p>
      </dgm:t>
    </dgm:pt>
    <dgm:pt modelId="{4D8DADEE-8B2C-4747-88EE-D6274A7EF778}" type="sibTrans" cxnId="{C547DFC3-A4C0-41B8-909A-AF3313CD4A58}">
      <dgm:prSet custT="1"/>
      <dgm:spPr/>
      <dgm:t>
        <a:bodyPr/>
        <a:lstStyle/>
        <a:p>
          <a:pPr rtl="1"/>
          <a:endParaRPr lang="he-IL" sz="2000"/>
        </a:p>
      </dgm:t>
    </dgm:pt>
    <dgm:pt modelId="{A7F413E9-832E-47E3-97EF-6781A2F44B80}" type="pres">
      <dgm:prSet presAssocID="{1BFBB400-B538-44B0-BBF6-12C0B8DA4B05}" presName="CompostProcess" presStyleCnt="0">
        <dgm:presLayoutVars>
          <dgm:dir val="rev"/>
          <dgm:resizeHandles val="exact"/>
        </dgm:presLayoutVars>
      </dgm:prSet>
      <dgm:spPr/>
    </dgm:pt>
    <dgm:pt modelId="{D5072C9B-BC3A-4C0D-BD8D-3CD108674D85}" type="pres">
      <dgm:prSet presAssocID="{1BFBB400-B538-44B0-BBF6-12C0B8DA4B05}" presName="arrow" presStyleLbl="bgShp" presStyleIdx="0" presStyleCnt="1"/>
      <dgm:spPr/>
    </dgm:pt>
    <dgm:pt modelId="{48586A62-90E4-4AF2-8808-9EDF6DDF0FE5}" type="pres">
      <dgm:prSet presAssocID="{1BFBB400-B538-44B0-BBF6-12C0B8DA4B05}" presName="linearProcess" presStyleCnt="0"/>
      <dgm:spPr/>
    </dgm:pt>
    <dgm:pt modelId="{E384A5B3-04E4-48B4-A2EC-6C34EFFDC55C}" type="pres">
      <dgm:prSet presAssocID="{F2C04D5F-7A1C-4215-BEB0-7F34ADB22328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9B17589-E1AB-4270-AD1B-A37AB1D206E5}" type="pres">
      <dgm:prSet presAssocID="{6A338232-8B52-4287-894D-9F76306A60BE}" presName="sibTrans" presStyleCnt="0"/>
      <dgm:spPr/>
    </dgm:pt>
    <dgm:pt modelId="{3B3297DC-4686-47E8-A71F-5ADEF58EE026}" type="pres">
      <dgm:prSet presAssocID="{D96D39E6-6CD0-42A5-86AF-EF49BDB8A4C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3EE4FB-9CB8-4E0C-8D3A-7B6691FADD2F}" type="pres">
      <dgm:prSet presAssocID="{C4C623E2-6364-44E8-AE3C-1C0E9EBEF625}" presName="sibTrans" presStyleCnt="0"/>
      <dgm:spPr/>
    </dgm:pt>
    <dgm:pt modelId="{77558DD6-410C-4F77-8F4B-2457D4419557}" type="pres">
      <dgm:prSet presAssocID="{B991543F-D22A-4B78-B21C-954A2132F5E6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981DA0-C0B1-45B1-87F9-F25399DF96F0}" type="pres">
      <dgm:prSet presAssocID="{1D4CBC78-2E4E-4CB0-919A-AE1E2F8BC4AF}" presName="sibTrans" presStyleCnt="0"/>
      <dgm:spPr/>
    </dgm:pt>
    <dgm:pt modelId="{CEC75264-9051-426F-8B10-71079FB274DF}" type="pres">
      <dgm:prSet presAssocID="{D96CE853-9D3A-48A3-A77F-3FFB66EC6967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67DC91-61A4-47C1-9264-965C80978253}" type="pres">
      <dgm:prSet presAssocID="{793647CD-C423-410E-90B1-D4CF96660E01}" presName="sibTrans" presStyleCnt="0"/>
      <dgm:spPr/>
    </dgm:pt>
    <dgm:pt modelId="{B3E84C42-CB01-49E5-91B9-8505955F0566}" type="pres">
      <dgm:prSet presAssocID="{A8F580C8-649F-463C-8E02-D612372FBCE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98EEF8-C969-4F10-9CFE-988C16A3645F}" type="pres">
      <dgm:prSet presAssocID="{4D8DADEE-8B2C-4747-88EE-D6274A7EF778}" presName="sibTrans" presStyleCnt="0"/>
      <dgm:spPr/>
    </dgm:pt>
    <dgm:pt modelId="{D61E9CA8-6D2A-46AE-99FD-A9B98D5E6DC3}" type="pres">
      <dgm:prSet presAssocID="{EACB983B-D781-4878-A91F-EF2A80FF786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735647A-3812-4031-ADA1-9DFAD7C3D650}" srcId="{1BFBB400-B538-44B0-BBF6-12C0B8DA4B05}" destId="{B991543F-D22A-4B78-B21C-954A2132F5E6}" srcOrd="2" destOrd="0" parTransId="{F3576C1B-62FD-4A8D-BC81-6779EF51C6A5}" sibTransId="{1D4CBC78-2E4E-4CB0-919A-AE1E2F8BC4AF}"/>
    <dgm:cxn modelId="{B8671399-2DC7-4AAB-9908-C9C205873A8D}" srcId="{1BFBB400-B538-44B0-BBF6-12C0B8DA4B05}" destId="{F2C04D5F-7A1C-4215-BEB0-7F34ADB22328}" srcOrd="0" destOrd="0" parTransId="{AC5771B4-5AA6-45C5-9261-02016EF68F84}" sibTransId="{6A338232-8B52-4287-894D-9F76306A60BE}"/>
    <dgm:cxn modelId="{F824DF60-F5DD-41D4-8D1F-8E341DDF47F9}" type="presOf" srcId="{EACB983B-D781-4878-A91F-EF2A80FF786C}" destId="{D61E9CA8-6D2A-46AE-99FD-A9B98D5E6DC3}" srcOrd="0" destOrd="0" presId="urn:microsoft.com/office/officeart/2005/8/layout/hProcess9"/>
    <dgm:cxn modelId="{C547DFC3-A4C0-41B8-909A-AF3313CD4A58}" srcId="{1BFBB400-B538-44B0-BBF6-12C0B8DA4B05}" destId="{A8F580C8-649F-463C-8E02-D612372FBCE5}" srcOrd="4" destOrd="0" parTransId="{DA54127C-47B6-4B21-970E-176762D3D9CE}" sibTransId="{4D8DADEE-8B2C-4747-88EE-D6274A7EF778}"/>
    <dgm:cxn modelId="{5F06D990-52C7-4A1C-9723-0CBF8F493CBD}" type="presOf" srcId="{D96CE853-9D3A-48A3-A77F-3FFB66EC6967}" destId="{CEC75264-9051-426F-8B10-71079FB274DF}" srcOrd="0" destOrd="0" presId="urn:microsoft.com/office/officeart/2005/8/layout/hProcess9"/>
    <dgm:cxn modelId="{7DE1A690-8893-44F1-B61E-3579CA97F1CA}" type="presOf" srcId="{1BFBB400-B538-44B0-BBF6-12C0B8DA4B05}" destId="{A7F413E9-832E-47E3-97EF-6781A2F44B80}" srcOrd="0" destOrd="0" presId="urn:microsoft.com/office/officeart/2005/8/layout/hProcess9"/>
    <dgm:cxn modelId="{63EBFFFF-881E-4383-B4E8-146D030117DD}" srcId="{1BFBB400-B538-44B0-BBF6-12C0B8DA4B05}" destId="{D96D39E6-6CD0-42A5-86AF-EF49BDB8A4CC}" srcOrd="1" destOrd="0" parTransId="{695EC2A3-AFB2-4FBA-AEA8-778808D630C7}" sibTransId="{C4C623E2-6364-44E8-AE3C-1C0E9EBEF625}"/>
    <dgm:cxn modelId="{A48DCD9A-9AFE-4273-845F-67887ED6C96E}" type="presOf" srcId="{D96D39E6-6CD0-42A5-86AF-EF49BDB8A4CC}" destId="{3B3297DC-4686-47E8-A71F-5ADEF58EE026}" srcOrd="0" destOrd="0" presId="urn:microsoft.com/office/officeart/2005/8/layout/hProcess9"/>
    <dgm:cxn modelId="{B36217D4-32B6-419F-9416-4FC3AEBB0186}" srcId="{1BFBB400-B538-44B0-BBF6-12C0B8DA4B05}" destId="{D96CE853-9D3A-48A3-A77F-3FFB66EC6967}" srcOrd="3" destOrd="0" parTransId="{61C66CD9-EAA6-4DB0-AFFD-4A483CA921DB}" sibTransId="{793647CD-C423-410E-90B1-D4CF96660E01}"/>
    <dgm:cxn modelId="{6916C2B6-D6FF-4226-A634-68E713C06331}" srcId="{1BFBB400-B538-44B0-BBF6-12C0B8DA4B05}" destId="{EACB983B-D781-4878-A91F-EF2A80FF786C}" srcOrd="5" destOrd="0" parTransId="{6FD30B68-8E0D-4EF7-B699-89111539DAFD}" sibTransId="{72D37922-F9D0-4FC4-9C00-44805A5AAF21}"/>
    <dgm:cxn modelId="{B860718F-D906-4B76-A965-26FA045F778A}" type="presOf" srcId="{F2C04D5F-7A1C-4215-BEB0-7F34ADB22328}" destId="{E384A5B3-04E4-48B4-A2EC-6C34EFFDC55C}" srcOrd="0" destOrd="0" presId="urn:microsoft.com/office/officeart/2005/8/layout/hProcess9"/>
    <dgm:cxn modelId="{7D1469B3-32C8-4A27-83EE-53A354FD8FFA}" type="presOf" srcId="{B991543F-D22A-4B78-B21C-954A2132F5E6}" destId="{77558DD6-410C-4F77-8F4B-2457D4419557}" srcOrd="0" destOrd="0" presId="urn:microsoft.com/office/officeart/2005/8/layout/hProcess9"/>
    <dgm:cxn modelId="{38D29828-E1F4-4955-B7F4-C4D0E608FBE7}" type="presOf" srcId="{A8F580C8-649F-463C-8E02-D612372FBCE5}" destId="{B3E84C42-CB01-49E5-91B9-8505955F0566}" srcOrd="0" destOrd="0" presId="urn:microsoft.com/office/officeart/2005/8/layout/hProcess9"/>
    <dgm:cxn modelId="{04592CFD-98DA-41F7-97A5-E8C094E3293A}" type="presParOf" srcId="{A7F413E9-832E-47E3-97EF-6781A2F44B80}" destId="{D5072C9B-BC3A-4C0D-BD8D-3CD108674D85}" srcOrd="0" destOrd="0" presId="urn:microsoft.com/office/officeart/2005/8/layout/hProcess9"/>
    <dgm:cxn modelId="{54EC4FDC-F6AD-4898-AE8F-9CA8FE6602CF}" type="presParOf" srcId="{A7F413E9-832E-47E3-97EF-6781A2F44B80}" destId="{48586A62-90E4-4AF2-8808-9EDF6DDF0FE5}" srcOrd="1" destOrd="0" presId="urn:microsoft.com/office/officeart/2005/8/layout/hProcess9"/>
    <dgm:cxn modelId="{3164D518-96E9-4C88-BD02-CD8606E6680C}" type="presParOf" srcId="{48586A62-90E4-4AF2-8808-9EDF6DDF0FE5}" destId="{E384A5B3-04E4-48B4-A2EC-6C34EFFDC55C}" srcOrd="0" destOrd="0" presId="urn:microsoft.com/office/officeart/2005/8/layout/hProcess9"/>
    <dgm:cxn modelId="{51507ACC-714E-4960-9683-15344953186A}" type="presParOf" srcId="{48586A62-90E4-4AF2-8808-9EDF6DDF0FE5}" destId="{79B17589-E1AB-4270-AD1B-A37AB1D206E5}" srcOrd="1" destOrd="0" presId="urn:microsoft.com/office/officeart/2005/8/layout/hProcess9"/>
    <dgm:cxn modelId="{1F5B80CB-31A3-4C27-B972-F481911EC0E6}" type="presParOf" srcId="{48586A62-90E4-4AF2-8808-9EDF6DDF0FE5}" destId="{3B3297DC-4686-47E8-A71F-5ADEF58EE026}" srcOrd="2" destOrd="0" presId="urn:microsoft.com/office/officeart/2005/8/layout/hProcess9"/>
    <dgm:cxn modelId="{45B40061-EA6E-4F90-90C6-308AC19E950C}" type="presParOf" srcId="{48586A62-90E4-4AF2-8808-9EDF6DDF0FE5}" destId="{813EE4FB-9CB8-4E0C-8D3A-7B6691FADD2F}" srcOrd="3" destOrd="0" presId="urn:microsoft.com/office/officeart/2005/8/layout/hProcess9"/>
    <dgm:cxn modelId="{19F1F36A-5532-4BAB-A41C-2157503E5549}" type="presParOf" srcId="{48586A62-90E4-4AF2-8808-9EDF6DDF0FE5}" destId="{77558DD6-410C-4F77-8F4B-2457D4419557}" srcOrd="4" destOrd="0" presId="urn:microsoft.com/office/officeart/2005/8/layout/hProcess9"/>
    <dgm:cxn modelId="{8FA6C5CD-32AB-4039-99E3-7E9B96BDE431}" type="presParOf" srcId="{48586A62-90E4-4AF2-8808-9EDF6DDF0FE5}" destId="{29981DA0-C0B1-45B1-87F9-F25399DF96F0}" srcOrd="5" destOrd="0" presId="urn:microsoft.com/office/officeart/2005/8/layout/hProcess9"/>
    <dgm:cxn modelId="{E721B05C-FFD0-4D92-B7F4-10445743817F}" type="presParOf" srcId="{48586A62-90E4-4AF2-8808-9EDF6DDF0FE5}" destId="{CEC75264-9051-426F-8B10-71079FB274DF}" srcOrd="6" destOrd="0" presId="urn:microsoft.com/office/officeart/2005/8/layout/hProcess9"/>
    <dgm:cxn modelId="{9FDE520E-C8F8-425B-93C2-B6F7414CE8C0}" type="presParOf" srcId="{48586A62-90E4-4AF2-8808-9EDF6DDF0FE5}" destId="{ED67DC91-61A4-47C1-9264-965C80978253}" srcOrd="7" destOrd="0" presId="urn:microsoft.com/office/officeart/2005/8/layout/hProcess9"/>
    <dgm:cxn modelId="{228D735B-E5B9-4FF4-A4AD-8BEC07B9A44F}" type="presParOf" srcId="{48586A62-90E4-4AF2-8808-9EDF6DDF0FE5}" destId="{B3E84C42-CB01-49E5-91B9-8505955F0566}" srcOrd="8" destOrd="0" presId="urn:microsoft.com/office/officeart/2005/8/layout/hProcess9"/>
    <dgm:cxn modelId="{52DADB96-890B-4383-8F2E-D3DE082705FA}" type="presParOf" srcId="{48586A62-90E4-4AF2-8808-9EDF6DDF0FE5}" destId="{5F98EEF8-C969-4F10-9CFE-988C16A3645F}" srcOrd="9" destOrd="0" presId="urn:microsoft.com/office/officeart/2005/8/layout/hProcess9"/>
    <dgm:cxn modelId="{994D4675-FCD6-4E6F-9545-8B187CCAAB77}" type="presParOf" srcId="{48586A62-90E4-4AF2-8808-9EDF6DDF0FE5}" destId="{D61E9CA8-6D2A-46AE-99FD-A9B98D5E6DC3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BB400-B538-44B0-BBF6-12C0B8DA4B05}" type="doc">
      <dgm:prSet loTypeId="urn:microsoft.com/office/officeart/2005/8/layout/process1" loCatId="process" qsTypeId="urn:microsoft.com/office/officeart/2005/8/quickstyle/simple4" qsCatId="simple" csTypeId="urn:microsoft.com/office/officeart/2005/8/colors/accent1_1" csCatId="accent1" phldr="1"/>
      <dgm:spPr/>
    </dgm:pt>
    <dgm:pt modelId="{F2C04D5F-7A1C-4215-BEB0-7F34ADB22328}">
      <dgm:prSet phldrT="[טקסט]"/>
      <dgm:spPr/>
      <dgm:t>
        <a:bodyPr/>
        <a:lstStyle/>
        <a:p>
          <a:pPr rtl="1"/>
          <a:r>
            <a:rPr lang="he-IL" dirty="0"/>
            <a:t>ערבוב</a:t>
          </a:r>
        </a:p>
        <a:p>
          <a:pPr rtl="1"/>
          <a:r>
            <a:rPr lang="he-IL" dirty="0"/>
            <a:t>הקבוצות</a:t>
          </a:r>
        </a:p>
      </dgm:t>
    </dgm:pt>
    <dgm:pt modelId="{AC5771B4-5AA6-45C5-9261-02016EF68F84}" type="parTrans" cxnId="{B8671399-2DC7-4AAB-9908-C9C205873A8D}">
      <dgm:prSet/>
      <dgm:spPr/>
      <dgm:t>
        <a:bodyPr/>
        <a:lstStyle/>
        <a:p>
          <a:pPr rtl="1"/>
          <a:endParaRPr lang="he-IL"/>
        </a:p>
      </dgm:t>
    </dgm:pt>
    <dgm:pt modelId="{6A338232-8B52-4287-894D-9F76306A60BE}" type="sibTrans" cxnId="{B8671399-2DC7-4AAB-9908-C9C205873A8D}">
      <dgm:prSet/>
      <dgm:spPr/>
      <dgm:t>
        <a:bodyPr/>
        <a:lstStyle/>
        <a:p>
          <a:pPr rtl="1"/>
          <a:endParaRPr lang="he-IL"/>
        </a:p>
      </dgm:t>
    </dgm:pt>
    <dgm:pt modelId="{B991543F-D22A-4B78-B21C-954A2132F5E6}">
      <dgm:prSet phldrT="[טקסט]"/>
      <dgm:spPr/>
      <dgm:t>
        <a:bodyPr/>
        <a:lstStyle/>
        <a:p>
          <a:pPr rtl="1"/>
          <a:r>
            <a:rPr lang="he-IL" dirty="0"/>
            <a:t>הערכת הפתרונות</a:t>
          </a:r>
        </a:p>
      </dgm:t>
    </dgm:pt>
    <dgm:pt modelId="{F3576C1B-62FD-4A8D-BC81-6779EF51C6A5}" type="parTrans" cxnId="{8735647A-3812-4031-ADA1-9DFAD7C3D650}">
      <dgm:prSet/>
      <dgm:spPr/>
      <dgm:t>
        <a:bodyPr/>
        <a:lstStyle/>
        <a:p>
          <a:pPr rtl="1"/>
          <a:endParaRPr lang="he-IL"/>
        </a:p>
      </dgm:t>
    </dgm:pt>
    <dgm:pt modelId="{1D4CBC78-2E4E-4CB0-919A-AE1E2F8BC4AF}" type="sibTrans" cxnId="{8735647A-3812-4031-ADA1-9DFAD7C3D650}">
      <dgm:prSet/>
      <dgm:spPr/>
      <dgm:t>
        <a:bodyPr/>
        <a:lstStyle/>
        <a:p>
          <a:pPr rtl="1"/>
          <a:endParaRPr lang="he-IL"/>
        </a:p>
      </dgm:t>
    </dgm:pt>
    <dgm:pt modelId="{F7077A23-6FCD-4C44-A3DC-2B7B6DD63A9B}">
      <dgm:prSet phldrT="[טקסט]"/>
      <dgm:spPr/>
      <dgm:t>
        <a:bodyPr/>
        <a:lstStyle/>
        <a:p>
          <a:pPr rtl="1"/>
          <a:r>
            <a:rPr lang="he-IL" dirty="0"/>
            <a:t>הצבעה אודות הפתרון הרצוי</a:t>
          </a:r>
        </a:p>
      </dgm:t>
    </dgm:pt>
    <dgm:pt modelId="{CB2797F8-A731-4254-94DB-7D92EA5C7AD9}" type="parTrans" cxnId="{15CF9F8D-6AE2-477E-AA60-C7ED3E89B3BE}">
      <dgm:prSet/>
      <dgm:spPr/>
      <dgm:t>
        <a:bodyPr/>
        <a:lstStyle/>
        <a:p>
          <a:pPr rtl="1"/>
          <a:endParaRPr lang="he-IL"/>
        </a:p>
      </dgm:t>
    </dgm:pt>
    <dgm:pt modelId="{8D2A077C-7D46-490E-AC32-AF74D71E5E3C}" type="sibTrans" cxnId="{15CF9F8D-6AE2-477E-AA60-C7ED3E89B3BE}">
      <dgm:prSet/>
      <dgm:spPr/>
      <dgm:t>
        <a:bodyPr/>
        <a:lstStyle/>
        <a:p>
          <a:pPr rtl="1"/>
          <a:endParaRPr lang="he-IL"/>
        </a:p>
      </dgm:t>
    </dgm:pt>
    <dgm:pt modelId="{427BD693-6B5D-4CE9-853D-2AA7EF033C1D}" type="pres">
      <dgm:prSet presAssocID="{1BFBB400-B538-44B0-BBF6-12C0B8DA4B05}" presName="Name0" presStyleCnt="0">
        <dgm:presLayoutVars>
          <dgm:dir val="rev"/>
          <dgm:resizeHandles val="exact"/>
        </dgm:presLayoutVars>
      </dgm:prSet>
      <dgm:spPr/>
    </dgm:pt>
    <dgm:pt modelId="{6C6C5C94-47DD-4B85-8E93-379CADFDD71B}" type="pres">
      <dgm:prSet presAssocID="{F2C04D5F-7A1C-4215-BEB0-7F34ADB223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F08851-2ECD-4CDF-9995-FAD6981525DC}" type="pres">
      <dgm:prSet presAssocID="{6A338232-8B52-4287-894D-9F76306A60BE}" presName="sibTrans" presStyleLbl="sibTrans2D1" presStyleIdx="0" presStyleCnt="2" custScaleY="42410" custLinFactNeighborY="-20995"/>
      <dgm:spPr/>
      <dgm:t>
        <a:bodyPr/>
        <a:lstStyle/>
        <a:p>
          <a:pPr rtl="1"/>
          <a:endParaRPr lang="he-IL"/>
        </a:p>
      </dgm:t>
    </dgm:pt>
    <dgm:pt modelId="{EC788F5A-9E2A-4669-8DB1-F8C891CFF236}" type="pres">
      <dgm:prSet presAssocID="{6A338232-8B52-4287-894D-9F76306A60BE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7D41F5E8-873A-4F80-BA67-2CE8A521EAA1}" type="pres">
      <dgm:prSet presAssocID="{B991543F-D22A-4B78-B21C-954A2132F5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FC4918-0572-4CAC-B165-E5E25FA10E18}" type="pres">
      <dgm:prSet presAssocID="{1D4CBC78-2E4E-4CB0-919A-AE1E2F8BC4AF}" presName="sibTrans" presStyleLbl="sibTrans2D1" presStyleIdx="1" presStyleCnt="2" custScaleY="42410" custLinFactNeighborY="-20995"/>
      <dgm:spPr/>
      <dgm:t>
        <a:bodyPr/>
        <a:lstStyle/>
        <a:p>
          <a:pPr rtl="1"/>
          <a:endParaRPr lang="he-IL"/>
        </a:p>
      </dgm:t>
    </dgm:pt>
    <dgm:pt modelId="{23109B1E-DA28-497F-810E-4611D134960D}" type="pres">
      <dgm:prSet presAssocID="{1D4CBC78-2E4E-4CB0-919A-AE1E2F8BC4AF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00108D40-BB3D-43B6-A808-68050524F954}" type="pres">
      <dgm:prSet presAssocID="{F7077A23-6FCD-4C44-A3DC-2B7B6DD63A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735647A-3812-4031-ADA1-9DFAD7C3D650}" srcId="{1BFBB400-B538-44B0-BBF6-12C0B8DA4B05}" destId="{B991543F-D22A-4B78-B21C-954A2132F5E6}" srcOrd="1" destOrd="0" parTransId="{F3576C1B-62FD-4A8D-BC81-6779EF51C6A5}" sibTransId="{1D4CBC78-2E4E-4CB0-919A-AE1E2F8BC4AF}"/>
    <dgm:cxn modelId="{B8671399-2DC7-4AAB-9908-C9C205873A8D}" srcId="{1BFBB400-B538-44B0-BBF6-12C0B8DA4B05}" destId="{F2C04D5F-7A1C-4215-BEB0-7F34ADB22328}" srcOrd="0" destOrd="0" parTransId="{AC5771B4-5AA6-45C5-9261-02016EF68F84}" sibTransId="{6A338232-8B52-4287-894D-9F76306A60BE}"/>
    <dgm:cxn modelId="{5B66C2C6-EC5B-42AA-A481-BD4A8F420F46}" type="presOf" srcId="{1BFBB400-B538-44B0-BBF6-12C0B8DA4B05}" destId="{427BD693-6B5D-4CE9-853D-2AA7EF033C1D}" srcOrd="0" destOrd="0" presId="urn:microsoft.com/office/officeart/2005/8/layout/process1"/>
    <dgm:cxn modelId="{26934EDE-C08F-45BF-9FE5-342B39A41EF6}" type="presOf" srcId="{F2C04D5F-7A1C-4215-BEB0-7F34ADB22328}" destId="{6C6C5C94-47DD-4B85-8E93-379CADFDD71B}" srcOrd="0" destOrd="0" presId="urn:microsoft.com/office/officeart/2005/8/layout/process1"/>
    <dgm:cxn modelId="{15CF9F8D-6AE2-477E-AA60-C7ED3E89B3BE}" srcId="{1BFBB400-B538-44B0-BBF6-12C0B8DA4B05}" destId="{F7077A23-6FCD-4C44-A3DC-2B7B6DD63A9B}" srcOrd="2" destOrd="0" parTransId="{CB2797F8-A731-4254-94DB-7D92EA5C7AD9}" sibTransId="{8D2A077C-7D46-490E-AC32-AF74D71E5E3C}"/>
    <dgm:cxn modelId="{7508CB4B-83D3-4935-85A2-07319BB2679B}" type="presOf" srcId="{1D4CBC78-2E4E-4CB0-919A-AE1E2F8BC4AF}" destId="{23109B1E-DA28-497F-810E-4611D134960D}" srcOrd="1" destOrd="0" presId="urn:microsoft.com/office/officeart/2005/8/layout/process1"/>
    <dgm:cxn modelId="{8B6F6974-308F-4CB6-92CD-0368B963DE59}" type="presOf" srcId="{B991543F-D22A-4B78-B21C-954A2132F5E6}" destId="{7D41F5E8-873A-4F80-BA67-2CE8A521EAA1}" srcOrd="0" destOrd="0" presId="urn:microsoft.com/office/officeart/2005/8/layout/process1"/>
    <dgm:cxn modelId="{50D5D391-1A84-42A6-9FB9-8EF345960D85}" type="presOf" srcId="{6A338232-8B52-4287-894D-9F76306A60BE}" destId="{EC788F5A-9E2A-4669-8DB1-F8C891CFF236}" srcOrd="1" destOrd="0" presId="urn:microsoft.com/office/officeart/2005/8/layout/process1"/>
    <dgm:cxn modelId="{36310EFB-A852-4ED7-A397-6671968A0257}" type="presOf" srcId="{6A338232-8B52-4287-894D-9F76306A60BE}" destId="{73F08851-2ECD-4CDF-9995-FAD6981525DC}" srcOrd="0" destOrd="0" presId="urn:microsoft.com/office/officeart/2005/8/layout/process1"/>
    <dgm:cxn modelId="{A80FCF90-C178-4192-B128-5D66961F1DCF}" type="presOf" srcId="{1D4CBC78-2E4E-4CB0-919A-AE1E2F8BC4AF}" destId="{3AFC4918-0572-4CAC-B165-E5E25FA10E18}" srcOrd="0" destOrd="0" presId="urn:microsoft.com/office/officeart/2005/8/layout/process1"/>
    <dgm:cxn modelId="{7DF9D9B1-25B6-4F88-8E3E-6EB8C8CFEBE3}" type="presOf" srcId="{F7077A23-6FCD-4C44-A3DC-2B7B6DD63A9B}" destId="{00108D40-BB3D-43B6-A808-68050524F954}" srcOrd="0" destOrd="0" presId="urn:microsoft.com/office/officeart/2005/8/layout/process1"/>
    <dgm:cxn modelId="{37E66A50-9756-431D-90E1-608ADCFA1575}" type="presParOf" srcId="{427BD693-6B5D-4CE9-853D-2AA7EF033C1D}" destId="{6C6C5C94-47DD-4B85-8E93-379CADFDD71B}" srcOrd="0" destOrd="0" presId="urn:microsoft.com/office/officeart/2005/8/layout/process1"/>
    <dgm:cxn modelId="{968738A5-3B85-48B4-BF40-5997651DEDB2}" type="presParOf" srcId="{427BD693-6B5D-4CE9-853D-2AA7EF033C1D}" destId="{73F08851-2ECD-4CDF-9995-FAD6981525DC}" srcOrd="1" destOrd="0" presId="urn:microsoft.com/office/officeart/2005/8/layout/process1"/>
    <dgm:cxn modelId="{D9A7028F-C1CA-4D84-9F14-2940F5D7EEE7}" type="presParOf" srcId="{73F08851-2ECD-4CDF-9995-FAD6981525DC}" destId="{EC788F5A-9E2A-4669-8DB1-F8C891CFF236}" srcOrd="0" destOrd="0" presId="urn:microsoft.com/office/officeart/2005/8/layout/process1"/>
    <dgm:cxn modelId="{85827162-15F5-409C-9F21-E5FDCE576440}" type="presParOf" srcId="{427BD693-6B5D-4CE9-853D-2AA7EF033C1D}" destId="{7D41F5E8-873A-4F80-BA67-2CE8A521EAA1}" srcOrd="2" destOrd="0" presId="urn:microsoft.com/office/officeart/2005/8/layout/process1"/>
    <dgm:cxn modelId="{CEB1EF77-9C0A-49FF-9EEB-F3E7A3EC378A}" type="presParOf" srcId="{427BD693-6B5D-4CE9-853D-2AA7EF033C1D}" destId="{3AFC4918-0572-4CAC-B165-E5E25FA10E18}" srcOrd="3" destOrd="0" presId="urn:microsoft.com/office/officeart/2005/8/layout/process1"/>
    <dgm:cxn modelId="{E9F200C7-8EA7-4DCC-9B54-D3EF5556E8E5}" type="presParOf" srcId="{3AFC4918-0572-4CAC-B165-E5E25FA10E18}" destId="{23109B1E-DA28-497F-810E-4611D134960D}" srcOrd="0" destOrd="0" presId="urn:microsoft.com/office/officeart/2005/8/layout/process1"/>
    <dgm:cxn modelId="{6BF98007-65DB-4A61-A251-267C9024E1FC}" type="presParOf" srcId="{427BD693-6B5D-4CE9-853D-2AA7EF033C1D}" destId="{00108D40-BB3D-43B6-A808-68050524F954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B4E4D8-FC55-4690-8EF4-7AA54D8D4912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pPr rtl="1"/>
          <a:endParaRPr lang="he-IL"/>
        </a:p>
      </dgm:t>
    </dgm:pt>
    <dgm:pt modelId="{C1DB74B8-3500-48BB-A02B-F0CA8A3486BC}">
      <dgm:prSet/>
      <dgm:spPr/>
      <dgm:t>
        <a:bodyPr/>
        <a:lstStyle/>
        <a:p>
          <a:pPr rtl="1"/>
          <a:r>
            <a:rPr lang="he-IL"/>
            <a:t>לרכוש בסיס ידע, הניתן לשימוש בהקשר מעשי</a:t>
          </a:r>
        </a:p>
      </dgm:t>
    </dgm:pt>
    <dgm:pt modelId="{477DE559-2618-4CAE-AC91-FAF822BF0C62}" type="parTrans" cxnId="{72E4E602-B718-454A-9402-6497CF2050F6}">
      <dgm:prSet/>
      <dgm:spPr/>
      <dgm:t>
        <a:bodyPr/>
        <a:lstStyle/>
        <a:p>
          <a:pPr rtl="1"/>
          <a:endParaRPr lang="he-IL"/>
        </a:p>
      </dgm:t>
    </dgm:pt>
    <dgm:pt modelId="{0D37807D-718F-45BC-86BA-BD59EC679528}" type="sibTrans" cxnId="{72E4E602-B718-454A-9402-6497CF2050F6}">
      <dgm:prSet/>
      <dgm:spPr/>
      <dgm:t>
        <a:bodyPr/>
        <a:lstStyle/>
        <a:p>
          <a:pPr rtl="1"/>
          <a:endParaRPr lang="he-IL"/>
        </a:p>
      </dgm:t>
    </dgm:pt>
    <dgm:pt modelId="{69CB999C-0B0E-49DB-A875-67E47064BCCD}">
      <dgm:prSet/>
      <dgm:spPr/>
      <dgm:t>
        <a:bodyPr/>
        <a:lstStyle/>
        <a:p>
          <a:pPr rtl="1"/>
          <a:r>
            <a:rPr lang="he-IL" dirty="0"/>
            <a:t>לפתח חשיבה קלינית (פתרון בעיות) הנדרשות למורה מומחה</a:t>
          </a:r>
        </a:p>
      </dgm:t>
    </dgm:pt>
    <dgm:pt modelId="{4589D19F-7466-4007-9428-8C7365159DB0}" type="parTrans" cxnId="{14E082DF-E178-4FE7-B874-924DA0E7D2CF}">
      <dgm:prSet/>
      <dgm:spPr/>
      <dgm:t>
        <a:bodyPr/>
        <a:lstStyle/>
        <a:p>
          <a:pPr rtl="1"/>
          <a:endParaRPr lang="he-IL"/>
        </a:p>
      </dgm:t>
    </dgm:pt>
    <dgm:pt modelId="{D4A4FB6F-BBC5-4250-86C0-B2381CF383DD}" type="sibTrans" cxnId="{14E082DF-E178-4FE7-B874-924DA0E7D2CF}">
      <dgm:prSet/>
      <dgm:spPr/>
      <dgm:t>
        <a:bodyPr/>
        <a:lstStyle/>
        <a:p>
          <a:pPr rtl="1"/>
          <a:endParaRPr lang="he-IL"/>
        </a:p>
      </dgm:t>
    </dgm:pt>
    <dgm:pt modelId="{F4562F8B-2C11-41C8-82B0-C9473DCCBE48}">
      <dgm:prSet/>
      <dgm:spPr/>
      <dgm:t>
        <a:bodyPr/>
        <a:lstStyle/>
        <a:p>
          <a:pPr rtl="1"/>
          <a:r>
            <a:rPr lang="he-IL"/>
            <a:t>לפתח מיומנויות של למידה מכוונת עצמי (</a:t>
          </a:r>
          <a:r>
            <a:rPr lang="en-US"/>
            <a:t>SRL, Co-RL</a:t>
          </a:r>
          <a:r>
            <a:rPr lang="he-IL"/>
            <a:t>)</a:t>
          </a:r>
        </a:p>
      </dgm:t>
    </dgm:pt>
    <dgm:pt modelId="{205A4522-F1A0-4F22-9CFD-09CA4975267C}" type="parTrans" cxnId="{F182B3E5-2BA9-400D-BED7-BCA906922855}">
      <dgm:prSet/>
      <dgm:spPr/>
      <dgm:t>
        <a:bodyPr/>
        <a:lstStyle/>
        <a:p>
          <a:pPr rtl="1"/>
          <a:endParaRPr lang="he-IL"/>
        </a:p>
      </dgm:t>
    </dgm:pt>
    <dgm:pt modelId="{25F390DE-412C-4F4F-AAF0-040F49F7FDE9}" type="sibTrans" cxnId="{F182B3E5-2BA9-400D-BED7-BCA906922855}">
      <dgm:prSet/>
      <dgm:spPr/>
      <dgm:t>
        <a:bodyPr/>
        <a:lstStyle/>
        <a:p>
          <a:pPr rtl="1"/>
          <a:endParaRPr lang="he-IL"/>
        </a:p>
      </dgm:t>
    </dgm:pt>
    <dgm:pt modelId="{DC4C31E8-9C9D-4012-B282-647AE7E8014B}">
      <dgm:prSet/>
      <dgm:spPr/>
      <dgm:t>
        <a:bodyPr/>
        <a:lstStyle/>
        <a:p>
          <a:pPr rtl="1"/>
          <a:r>
            <a:rPr lang="he-IL" dirty="0"/>
            <a:t>לעודד רגישות לצרכי אחרים</a:t>
          </a:r>
        </a:p>
      </dgm:t>
    </dgm:pt>
    <dgm:pt modelId="{C1E23902-5E9D-4146-AC51-4615AB42B6E3}" type="parTrans" cxnId="{3CF9E880-0D67-4A56-9A4A-C5D38040EF41}">
      <dgm:prSet/>
      <dgm:spPr/>
      <dgm:t>
        <a:bodyPr/>
        <a:lstStyle/>
        <a:p>
          <a:pPr rtl="1"/>
          <a:endParaRPr lang="he-IL"/>
        </a:p>
      </dgm:t>
    </dgm:pt>
    <dgm:pt modelId="{378DB55C-1583-467A-9596-936CF6755A1E}" type="sibTrans" cxnId="{3CF9E880-0D67-4A56-9A4A-C5D38040EF41}">
      <dgm:prSet/>
      <dgm:spPr/>
      <dgm:t>
        <a:bodyPr/>
        <a:lstStyle/>
        <a:p>
          <a:pPr rtl="1"/>
          <a:endParaRPr lang="he-IL"/>
        </a:p>
      </dgm:t>
    </dgm:pt>
    <dgm:pt modelId="{61AC1983-C5EB-4825-B62F-9772C9EB7B40}">
      <dgm:prSet/>
      <dgm:spPr/>
      <dgm:t>
        <a:bodyPr/>
        <a:lstStyle/>
        <a:p>
          <a:pPr rtl="1"/>
          <a:r>
            <a:rPr lang="he-IL"/>
            <a:t>להתאמן בחשיבה יצירתית</a:t>
          </a:r>
        </a:p>
      </dgm:t>
    </dgm:pt>
    <dgm:pt modelId="{C96DD813-0404-4D97-9A35-2408EF146FF6}" type="parTrans" cxnId="{C3040ABC-F619-454E-9D53-A1C3390DDBB5}">
      <dgm:prSet/>
      <dgm:spPr/>
      <dgm:t>
        <a:bodyPr/>
        <a:lstStyle/>
        <a:p>
          <a:pPr rtl="1"/>
          <a:endParaRPr lang="he-IL"/>
        </a:p>
      </dgm:t>
    </dgm:pt>
    <dgm:pt modelId="{7EDA59B7-C2FF-455E-ABF3-4FD628569686}" type="sibTrans" cxnId="{C3040ABC-F619-454E-9D53-A1C3390DDBB5}">
      <dgm:prSet/>
      <dgm:spPr/>
      <dgm:t>
        <a:bodyPr/>
        <a:lstStyle/>
        <a:p>
          <a:pPr rtl="1"/>
          <a:endParaRPr lang="he-IL"/>
        </a:p>
      </dgm:t>
    </dgm:pt>
    <dgm:pt modelId="{CDDCE8A4-501F-45F0-975D-F7E7EF737A73}">
      <dgm:prSet/>
      <dgm:spPr/>
      <dgm:t>
        <a:bodyPr/>
        <a:lstStyle/>
        <a:p>
          <a:pPr rtl="1"/>
          <a:r>
            <a:rPr lang="he-IL"/>
            <a:t>לעודד מוטיבציה ללמידה (מתוך הרלוונטיות של הבעיה)</a:t>
          </a:r>
        </a:p>
      </dgm:t>
    </dgm:pt>
    <dgm:pt modelId="{A3A0849F-8C4B-4776-8260-9F676BD9FCCA}" type="parTrans" cxnId="{08C83495-9541-427B-A2FC-B8FF723809EF}">
      <dgm:prSet/>
      <dgm:spPr/>
      <dgm:t>
        <a:bodyPr/>
        <a:lstStyle/>
        <a:p>
          <a:pPr rtl="1"/>
          <a:endParaRPr lang="he-IL"/>
        </a:p>
      </dgm:t>
    </dgm:pt>
    <dgm:pt modelId="{CDEC595B-FCAA-4E83-877B-41D4EC398973}" type="sibTrans" cxnId="{08C83495-9541-427B-A2FC-B8FF723809EF}">
      <dgm:prSet/>
      <dgm:spPr/>
      <dgm:t>
        <a:bodyPr/>
        <a:lstStyle/>
        <a:p>
          <a:pPr rtl="1"/>
          <a:endParaRPr lang="he-IL"/>
        </a:p>
      </dgm:t>
    </dgm:pt>
    <dgm:pt modelId="{A2C48516-1EE1-41C5-ABA6-16E75B4E187B}">
      <dgm:prSet/>
      <dgm:spPr/>
      <dgm:t>
        <a:bodyPr/>
        <a:lstStyle/>
        <a:p>
          <a:pPr rtl="1"/>
          <a:r>
            <a:rPr lang="he-IL" dirty="0"/>
            <a:t>לטפח חשיבה ביקורתית</a:t>
          </a:r>
        </a:p>
      </dgm:t>
    </dgm:pt>
    <dgm:pt modelId="{6F894FB3-F3C5-4877-B16A-01A16E3B8A59}" type="parTrans" cxnId="{080ECE32-FBF3-497D-9513-9E364FD50641}">
      <dgm:prSet/>
      <dgm:spPr/>
      <dgm:t>
        <a:bodyPr/>
        <a:lstStyle/>
        <a:p>
          <a:pPr rtl="1"/>
          <a:endParaRPr lang="he-IL"/>
        </a:p>
      </dgm:t>
    </dgm:pt>
    <dgm:pt modelId="{367CB941-F596-4E16-94FD-4343B699ED68}" type="sibTrans" cxnId="{080ECE32-FBF3-497D-9513-9E364FD50641}">
      <dgm:prSet/>
      <dgm:spPr/>
      <dgm:t>
        <a:bodyPr/>
        <a:lstStyle/>
        <a:p>
          <a:pPr rtl="1"/>
          <a:endParaRPr lang="he-IL"/>
        </a:p>
      </dgm:t>
    </dgm:pt>
    <dgm:pt modelId="{5719E583-0B0B-4E33-AF32-FD816DFD0828}" type="pres">
      <dgm:prSet presAssocID="{79B4E4D8-FC55-4690-8EF4-7AA54D8D4912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5EBB070-676B-4F87-A724-381D6B56F3BC}" type="pres">
      <dgm:prSet presAssocID="{C1DB74B8-3500-48BB-A02B-F0CA8A3486B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A02658-91E1-442C-AA1F-8F413C553E69}" type="pres">
      <dgm:prSet presAssocID="{0D37807D-718F-45BC-86BA-BD59EC679528}" presName="sibTrans" presStyleCnt="0"/>
      <dgm:spPr/>
    </dgm:pt>
    <dgm:pt modelId="{4EE8EC54-4377-49B2-8F57-676D374961DA}" type="pres">
      <dgm:prSet presAssocID="{69CB999C-0B0E-49DB-A875-67E47064BCC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2C4867-C50F-412E-B09E-AA2A6D909195}" type="pres">
      <dgm:prSet presAssocID="{D4A4FB6F-BBC5-4250-86C0-B2381CF383DD}" presName="sibTrans" presStyleCnt="0"/>
      <dgm:spPr/>
    </dgm:pt>
    <dgm:pt modelId="{32772EEC-C0D2-497D-AE1B-E0FCFEA92D78}" type="pres">
      <dgm:prSet presAssocID="{F4562F8B-2C11-41C8-82B0-C9473DCCBE4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4F3496-1071-4AD5-90C5-C40D9F879DD1}" type="pres">
      <dgm:prSet presAssocID="{25F390DE-412C-4F4F-AAF0-040F49F7FDE9}" presName="sibTrans" presStyleCnt="0"/>
      <dgm:spPr/>
    </dgm:pt>
    <dgm:pt modelId="{7F5D013F-3589-4A31-8DDA-56FEB482C41E}" type="pres">
      <dgm:prSet presAssocID="{DC4C31E8-9C9D-4012-B282-647AE7E8014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BAB4AAA-D038-4157-9CED-3B505F970903}" type="pres">
      <dgm:prSet presAssocID="{378DB55C-1583-467A-9596-936CF6755A1E}" presName="sibTrans" presStyleCnt="0"/>
      <dgm:spPr/>
    </dgm:pt>
    <dgm:pt modelId="{0870615C-A96F-4A01-8FFE-3180B659D709}" type="pres">
      <dgm:prSet presAssocID="{61AC1983-C5EB-4825-B62F-9772C9EB7B4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0064E6-3673-4ED1-8C26-D4EC34E0F4E0}" type="pres">
      <dgm:prSet presAssocID="{7EDA59B7-C2FF-455E-ABF3-4FD628569686}" presName="sibTrans" presStyleCnt="0"/>
      <dgm:spPr/>
    </dgm:pt>
    <dgm:pt modelId="{27491B15-607B-45CB-BA4A-6420ED71C2C8}" type="pres">
      <dgm:prSet presAssocID="{CDDCE8A4-501F-45F0-975D-F7E7EF737A7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8B885CB-FE31-4580-BAAD-81922296F897}" type="pres">
      <dgm:prSet presAssocID="{CDEC595B-FCAA-4E83-877B-41D4EC398973}" presName="sibTrans" presStyleCnt="0"/>
      <dgm:spPr/>
    </dgm:pt>
    <dgm:pt modelId="{26B8A3DB-61E7-423B-A8EE-A353995136C2}" type="pres">
      <dgm:prSet presAssocID="{A2C48516-1EE1-41C5-ABA6-16E75B4E187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3040ABC-F619-454E-9D53-A1C3390DDBB5}" srcId="{79B4E4D8-FC55-4690-8EF4-7AA54D8D4912}" destId="{61AC1983-C5EB-4825-B62F-9772C9EB7B40}" srcOrd="4" destOrd="0" parTransId="{C96DD813-0404-4D97-9A35-2408EF146FF6}" sibTransId="{7EDA59B7-C2FF-455E-ABF3-4FD628569686}"/>
    <dgm:cxn modelId="{08C83495-9541-427B-A2FC-B8FF723809EF}" srcId="{79B4E4D8-FC55-4690-8EF4-7AA54D8D4912}" destId="{CDDCE8A4-501F-45F0-975D-F7E7EF737A73}" srcOrd="5" destOrd="0" parTransId="{A3A0849F-8C4B-4776-8260-9F676BD9FCCA}" sibTransId="{CDEC595B-FCAA-4E83-877B-41D4EC398973}"/>
    <dgm:cxn modelId="{3CF9E880-0D67-4A56-9A4A-C5D38040EF41}" srcId="{79B4E4D8-FC55-4690-8EF4-7AA54D8D4912}" destId="{DC4C31E8-9C9D-4012-B282-647AE7E8014B}" srcOrd="3" destOrd="0" parTransId="{C1E23902-5E9D-4146-AC51-4615AB42B6E3}" sibTransId="{378DB55C-1583-467A-9596-936CF6755A1E}"/>
    <dgm:cxn modelId="{14E082DF-E178-4FE7-B874-924DA0E7D2CF}" srcId="{79B4E4D8-FC55-4690-8EF4-7AA54D8D4912}" destId="{69CB999C-0B0E-49DB-A875-67E47064BCCD}" srcOrd="1" destOrd="0" parTransId="{4589D19F-7466-4007-9428-8C7365159DB0}" sibTransId="{D4A4FB6F-BBC5-4250-86C0-B2381CF383DD}"/>
    <dgm:cxn modelId="{F182B3E5-2BA9-400D-BED7-BCA906922855}" srcId="{79B4E4D8-FC55-4690-8EF4-7AA54D8D4912}" destId="{F4562F8B-2C11-41C8-82B0-C9473DCCBE48}" srcOrd="2" destOrd="0" parTransId="{205A4522-F1A0-4F22-9CFD-09CA4975267C}" sibTransId="{25F390DE-412C-4F4F-AAF0-040F49F7FDE9}"/>
    <dgm:cxn modelId="{56717FF6-4233-475F-B660-A5A03D4A9440}" type="presOf" srcId="{69CB999C-0B0E-49DB-A875-67E47064BCCD}" destId="{4EE8EC54-4377-49B2-8F57-676D374961DA}" srcOrd="0" destOrd="0" presId="urn:microsoft.com/office/officeart/2005/8/layout/default"/>
    <dgm:cxn modelId="{72E4E602-B718-454A-9402-6497CF2050F6}" srcId="{79B4E4D8-FC55-4690-8EF4-7AA54D8D4912}" destId="{C1DB74B8-3500-48BB-A02B-F0CA8A3486BC}" srcOrd="0" destOrd="0" parTransId="{477DE559-2618-4CAE-AC91-FAF822BF0C62}" sibTransId="{0D37807D-718F-45BC-86BA-BD59EC679528}"/>
    <dgm:cxn modelId="{080ECE32-FBF3-497D-9513-9E364FD50641}" srcId="{79B4E4D8-FC55-4690-8EF4-7AA54D8D4912}" destId="{A2C48516-1EE1-41C5-ABA6-16E75B4E187B}" srcOrd="6" destOrd="0" parTransId="{6F894FB3-F3C5-4877-B16A-01A16E3B8A59}" sibTransId="{367CB941-F596-4E16-94FD-4343B699ED68}"/>
    <dgm:cxn modelId="{68FFD932-BD55-4375-8EAD-F1F4175F1383}" type="presOf" srcId="{79B4E4D8-FC55-4690-8EF4-7AA54D8D4912}" destId="{5719E583-0B0B-4E33-AF32-FD816DFD0828}" srcOrd="0" destOrd="0" presId="urn:microsoft.com/office/officeart/2005/8/layout/default"/>
    <dgm:cxn modelId="{0A027978-E9E2-423C-8870-5E2D26E92478}" type="presOf" srcId="{DC4C31E8-9C9D-4012-B282-647AE7E8014B}" destId="{7F5D013F-3589-4A31-8DDA-56FEB482C41E}" srcOrd="0" destOrd="0" presId="urn:microsoft.com/office/officeart/2005/8/layout/default"/>
    <dgm:cxn modelId="{68784556-517D-4F68-8CF1-CC953E24E407}" type="presOf" srcId="{F4562F8B-2C11-41C8-82B0-C9473DCCBE48}" destId="{32772EEC-C0D2-497D-AE1B-E0FCFEA92D78}" srcOrd="0" destOrd="0" presId="urn:microsoft.com/office/officeart/2005/8/layout/default"/>
    <dgm:cxn modelId="{80D2B0B1-E296-4AF7-8D67-EC48F5A0BB93}" type="presOf" srcId="{CDDCE8A4-501F-45F0-975D-F7E7EF737A73}" destId="{27491B15-607B-45CB-BA4A-6420ED71C2C8}" srcOrd="0" destOrd="0" presId="urn:microsoft.com/office/officeart/2005/8/layout/default"/>
    <dgm:cxn modelId="{01A64D01-A6CA-41F9-A58B-889765FCA547}" type="presOf" srcId="{A2C48516-1EE1-41C5-ABA6-16E75B4E187B}" destId="{26B8A3DB-61E7-423B-A8EE-A353995136C2}" srcOrd="0" destOrd="0" presId="urn:microsoft.com/office/officeart/2005/8/layout/default"/>
    <dgm:cxn modelId="{71EB0532-488B-4D46-97D0-B2EF96293AFE}" type="presOf" srcId="{C1DB74B8-3500-48BB-A02B-F0CA8A3486BC}" destId="{C5EBB070-676B-4F87-A724-381D6B56F3BC}" srcOrd="0" destOrd="0" presId="urn:microsoft.com/office/officeart/2005/8/layout/default"/>
    <dgm:cxn modelId="{8C35FF7D-F097-4CF1-8B5B-78C4D3666FAA}" type="presOf" srcId="{61AC1983-C5EB-4825-B62F-9772C9EB7B40}" destId="{0870615C-A96F-4A01-8FFE-3180B659D709}" srcOrd="0" destOrd="0" presId="urn:microsoft.com/office/officeart/2005/8/layout/default"/>
    <dgm:cxn modelId="{158FC85F-6ECB-4897-B8B5-C5C85BF613A4}" type="presParOf" srcId="{5719E583-0B0B-4E33-AF32-FD816DFD0828}" destId="{C5EBB070-676B-4F87-A724-381D6B56F3BC}" srcOrd="0" destOrd="0" presId="urn:microsoft.com/office/officeart/2005/8/layout/default"/>
    <dgm:cxn modelId="{58A4C8C8-336F-402C-A3B4-556AF4B29CFD}" type="presParOf" srcId="{5719E583-0B0B-4E33-AF32-FD816DFD0828}" destId="{6DA02658-91E1-442C-AA1F-8F413C553E69}" srcOrd="1" destOrd="0" presId="urn:microsoft.com/office/officeart/2005/8/layout/default"/>
    <dgm:cxn modelId="{E8108154-DD1D-4038-9AE6-B0B737F88D5F}" type="presParOf" srcId="{5719E583-0B0B-4E33-AF32-FD816DFD0828}" destId="{4EE8EC54-4377-49B2-8F57-676D374961DA}" srcOrd="2" destOrd="0" presId="urn:microsoft.com/office/officeart/2005/8/layout/default"/>
    <dgm:cxn modelId="{184815C9-A329-4142-9361-7F59B202C7ED}" type="presParOf" srcId="{5719E583-0B0B-4E33-AF32-FD816DFD0828}" destId="{122C4867-C50F-412E-B09E-AA2A6D909195}" srcOrd="3" destOrd="0" presId="urn:microsoft.com/office/officeart/2005/8/layout/default"/>
    <dgm:cxn modelId="{50FBA0E7-602B-430D-90CE-0AE6D9318EF9}" type="presParOf" srcId="{5719E583-0B0B-4E33-AF32-FD816DFD0828}" destId="{32772EEC-C0D2-497D-AE1B-E0FCFEA92D78}" srcOrd="4" destOrd="0" presId="urn:microsoft.com/office/officeart/2005/8/layout/default"/>
    <dgm:cxn modelId="{73F1EFE3-1341-4250-8816-B89DEF2B7B1F}" type="presParOf" srcId="{5719E583-0B0B-4E33-AF32-FD816DFD0828}" destId="{B24F3496-1071-4AD5-90C5-C40D9F879DD1}" srcOrd="5" destOrd="0" presId="urn:microsoft.com/office/officeart/2005/8/layout/default"/>
    <dgm:cxn modelId="{C4DEA883-D3E5-4981-98E5-1D7E5FC60D8F}" type="presParOf" srcId="{5719E583-0B0B-4E33-AF32-FD816DFD0828}" destId="{7F5D013F-3589-4A31-8DDA-56FEB482C41E}" srcOrd="6" destOrd="0" presId="urn:microsoft.com/office/officeart/2005/8/layout/default"/>
    <dgm:cxn modelId="{BD79D022-0A26-40D0-A0B3-14B145463EDC}" type="presParOf" srcId="{5719E583-0B0B-4E33-AF32-FD816DFD0828}" destId="{3BAB4AAA-D038-4157-9CED-3B505F970903}" srcOrd="7" destOrd="0" presId="urn:microsoft.com/office/officeart/2005/8/layout/default"/>
    <dgm:cxn modelId="{DB34D9E1-31FD-4725-B571-E5491B180ACF}" type="presParOf" srcId="{5719E583-0B0B-4E33-AF32-FD816DFD0828}" destId="{0870615C-A96F-4A01-8FFE-3180B659D709}" srcOrd="8" destOrd="0" presId="urn:microsoft.com/office/officeart/2005/8/layout/default"/>
    <dgm:cxn modelId="{FA459DE4-AE9B-40E7-B64A-0D0EF3092857}" type="presParOf" srcId="{5719E583-0B0B-4E33-AF32-FD816DFD0828}" destId="{750064E6-3673-4ED1-8C26-D4EC34E0F4E0}" srcOrd="9" destOrd="0" presId="urn:microsoft.com/office/officeart/2005/8/layout/default"/>
    <dgm:cxn modelId="{6397A2AC-57A6-47D5-9F8B-6F2B8F0EF99C}" type="presParOf" srcId="{5719E583-0B0B-4E33-AF32-FD816DFD0828}" destId="{27491B15-607B-45CB-BA4A-6420ED71C2C8}" srcOrd="10" destOrd="0" presId="urn:microsoft.com/office/officeart/2005/8/layout/default"/>
    <dgm:cxn modelId="{EB1FE370-B6C3-4DAE-AE06-411A9B3C0B6A}" type="presParOf" srcId="{5719E583-0B0B-4E33-AF32-FD816DFD0828}" destId="{B8B885CB-FE31-4580-BAAD-81922296F897}" srcOrd="11" destOrd="0" presId="urn:microsoft.com/office/officeart/2005/8/layout/default"/>
    <dgm:cxn modelId="{19ED39A9-C7A4-47AF-8939-5A31EA3BF5C0}" type="presParOf" srcId="{5719E583-0B0B-4E33-AF32-FD816DFD0828}" destId="{26B8A3DB-61E7-423B-A8EE-A353995136C2}" srcOrd="12" destOrd="0" presId="urn:microsoft.com/office/officeart/2005/8/layout/default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72C9B-BC3A-4C0D-BD8D-3CD108674D85}">
      <dsp:nvSpPr>
        <dsp:cNvPr id="0" name=""/>
        <dsp:cNvSpPr/>
      </dsp:nvSpPr>
      <dsp:spPr>
        <a:xfrm>
          <a:off x="863586" y="0"/>
          <a:ext cx="9787314" cy="2662605"/>
        </a:xfrm>
        <a:prstGeom prst="lef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84A5B3-04E4-48B4-A2EC-6C34EFFDC55C}">
      <dsp:nvSpPr>
        <dsp:cNvPr id="0" name=""/>
        <dsp:cNvSpPr/>
      </dsp:nvSpPr>
      <dsp:spPr>
        <a:xfrm>
          <a:off x="9829341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הצגת הבעיה</a:t>
          </a:r>
        </a:p>
      </dsp:txBody>
      <dsp:txXfrm>
        <a:off x="9881332" y="850772"/>
        <a:ext cx="1581023" cy="961060"/>
      </dsp:txXfrm>
    </dsp:sp>
    <dsp:sp modelId="{3B3297DC-4686-47E8-A71F-5ADEF58EE026}">
      <dsp:nvSpPr>
        <dsp:cNvPr id="0" name=""/>
        <dsp:cNvSpPr/>
      </dsp:nvSpPr>
      <dsp:spPr>
        <a:xfrm>
          <a:off x="7863501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הבנת הבעיה</a:t>
          </a:r>
        </a:p>
      </dsp:txBody>
      <dsp:txXfrm>
        <a:off x="7915492" y="850772"/>
        <a:ext cx="1581023" cy="961060"/>
      </dsp:txXfrm>
    </dsp:sp>
    <dsp:sp modelId="{77558DD6-410C-4F77-8F4B-2457D4419557}">
      <dsp:nvSpPr>
        <dsp:cNvPr id="0" name=""/>
        <dsp:cNvSpPr/>
      </dsp:nvSpPr>
      <dsp:spPr>
        <a:xfrm>
          <a:off x="5897661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העלאת רעיונות לפתרון הבעיה</a:t>
          </a:r>
        </a:p>
      </dsp:txBody>
      <dsp:txXfrm>
        <a:off x="5949652" y="850772"/>
        <a:ext cx="1581023" cy="961060"/>
      </dsp:txXfrm>
    </dsp:sp>
    <dsp:sp modelId="{CEC75264-9051-426F-8B10-71079FB274DF}">
      <dsp:nvSpPr>
        <dsp:cNvPr id="0" name=""/>
        <dsp:cNvSpPr/>
      </dsp:nvSpPr>
      <dsp:spPr>
        <a:xfrm>
          <a:off x="3931820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הערכת הרעיונות</a:t>
          </a:r>
        </a:p>
      </dsp:txBody>
      <dsp:txXfrm>
        <a:off x="3983811" y="850772"/>
        <a:ext cx="1581023" cy="961060"/>
      </dsp:txXfrm>
    </dsp:sp>
    <dsp:sp modelId="{B3E84C42-CB01-49E5-91B9-8505955F0566}">
      <dsp:nvSpPr>
        <dsp:cNvPr id="0" name=""/>
        <dsp:cNvSpPr/>
      </dsp:nvSpPr>
      <dsp:spPr>
        <a:xfrm>
          <a:off x="1965980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קבלת החלטות אודות הפתרון הרצוי</a:t>
          </a:r>
        </a:p>
      </dsp:txBody>
      <dsp:txXfrm>
        <a:off x="2017971" y="850772"/>
        <a:ext cx="1581023" cy="961060"/>
      </dsp:txXfrm>
    </dsp:sp>
    <dsp:sp modelId="{D61E9CA8-6D2A-46AE-99FD-A9B98D5E6DC3}">
      <dsp:nvSpPr>
        <dsp:cNvPr id="0" name=""/>
        <dsp:cNvSpPr/>
      </dsp:nvSpPr>
      <dsp:spPr>
        <a:xfrm>
          <a:off x="140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תכנון דרכים לפתרון הבעיה</a:t>
          </a:r>
        </a:p>
      </dsp:txBody>
      <dsp:txXfrm>
        <a:off x="52131" y="850772"/>
        <a:ext cx="1581023" cy="961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E195E-FC2A-4FF6-9A5B-837054DEB2C4}">
      <dsp:nvSpPr>
        <dsp:cNvPr id="0" name=""/>
        <dsp:cNvSpPr/>
      </dsp:nvSpPr>
      <dsp:spPr>
        <a:xfrm>
          <a:off x="9297049" y="667588"/>
          <a:ext cx="2212378" cy="1327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בחירת תפקיד</a:t>
          </a:r>
        </a:p>
      </dsp:txBody>
      <dsp:txXfrm>
        <a:off x="9335928" y="706467"/>
        <a:ext cx="2134620" cy="1249669"/>
      </dsp:txXfrm>
    </dsp:sp>
    <dsp:sp modelId="{931A4736-C0CD-4055-ACDB-2F046EDF43C3}">
      <dsp:nvSpPr>
        <dsp:cNvPr id="0" name=""/>
        <dsp:cNvSpPr/>
      </dsp:nvSpPr>
      <dsp:spPr>
        <a:xfrm rot="10800000">
          <a:off x="8606787" y="1056967"/>
          <a:ext cx="469024" cy="548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kern="1200"/>
        </a:p>
      </dsp:txBody>
      <dsp:txXfrm rot="10800000">
        <a:off x="8747494" y="1166701"/>
        <a:ext cx="328317" cy="329201"/>
      </dsp:txXfrm>
    </dsp:sp>
    <dsp:sp modelId="{6C6C5C94-47DD-4B85-8E93-379CADFDD71B}">
      <dsp:nvSpPr>
        <dsp:cNvPr id="0" name=""/>
        <dsp:cNvSpPr/>
      </dsp:nvSpPr>
      <dsp:spPr>
        <a:xfrm>
          <a:off x="6199719" y="667588"/>
          <a:ext cx="2212378" cy="1327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חלוקה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לקבוצות לפי התפקיד</a:t>
          </a:r>
        </a:p>
      </dsp:txBody>
      <dsp:txXfrm>
        <a:off x="6238598" y="706467"/>
        <a:ext cx="2134620" cy="1249669"/>
      </dsp:txXfrm>
    </dsp:sp>
    <dsp:sp modelId="{73F08851-2ECD-4CDF-9995-FAD6981525DC}">
      <dsp:nvSpPr>
        <dsp:cNvPr id="0" name=""/>
        <dsp:cNvSpPr/>
      </dsp:nvSpPr>
      <dsp:spPr>
        <a:xfrm rot="10800000">
          <a:off x="5509457" y="1099763"/>
          <a:ext cx="469024" cy="232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/>
        </a:p>
      </dsp:txBody>
      <dsp:txXfrm rot="10800000">
        <a:off x="5579264" y="1146301"/>
        <a:ext cx="399217" cy="139614"/>
      </dsp:txXfrm>
    </dsp:sp>
    <dsp:sp modelId="{7D41F5E8-873A-4F80-BA67-2CE8A521EAA1}">
      <dsp:nvSpPr>
        <dsp:cNvPr id="0" name=""/>
        <dsp:cNvSpPr/>
      </dsp:nvSpPr>
      <dsp:spPr>
        <a:xfrm>
          <a:off x="3102389" y="667588"/>
          <a:ext cx="2212378" cy="1327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הבנת הבעיה וניסוח טענה</a:t>
          </a:r>
        </a:p>
      </dsp:txBody>
      <dsp:txXfrm>
        <a:off x="3141268" y="706467"/>
        <a:ext cx="2134620" cy="1249669"/>
      </dsp:txXfrm>
    </dsp:sp>
    <dsp:sp modelId="{3AFC4918-0572-4CAC-B165-E5E25FA10E18}">
      <dsp:nvSpPr>
        <dsp:cNvPr id="0" name=""/>
        <dsp:cNvSpPr/>
      </dsp:nvSpPr>
      <dsp:spPr>
        <a:xfrm rot="10800000">
          <a:off x="2412127" y="1099763"/>
          <a:ext cx="469024" cy="232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/>
        </a:p>
      </dsp:txBody>
      <dsp:txXfrm rot="10800000">
        <a:off x="2481934" y="1146301"/>
        <a:ext cx="399217" cy="139614"/>
      </dsp:txXfrm>
    </dsp:sp>
    <dsp:sp modelId="{00108D40-BB3D-43B6-A808-68050524F954}">
      <dsp:nvSpPr>
        <dsp:cNvPr id="0" name=""/>
        <dsp:cNvSpPr/>
      </dsp:nvSpPr>
      <dsp:spPr>
        <a:xfrm>
          <a:off x="5060" y="667588"/>
          <a:ext cx="2212378" cy="1327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הצעה לפתרון</a:t>
          </a:r>
        </a:p>
      </dsp:txBody>
      <dsp:txXfrm>
        <a:off x="43939" y="706467"/>
        <a:ext cx="2134620" cy="1249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72C9B-BC3A-4C0D-BD8D-3CD108674D85}">
      <dsp:nvSpPr>
        <dsp:cNvPr id="0" name=""/>
        <dsp:cNvSpPr/>
      </dsp:nvSpPr>
      <dsp:spPr>
        <a:xfrm>
          <a:off x="863586" y="0"/>
          <a:ext cx="9787314" cy="2662605"/>
        </a:xfrm>
        <a:prstGeom prst="lef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84A5B3-04E4-48B4-A2EC-6C34EFFDC55C}">
      <dsp:nvSpPr>
        <dsp:cNvPr id="0" name=""/>
        <dsp:cNvSpPr/>
      </dsp:nvSpPr>
      <dsp:spPr>
        <a:xfrm>
          <a:off x="9829341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הצגת הבעיה</a:t>
          </a:r>
        </a:p>
      </dsp:txBody>
      <dsp:txXfrm>
        <a:off x="9881332" y="850772"/>
        <a:ext cx="1581023" cy="961060"/>
      </dsp:txXfrm>
    </dsp:sp>
    <dsp:sp modelId="{3B3297DC-4686-47E8-A71F-5ADEF58EE026}">
      <dsp:nvSpPr>
        <dsp:cNvPr id="0" name=""/>
        <dsp:cNvSpPr/>
      </dsp:nvSpPr>
      <dsp:spPr>
        <a:xfrm>
          <a:off x="7863501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הבנת הבעיה</a:t>
          </a:r>
        </a:p>
      </dsp:txBody>
      <dsp:txXfrm>
        <a:off x="7915492" y="850772"/>
        <a:ext cx="1581023" cy="961060"/>
      </dsp:txXfrm>
    </dsp:sp>
    <dsp:sp modelId="{77558DD6-410C-4F77-8F4B-2457D4419557}">
      <dsp:nvSpPr>
        <dsp:cNvPr id="0" name=""/>
        <dsp:cNvSpPr/>
      </dsp:nvSpPr>
      <dsp:spPr>
        <a:xfrm>
          <a:off x="5897661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העלאת רעיונות לפתרון הבעיה</a:t>
          </a:r>
        </a:p>
      </dsp:txBody>
      <dsp:txXfrm>
        <a:off x="5949652" y="850772"/>
        <a:ext cx="1581023" cy="961060"/>
      </dsp:txXfrm>
    </dsp:sp>
    <dsp:sp modelId="{CEC75264-9051-426F-8B10-71079FB274DF}">
      <dsp:nvSpPr>
        <dsp:cNvPr id="0" name=""/>
        <dsp:cNvSpPr/>
      </dsp:nvSpPr>
      <dsp:spPr>
        <a:xfrm>
          <a:off x="3931820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הערכת הרעיונות</a:t>
          </a:r>
        </a:p>
      </dsp:txBody>
      <dsp:txXfrm>
        <a:off x="3983811" y="850772"/>
        <a:ext cx="1581023" cy="961060"/>
      </dsp:txXfrm>
    </dsp:sp>
    <dsp:sp modelId="{B3E84C42-CB01-49E5-91B9-8505955F0566}">
      <dsp:nvSpPr>
        <dsp:cNvPr id="0" name=""/>
        <dsp:cNvSpPr/>
      </dsp:nvSpPr>
      <dsp:spPr>
        <a:xfrm>
          <a:off x="1965980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קבלת החלטות אודות הפתרון הרצוי</a:t>
          </a:r>
        </a:p>
      </dsp:txBody>
      <dsp:txXfrm>
        <a:off x="2017971" y="850772"/>
        <a:ext cx="1581023" cy="961060"/>
      </dsp:txXfrm>
    </dsp:sp>
    <dsp:sp modelId="{D61E9CA8-6D2A-46AE-99FD-A9B98D5E6DC3}">
      <dsp:nvSpPr>
        <dsp:cNvPr id="0" name=""/>
        <dsp:cNvSpPr/>
      </dsp:nvSpPr>
      <dsp:spPr>
        <a:xfrm>
          <a:off x="140" y="798781"/>
          <a:ext cx="1685005" cy="10650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תכנון דרכים לפתרון הבעיה</a:t>
          </a:r>
        </a:p>
      </dsp:txBody>
      <dsp:txXfrm>
        <a:off x="52131" y="850772"/>
        <a:ext cx="1581023" cy="961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C5C94-47DD-4B85-8E93-379CADFDD71B}">
      <dsp:nvSpPr>
        <dsp:cNvPr id="0" name=""/>
        <dsp:cNvSpPr/>
      </dsp:nvSpPr>
      <dsp:spPr>
        <a:xfrm>
          <a:off x="8479565" y="423861"/>
          <a:ext cx="3024802" cy="1814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900" kern="1200" dirty="0"/>
            <a:t>ערבוב</a:t>
          </a:r>
        </a:p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900" kern="1200" dirty="0"/>
            <a:t>הקבוצות</a:t>
          </a:r>
        </a:p>
      </dsp:txBody>
      <dsp:txXfrm>
        <a:off x="8532721" y="477017"/>
        <a:ext cx="2918490" cy="1708569"/>
      </dsp:txXfrm>
    </dsp:sp>
    <dsp:sp modelId="{73F08851-2ECD-4CDF-9995-FAD6981525DC}">
      <dsp:nvSpPr>
        <dsp:cNvPr id="0" name=""/>
        <dsp:cNvSpPr/>
      </dsp:nvSpPr>
      <dsp:spPr>
        <a:xfrm rot="10800000">
          <a:off x="7535827" y="1014738"/>
          <a:ext cx="641258" cy="318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/>
        </a:p>
      </dsp:txBody>
      <dsp:txXfrm rot="10800000">
        <a:off x="7631268" y="1078366"/>
        <a:ext cx="545817" cy="190882"/>
      </dsp:txXfrm>
    </dsp:sp>
    <dsp:sp modelId="{7D41F5E8-873A-4F80-BA67-2CE8A521EAA1}">
      <dsp:nvSpPr>
        <dsp:cNvPr id="0" name=""/>
        <dsp:cNvSpPr/>
      </dsp:nvSpPr>
      <dsp:spPr>
        <a:xfrm>
          <a:off x="4244842" y="423861"/>
          <a:ext cx="3024802" cy="1814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900" kern="1200" dirty="0"/>
            <a:t>הערכת הפתרונות</a:t>
          </a:r>
        </a:p>
      </dsp:txBody>
      <dsp:txXfrm>
        <a:off x="4297998" y="477017"/>
        <a:ext cx="2918490" cy="1708569"/>
      </dsp:txXfrm>
    </dsp:sp>
    <dsp:sp modelId="{3AFC4918-0572-4CAC-B165-E5E25FA10E18}">
      <dsp:nvSpPr>
        <dsp:cNvPr id="0" name=""/>
        <dsp:cNvSpPr/>
      </dsp:nvSpPr>
      <dsp:spPr>
        <a:xfrm rot="10800000">
          <a:off x="3301104" y="1014738"/>
          <a:ext cx="641258" cy="318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/>
        </a:p>
      </dsp:txBody>
      <dsp:txXfrm rot="10800000">
        <a:off x="3396545" y="1078366"/>
        <a:ext cx="545817" cy="190882"/>
      </dsp:txXfrm>
    </dsp:sp>
    <dsp:sp modelId="{00108D40-BB3D-43B6-A808-68050524F954}">
      <dsp:nvSpPr>
        <dsp:cNvPr id="0" name=""/>
        <dsp:cNvSpPr/>
      </dsp:nvSpPr>
      <dsp:spPr>
        <a:xfrm>
          <a:off x="10120" y="423861"/>
          <a:ext cx="3024802" cy="1814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900" kern="1200" dirty="0"/>
            <a:t>הצבעה אודות הפתרון הרצוי</a:t>
          </a:r>
        </a:p>
      </dsp:txBody>
      <dsp:txXfrm>
        <a:off x="63276" y="477017"/>
        <a:ext cx="2918490" cy="1708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BB070-676B-4F87-A724-381D6B56F3BC}">
      <dsp:nvSpPr>
        <dsp:cNvPr id="0" name=""/>
        <dsp:cNvSpPr/>
      </dsp:nvSpPr>
      <dsp:spPr>
        <a:xfrm>
          <a:off x="7879378" y="707752"/>
          <a:ext cx="2386778" cy="1432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/>
            <a:t>לרכוש בסיס ידע, הניתן לשימוש בהקשר מעשי</a:t>
          </a:r>
        </a:p>
      </dsp:txBody>
      <dsp:txXfrm>
        <a:off x="7879378" y="707752"/>
        <a:ext cx="2386778" cy="1432067"/>
      </dsp:txXfrm>
    </dsp:sp>
    <dsp:sp modelId="{4EE8EC54-4377-49B2-8F57-676D374961DA}">
      <dsp:nvSpPr>
        <dsp:cNvPr id="0" name=""/>
        <dsp:cNvSpPr/>
      </dsp:nvSpPr>
      <dsp:spPr>
        <a:xfrm>
          <a:off x="5253921" y="707752"/>
          <a:ext cx="2386778" cy="1432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לפתח חשיבה קלינית (פתרון בעיות) הנדרשות למורה מומחה</a:t>
          </a:r>
        </a:p>
      </dsp:txBody>
      <dsp:txXfrm>
        <a:off x="5253921" y="707752"/>
        <a:ext cx="2386778" cy="1432067"/>
      </dsp:txXfrm>
    </dsp:sp>
    <dsp:sp modelId="{32772EEC-C0D2-497D-AE1B-E0FCFEA92D78}">
      <dsp:nvSpPr>
        <dsp:cNvPr id="0" name=""/>
        <dsp:cNvSpPr/>
      </dsp:nvSpPr>
      <dsp:spPr>
        <a:xfrm>
          <a:off x="2628465" y="707752"/>
          <a:ext cx="2386778" cy="1432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/>
            <a:t>לפתח מיומנויות של למידה מכוונת עצמי (</a:t>
          </a:r>
          <a:r>
            <a:rPr lang="en-US" sz="2300" kern="1200"/>
            <a:t>SRL, Co-RL</a:t>
          </a:r>
          <a:r>
            <a:rPr lang="he-IL" sz="2300" kern="1200"/>
            <a:t>)</a:t>
          </a:r>
        </a:p>
      </dsp:txBody>
      <dsp:txXfrm>
        <a:off x="2628465" y="707752"/>
        <a:ext cx="2386778" cy="1432067"/>
      </dsp:txXfrm>
    </dsp:sp>
    <dsp:sp modelId="{7F5D013F-3589-4A31-8DDA-56FEB482C41E}">
      <dsp:nvSpPr>
        <dsp:cNvPr id="0" name=""/>
        <dsp:cNvSpPr/>
      </dsp:nvSpPr>
      <dsp:spPr>
        <a:xfrm>
          <a:off x="3008" y="707752"/>
          <a:ext cx="2386778" cy="1432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לעודד רגישות לצרכי אחרים</a:t>
          </a:r>
        </a:p>
      </dsp:txBody>
      <dsp:txXfrm>
        <a:off x="3008" y="707752"/>
        <a:ext cx="2386778" cy="1432067"/>
      </dsp:txXfrm>
    </dsp:sp>
    <dsp:sp modelId="{0870615C-A96F-4A01-8FFE-3180B659D709}">
      <dsp:nvSpPr>
        <dsp:cNvPr id="0" name=""/>
        <dsp:cNvSpPr/>
      </dsp:nvSpPr>
      <dsp:spPr>
        <a:xfrm>
          <a:off x="6566650" y="2378497"/>
          <a:ext cx="2386778" cy="1432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/>
            <a:t>להתאמן בחשיבה יצירתית</a:t>
          </a:r>
        </a:p>
      </dsp:txBody>
      <dsp:txXfrm>
        <a:off x="6566650" y="2378497"/>
        <a:ext cx="2386778" cy="1432067"/>
      </dsp:txXfrm>
    </dsp:sp>
    <dsp:sp modelId="{27491B15-607B-45CB-BA4A-6420ED71C2C8}">
      <dsp:nvSpPr>
        <dsp:cNvPr id="0" name=""/>
        <dsp:cNvSpPr/>
      </dsp:nvSpPr>
      <dsp:spPr>
        <a:xfrm>
          <a:off x="3941193" y="2378497"/>
          <a:ext cx="2386778" cy="1432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/>
            <a:t>לעודד מוטיבציה ללמידה (מתוך הרלוונטיות של הבעיה)</a:t>
          </a:r>
        </a:p>
      </dsp:txBody>
      <dsp:txXfrm>
        <a:off x="3941193" y="2378497"/>
        <a:ext cx="2386778" cy="1432067"/>
      </dsp:txXfrm>
    </dsp:sp>
    <dsp:sp modelId="{26B8A3DB-61E7-423B-A8EE-A353995136C2}">
      <dsp:nvSpPr>
        <dsp:cNvPr id="0" name=""/>
        <dsp:cNvSpPr/>
      </dsp:nvSpPr>
      <dsp:spPr>
        <a:xfrm>
          <a:off x="1315736" y="2378497"/>
          <a:ext cx="2386778" cy="1432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לטפח חשיבה ביקורתית</a:t>
          </a:r>
        </a:p>
      </dsp:txBody>
      <dsp:txXfrm>
        <a:off x="1315736" y="2378497"/>
        <a:ext cx="2386778" cy="143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84C253-7E69-46FA-B3C8-91A0450CFF10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327D44-558E-48ED-8555-8EDED94E4B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052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7D44-558E-48ED-8555-8EDED94E4BA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276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AutoNum type="arabicParenBoth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342-BFE2-42D5-A7DA-274F478AA7F9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619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7D44-558E-48ED-8555-8EDED94E4BA3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851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7D44-558E-48ED-8555-8EDED94E4BA3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038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342-BFE2-42D5-A7DA-274F478AA7F9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04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342-BFE2-42D5-A7DA-274F478AA7F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80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7D44-558E-48ED-8555-8EDED94E4BA3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049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7D44-558E-48ED-8555-8EDED94E4BA3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22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7D44-558E-48ED-8555-8EDED94E4BA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43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342-BFE2-42D5-A7DA-274F478AA7F9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5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7D44-558E-48ED-8555-8EDED94E4BA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7601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27D44-558E-48ED-8555-8EDED94E4BA3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82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419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264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241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שקופית תוכן מצג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812800" y="1498601"/>
            <a:ext cx="10363200" cy="657225"/>
          </a:xfrm>
        </p:spPr>
        <p:txBody>
          <a:bodyPr>
            <a:normAutofit/>
          </a:bodyPr>
          <a:lstStyle>
            <a:lvl1pPr algn="l">
              <a:defRPr sz="2667" b="1" baseline="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812800" y="2311400"/>
            <a:ext cx="10363200" cy="3149600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7392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68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743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89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042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63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705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625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F9C7-484C-426D-8F75-3551855D52BC}" type="datetimeFigureOut">
              <a:rPr lang="he-IL" smtClean="0"/>
              <a:t>ה'/תמוז/תשע"ט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DD0E-041B-4C94-BD29-6D8598367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12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hyperlink" Target="https://www.tricid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ricider.com/admin/2tFPuKJ5ue7/9OXHsSJb3N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agepub.com/products/Collaborative-Learning-in-a-Global-World?fbclid=IwAR1QJrq4w1YPAfNCBzLOnvQo2QxOlNuv53_Iee4t_sjlqZ_Uywc4z2AYmkE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7.svg"/><Relationship Id="rId17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7.png"/><Relationship Id="rId10" Type="http://schemas.openxmlformats.org/officeDocument/2006/relationships/image" Target="../media/image5.sv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15.png"/><Relationship Id="rId10" Type="http://schemas.openxmlformats.org/officeDocument/2006/relationships/image" Target="../media/image16.svg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Relationship Id="rId1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712C45-0E42-4CBE-88DD-95C6A5386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0815"/>
            <a:ext cx="11834446" cy="22219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sz="6600" b="1" dirty="0">
                <a:solidFill>
                  <a:schemeClr val="bg1"/>
                </a:solidFill>
              </a:rPr>
              <a:t>דגם הוראה-למידה:</a:t>
            </a:r>
            <a:br>
              <a:rPr lang="he-IL" sz="6600" b="1" dirty="0">
                <a:solidFill>
                  <a:schemeClr val="bg1"/>
                </a:solidFill>
              </a:rPr>
            </a:br>
            <a:r>
              <a:rPr lang="he-IL" sz="6600" b="1" dirty="0">
                <a:solidFill>
                  <a:schemeClr val="bg1"/>
                </a:solidFill>
              </a:rPr>
              <a:t>תהליך פתרון בעיות שיתופי </a:t>
            </a:r>
            <a:br>
              <a:rPr lang="he-IL" sz="6600" b="1" dirty="0">
                <a:solidFill>
                  <a:schemeClr val="bg1"/>
                </a:solidFill>
              </a:rPr>
            </a:br>
            <a:r>
              <a:rPr lang="he-IL" sz="6600" b="1" dirty="0">
                <a:solidFill>
                  <a:schemeClr val="bg1"/>
                </a:solidFill>
              </a:rPr>
              <a:t>נתמך טכנולוגיה</a:t>
            </a:r>
            <a:endParaRPr lang="he-IL" sz="4400" b="1" dirty="0">
              <a:solidFill>
                <a:schemeClr val="bg1"/>
              </a:solidFill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6E27BAB-0526-466A-9364-2A9A04E14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676" y="5854460"/>
            <a:ext cx="4316648" cy="341955"/>
          </a:xfrm>
        </p:spPr>
        <p:txBody>
          <a:bodyPr>
            <a:noAutofit/>
          </a:bodyPr>
          <a:lstStyle/>
          <a:p>
            <a:r>
              <a:rPr lang="he-IL" sz="2800" b="1" dirty="0">
                <a:solidFill>
                  <a:schemeClr val="bg1"/>
                </a:solidFill>
              </a:rPr>
              <a:t>ליאת אייל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rtl="0"/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67893712-9ED9-4ECE-BC6D-A5130C42458D}"/>
              </a:ext>
            </a:extLst>
          </p:cNvPr>
          <p:cNvSpPr txBox="1">
            <a:spLocks/>
          </p:cNvSpPr>
          <p:nvPr/>
        </p:nvSpPr>
        <p:spPr>
          <a:xfrm>
            <a:off x="7875352" y="661585"/>
            <a:ext cx="4316648" cy="341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bg1"/>
                </a:solidFill>
              </a:rPr>
              <a:t>כנס </a:t>
            </a:r>
            <a:r>
              <a:rPr lang="he-IL" sz="3200" b="1" dirty="0" err="1">
                <a:solidFill>
                  <a:schemeClr val="bg1"/>
                </a:solidFill>
              </a:rPr>
              <a:t>מיט"ל</a:t>
            </a:r>
            <a:r>
              <a:rPr lang="he-IL" sz="3200" b="1" dirty="0">
                <a:solidFill>
                  <a:schemeClr val="bg1"/>
                </a:solidFill>
              </a:rPr>
              <a:t> 2019 </a:t>
            </a:r>
            <a:endParaRPr lang="en-US" sz="3200" b="1" dirty="0">
              <a:solidFill>
                <a:schemeClr val="bg1"/>
              </a:solidFill>
            </a:endParaRPr>
          </a:p>
          <a:p>
            <a:pPr rtl="0"/>
            <a:endParaRPr lang="he-I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5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>
            <a:hlinkClick r:id="rId4"/>
            <a:extLst>
              <a:ext uri="{FF2B5EF4-FFF2-40B4-BE49-F238E27FC236}">
                <a16:creationId xmlns:a16="http://schemas.microsoft.com/office/drawing/2014/main" id="{67B430A4-F757-4AD4-A379-182CB0CDE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678" y="643467"/>
            <a:ext cx="9058644" cy="5571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0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13"/>
    </mc:Choice>
    <mc:Fallback xmlns="">
      <p:transition spd="slow" advTm="170113"/>
    </mc:Fallback>
  </mc:AlternateContent>
  <p:extLst>
    <p:ext uri="{E180D4A7-C9FB-4DFB-919C-405C955672EB}">
      <p14:showEvtLst xmlns:p14="http://schemas.microsoft.com/office/powerpoint/2010/main">
        <p14:playEvt time="1161" objId="7"/>
        <p14:stopEvt time="166826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hlinkClick r:id="rId2"/>
            <a:extLst>
              <a:ext uri="{FF2B5EF4-FFF2-40B4-BE49-F238E27FC236}">
                <a16:creationId xmlns:a16="http://schemas.microsoft.com/office/drawing/2014/main" id="{3D5F865D-3890-4C63-9DBA-74D4A75E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46" y="0"/>
            <a:ext cx="660770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55600-363F-4ADA-9515-4DC138640798}"/>
              </a:ext>
            </a:extLst>
          </p:cNvPr>
          <p:cNvSpPr txBox="1"/>
          <p:nvPr/>
        </p:nvSpPr>
        <p:spPr>
          <a:xfrm>
            <a:off x="486430" y="2795766"/>
            <a:ext cx="17145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הצעות לפתרון</a:t>
            </a: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9A776135-8BAB-47BD-81C0-B4A3C12FF0E1}"/>
              </a:ext>
            </a:extLst>
          </p:cNvPr>
          <p:cNvCxnSpPr/>
          <p:nvPr/>
        </p:nvCxnSpPr>
        <p:spPr>
          <a:xfrm>
            <a:off x="2160270" y="2971800"/>
            <a:ext cx="811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E2C512-494F-482E-B139-863CBAD05DB4}"/>
              </a:ext>
            </a:extLst>
          </p:cNvPr>
          <p:cNvSpPr txBox="1"/>
          <p:nvPr/>
        </p:nvSpPr>
        <p:spPr>
          <a:xfrm>
            <a:off x="9986009" y="1374339"/>
            <a:ext cx="200963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הצבעה על הפתרון המיטבי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48F64A5B-6D3E-407F-BEBD-9D2246A12AC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8500111" y="1687835"/>
            <a:ext cx="1485898" cy="9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B98F3D-1E0B-438C-B2D7-C9516F64C4C8}"/>
              </a:ext>
            </a:extLst>
          </p:cNvPr>
          <p:cNvSpPr txBox="1"/>
          <p:nvPr/>
        </p:nvSpPr>
        <p:spPr>
          <a:xfrm>
            <a:off x="2971800" y="4171950"/>
            <a:ext cx="189738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טיעונים/</a:t>
            </a:r>
          </a:p>
          <a:p>
            <a:pPr algn="ctr" rtl="1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יתרונות ומגבלות</a:t>
            </a:r>
          </a:p>
        </p:txBody>
      </p:sp>
      <p:sp>
        <p:nvSpPr>
          <p:cNvPr id="13" name="סוגר מסולסל שמאלי 12">
            <a:extLst>
              <a:ext uri="{FF2B5EF4-FFF2-40B4-BE49-F238E27FC236}">
                <a16:creationId xmlns:a16="http://schemas.microsoft.com/office/drawing/2014/main" id="{0BA68A51-1686-4A4F-86DC-564EF435FD2E}"/>
              </a:ext>
            </a:extLst>
          </p:cNvPr>
          <p:cNvSpPr/>
          <p:nvPr/>
        </p:nvSpPr>
        <p:spPr>
          <a:xfrm>
            <a:off x="4903470" y="2971800"/>
            <a:ext cx="262890" cy="2971800"/>
          </a:xfrm>
          <a:prstGeom prst="lef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8FCABAC-F9D8-4E99-819F-A17007034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80" y="92629"/>
            <a:ext cx="2834120" cy="12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81DD37-E056-4134-8EC3-E2F96D8D6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1999" cy="1862666"/>
          </a:xfrm>
          <a:solidFill>
            <a:srgbClr val="00609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דגם הוראה-למידה 'תהליך פתרון בעיות'</a:t>
            </a:r>
            <a:br>
              <a:rPr lang="he-IL" sz="2800" dirty="0"/>
            </a:br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/>
              <a:t> על פי השלבים שהוצגו מאפשר: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D77C4EFE-5193-4259-ADF5-E0E8AD0D2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166031"/>
              </p:ext>
            </p:extLst>
          </p:nvPr>
        </p:nvGraphicFramePr>
        <p:xfrm>
          <a:off x="961417" y="1982982"/>
          <a:ext cx="10269166" cy="451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765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39"/>
    </mc:Choice>
    <mc:Fallback xmlns="">
      <p:transition spd="slow" advTm="71039"/>
    </mc:Fallback>
  </mc:AlternateContent>
  <p:extLst>
    <p:ext uri="{E180D4A7-C9FB-4DFB-919C-405C955672EB}">
      <p14:showEvtLst xmlns:p14="http://schemas.microsoft.com/office/powerpoint/2010/main">
        <p14:playEvt time="3974" objId="4"/>
        <p14:stopEvt time="63564" objId="4"/>
        <p14:playEvt time="65526" objId="4"/>
        <p14:stopEvt time="71039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93C9E0D-DDFB-4104-A205-74497429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567" y="109742"/>
            <a:ext cx="6498866" cy="67482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1B4F2-2338-4576-ABE3-80730DA75200}"/>
              </a:ext>
            </a:extLst>
          </p:cNvPr>
          <p:cNvSpPr txBox="1"/>
          <p:nvPr/>
        </p:nvSpPr>
        <p:spPr>
          <a:xfrm>
            <a:off x="411480" y="2870716"/>
            <a:ext cx="17145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תוכן תיאורטי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3B6B9666-0258-41F3-88D4-7ECFF806339E}"/>
              </a:ext>
            </a:extLst>
          </p:cNvPr>
          <p:cNvCxnSpPr/>
          <p:nvPr/>
        </p:nvCxnSpPr>
        <p:spPr>
          <a:xfrm>
            <a:off x="2160270" y="2971800"/>
            <a:ext cx="8115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מחבר: מרפקי 8">
            <a:extLst>
              <a:ext uri="{FF2B5EF4-FFF2-40B4-BE49-F238E27FC236}">
                <a16:creationId xmlns:a16="http://schemas.microsoft.com/office/drawing/2014/main" id="{A7B95637-E2F2-4B13-994B-B5417040F48F}"/>
              </a:ext>
            </a:extLst>
          </p:cNvPr>
          <p:cNvCxnSpPr/>
          <p:nvPr/>
        </p:nvCxnSpPr>
        <p:spPr>
          <a:xfrm rot="16200000" flipH="1">
            <a:off x="179844" y="4523244"/>
            <a:ext cx="3229332" cy="6629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E32847ED-79BE-4DA2-AE0C-82B3A6743BE4}"/>
              </a:ext>
            </a:extLst>
          </p:cNvPr>
          <p:cNvCxnSpPr/>
          <p:nvPr/>
        </p:nvCxnSpPr>
        <p:spPr>
          <a:xfrm>
            <a:off x="2125980" y="6457950"/>
            <a:ext cx="583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70D15D-3AD8-43AC-95F6-79776FBFFED2}"/>
              </a:ext>
            </a:extLst>
          </p:cNvPr>
          <p:cNvSpPr txBox="1"/>
          <p:nvPr/>
        </p:nvSpPr>
        <p:spPr>
          <a:xfrm>
            <a:off x="9852659" y="4269939"/>
            <a:ext cx="20096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dirty="0"/>
              <a:t>הצבעה על דרכי התמודדות/פתרונות</a:t>
            </a: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7BAEBDDD-9EB5-477A-AFDF-C7314334601B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366761" y="4583433"/>
            <a:ext cx="1485898" cy="9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DE3B17-FDDB-469D-BFAE-F70327DBA123}"/>
              </a:ext>
            </a:extLst>
          </p:cNvPr>
          <p:cNvSpPr txBox="1"/>
          <p:nvPr/>
        </p:nvSpPr>
        <p:spPr>
          <a:xfrm>
            <a:off x="2971800" y="4171950"/>
            <a:ext cx="18973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טיעונים/</a:t>
            </a:r>
          </a:p>
          <a:p>
            <a:pPr algn="ct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יתרונות ומגבלות</a:t>
            </a:r>
          </a:p>
        </p:txBody>
      </p:sp>
      <p:sp>
        <p:nvSpPr>
          <p:cNvPr id="18" name="סוגר מסולסל שמאלי 17">
            <a:extLst>
              <a:ext uri="{FF2B5EF4-FFF2-40B4-BE49-F238E27FC236}">
                <a16:creationId xmlns:a16="http://schemas.microsoft.com/office/drawing/2014/main" id="{DC4F532E-7936-444E-BEAC-62385D2CC168}"/>
              </a:ext>
            </a:extLst>
          </p:cNvPr>
          <p:cNvSpPr/>
          <p:nvPr/>
        </p:nvSpPr>
        <p:spPr>
          <a:xfrm>
            <a:off x="4903470" y="2971800"/>
            <a:ext cx="262890" cy="2971800"/>
          </a:xfrm>
          <a:prstGeom prst="lef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A66F05-EB9F-49BC-99A2-709F042B69D1}"/>
              </a:ext>
            </a:extLst>
          </p:cNvPr>
          <p:cNvSpPr txBox="1"/>
          <p:nvPr/>
        </p:nvSpPr>
        <p:spPr>
          <a:xfrm>
            <a:off x="925830" y="1165860"/>
            <a:ext cx="16802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מטלה והנחיות</a:t>
            </a:r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73B24834-EDB1-421F-B3A8-A31FA5147425}"/>
              </a:ext>
            </a:extLst>
          </p:cNvPr>
          <p:cNvCxnSpPr>
            <a:stCxn id="19" idx="3"/>
          </p:cNvCxnSpPr>
          <p:nvPr/>
        </p:nvCxnSpPr>
        <p:spPr>
          <a:xfrm flipV="1">
            <a:off x="2606040" y="1348740"/>
            <a:ext cx="331470" cy="1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3" name="מלבן 22">
            <a:extLst>
              <a:ext uri="{FF2B5EF4-FFF2-40B4-BE49-F238E27FC236}">
                <a16:creationId xmlns:a16="http://schemas.microsoft.com/office/drawing/2014/main" id="{AE1FBE28-A7DA-49A9-A701-8F20832A2B58}"/>
              </a:ext>
            </a:extLst>
          </p:cNvPr>
          <p:cNvSpPr/>
          <p:nvPr/>
        </p:nvSpPr>
        <p:spPr>
          <a:xfrm>
            <a:off x="9345433" y="342900"/>
            <a:ext cx="2198867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304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68E8CA-D6B3-4869-AB8C-F21DAA0F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37"/>
            <a:ext cx="12192000" cy="1163320"/>
          </a:xfrm>
          <a:solidFill>
            <a:srgbClr val="006091"/>
          </a:solidFill>
        </p:spPr>
        <p:txBody>
          <a:bodyPr>
            <a:noAutofit/>
          </a:bodyPr>
          <a:lstStyle/>
          <a:p>
            <a:pPr algn="ctr"/>
            <a:r>
              <a:rPr lang="he-I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אתגרים למחשבה...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2D2BD35-5181-4273-82B6-916E47055295}"/>
              </a:ext>
            </a:extLst>
          </p:cNvPr>
          <p:cNvSpPr txBox="1"/>
          <p:nvPr/>
        </p:nvSpPr>
        <p:spPr>
          <a:xfrm>
            <a:off x="1016001" y="1947333"/>
            <a:ext cx="10227732" cy="58422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r" rtl="1">
              <a:lnSpc>
                <a:spcPct val="150000"/>
              </a:lnSpc>
              <a:buClr>
                <a:schemeClr val="accent2"/>
              </a:buClr>
              <a:buFont typeface="Yu Mincho" panose="02020400000000000000" pitchFamily="18" charset="-128"/>
              <a:buChar char="♞"/>
            </a:pPr>
            <a:r>
              <a:rPr lang="he-IL" sz="2800" dirty="0"/>
              <a:t>כיצד נתמודד עם רמות מגוונות של סטודנטים בקורס שמבוסס על היכולות האקדמיות שלהם?</a:t>
            </a:r>
          </a:p>
          <a:p>
            <a:pPr marL="457200" lvl="0" indent="-457200" algn="r" rtl="1">
              <a:lnSpc>
                <a:spcPct val="150000"/>
              </a:lnSpc>
              <a:buClr>
                <a:schemeClr val="accent2"/>
              </a:buClr>
              <a:buFont typeface="Yu Mincho" panose="02020400000000000000" pitchFamily="18" charset="-128"/>
              <a:buChar char="♞"/>
            </a:pPr>
            <a:r>
              <a:rPr lang="he-IL" sz="2800" dirty="0"/>
              <a:t>האם המודל מתאים בכל הדיסציפלינות או לכל סוגי הקורסים?</a:t>
            </a:r>
          </a:p>
          <a:p>
            <a:pPr marL="457200" lvl="0" indent="-457200" algn="r" defTabSz="914400" rtl="1">
              <a:lnSpc>
                <a:spcPct val="150000"/>
              </a:lnSpc>
              <a:buClr>
                <a:schemeClr val="accent2"/>
              </a:buClr>
              <a:buFont typeface="Yu Mincho" panose="02020400000000000000" pitchFamily="18" charset="-128"/>
              <a:buChar char="♞"/>
              <a:defRPr/>
            </a:pPr>
            <a:r>
              <a:rPr lang="he-IL" sz="2800" dirty="0"/>
              <a:t>מהם ההבדלים בין שימוש בדגם  בלמידה פנים אל פנים לבין למידה מקוונת?</a:t>
            </a:r>
          </a:p>
          <a:p>
            <a:pPr marL="457200" lvl="0" indent="-457200" algn="r" defTabSz="914400" rtl="1">
              <a:lnSpc>
                <a:spcPct val="150000"/>
              </a:lnSpc>
              <a:buClr>
                <a:schemeClr val="accent2"/>
              </a:buClr>
              <a:buFont typeface="Yu Mincho" panose="02020400000000000000" pitchFamily="18" charset="-128"/>
              <a:buChar char="♞"/>
              <a:defRPr/>
            </a:pPr>
            <a:r>
              <a:rPr lang="he-IL" sz="2800" dirty="0"/>
              <a:t>כיצד ניתן ליישם את המודל בקבוצות לומדים גדולות יותר?</a:t>
            </a:r>
          </a:p>
          <a:p>
            <a:pPr marL="457200" lvl="0" indent="-457200" algn="r" defTabSz="914400" rtl="1">
              <a:lnSpc>
                <a:spcPct val="150000"/>
              </a:lnSpc>
              <a:buClr>
                <a:schemeClr val="accent2"/>
              </a:buClr>
              <a:buFont typeface="Yu Mincho" panose="02020400000000000000" pitchFamily="18" charset="-128"/>
              <a:buChar char="♞"/>
              <a:defRPr/>
            </a:pPr>
            <a:r>
              <a:rPr lang="he-IL" sz="2800" dirty="0"/>
              <a:t>באילו דרכים נוספות אפשר להשתמש ביישום זה?</a:t>
            </a:r>
          </a:p>
          <a:p>
            <a:pPr marL="457200" lvl="0" indent="-457200" algn="r" rtl="1">
              <a:lnSpc>
                <a:spcPct val="150000"/>
              </a:lnSpc>
              <a:buClr>
                <a:schemeClr val="accent2"/>
              </a:buClr>
              <a:buFont typeface="Yu Mincho" panose="02020400000000000000" pitchFamily="18" charset="-128"/>
              <a:buChar char="♞"/>
            </a:pPr>
            <a:endParaRPr lang="he-IL" sz="2800" dirty="0"/>
          </a:p>
          <a:p>
            <a:pPr marL="457200" indent="-457200" algn="r">
              <a:lnSpc>
                <a:spcPct val="150000"/>
              </a:lnSpc>
              <a:buClr>
                <a:schemeClr val="accent2"/>
              </a:buClr>
              <a:buFont typeface="Yu Mincho" panose="02020400000000000000" pitchFamily="18" charset="-128"/>
              <a:buChar char="♞"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2936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4E5665-244E-47F7-83B9-20BD64FC4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8305"/>
          </a:xfrm>
          <a:solidFill>
            <a:srgbClr val="006091"/>
          </a:solidFill>
        </p:spPr>
        <p:txBody>
          <a:bodyPr>
            <a:norm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</a:rPr>
              <a:t>References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" name="כותרת משנה 4">
            <a:extLst>
              <a:ext uri="{FF2B5EF4-FFF2-40B4-BE49-F238E27FC236}">
                <a16:creationId xmlns:a16="http://schemas.microsoft.com/office/drawing/2014/main" id="{8B092454-2F1F-4A75-B79D-279C2B479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rtl="0"/>
            <a:r>
              <a:rPr lang="en-US" dirty="0" err="1"/>
              <a:t>Eyal</a:t>
            </a:r>
            <a:r>
              <a:rPr lang="en-US" dirty="0"/>
              <a:t>, L., </a:t>
            </a:r>
            <a:r>
              <a:rPr lang="en-US" dirty="0" err="1"/>
              <a:t>Klavir</a:t>
            </a:r>
            <a:r>
              <a:rPr lang="en-US" dirty="0"/>
              <a:t> R. &amp; </a:t>
            </a:r>
            <a:r>
              <a:rPr lang="en-US" dirty="0" err="1"/>
              <a:t>Magid</a:t>
            </a:r>
            <a:r>
              <a:rPr lang="en-US" dirty="0"/>
              <a:t> N. (2018). The Forum of Excellent Students: A Model for Cooperative Learning in a Multicultural Environment. In: </a:t>
            </a:r>
            <a:r>
              <a:rPr lang="en-US" dirty="0" err="1"/>
              <a:t>Shonfeld</a:t>
            </a:r>
            <a:r>
              <a:rPr lang="en-US" dirty="0"/>
              <a:t>, M. &amp; Gibson, D. (Eds.)</a:t>
            </a:r>
            <a:r>
              <a:rPr lang="en-US" u="sng" dirty="0">
                <a:hlinkClick r:id="rId2"/>
              </a:rPr>
              <a:t> Collaborative Learning in a Global World.</a:t>
            </a:r>
            <a:r>
              <a:rPr lang="en-US" dirty="0"/>
              <a:t>  (pp. 211-231).  Australia: Information age publishing.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Savery</a:t>
            </a:r>
            <a:r>
              <a:rPr lang="en-US" dirty="0"/>
              <a:t>, J. R. (2006). Overview of problem-based learning: definition and distinctions, the interdisciplinary. In </a:t>
            </a:r>
            <a:r>
              <a:rPr lang="en-US" i="1" dirty="0"/>
              <a:t>Journal of Problem-based learning</a:t>
            </a:r>
            <a:r>
              <a:rPr lang="en-US" dirty="0"/>
              <a:t>.</a:t>
            </a:r>
          </a:p>
          <a:p>
            <a:endParaRPr lang="he-IL" dirty="0"/>
          </a:p>
          <a:p>
            <a:r>
              <a:rPr lang="en-US" dirty="0" err="1"/>
              <a:t>Slavin</a:t>
            </a:r>
            <a:r>
              <a:rPr lang="en-US" dirty="0"/>
              <a:t>, R. E. (2010). Co-operative learning: what makes group-work work. </a:t>
            </a:r>
            <a:r>
              <a:rPr lang="en-US" i="1" dirty="0"/>
              <a:t>The nature of learning: Using research to inspire practice</a:t>
            </a:r>
            <a:r>
              <a:rPr lang="en-US" dirty="0"/>
              <a:t>, 161-178.</a:t>
            </a:r>
            <a:endParaRPr lang="he-IL" dirty="0"/>
          </a:p>
          <a:p>
            <a:endParaRPr lang="he-IL" dirty="0"/>
          </a:p>
          <a:p>
            <a:r>
              <a:rPr lang="en-US" dirty="0"/>
              <a:t>Webb, M., &amp; Gibson, D. (2015). Technology enhanced assessment in complex collaborative settings. </a:t>
            </a:r>
            <a:r>
              <a:rPr lang="en-US" i="1" dirty="0"/>
              <a:t>Education and Information Technologies</a:t>
            </a:r>
            <a:r>
              <a:rPr lang="en-US" dirty="0"/>
              <a:t>, </a:t>
            </a:r>
            <a:r>
              <a:rPr lang="en-US" i="1" dirty="0"/>
              <a:t>20</a:t>
            </a:r>
            <a:r>
              <a:rPr lang="en-US" dirty="0"/>
              <a:t>(4), 675-695.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72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"/>
    </mc:Choice>
    <mc:Fallback xmlns="">
      <p:transition spd="slow" advTm="624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68E8CA-D6B3-4869-AB8C-F21DAA0F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36"/>
            <a:ext cx="12192000" cy="6845663"/>
          </a:xfrm>
          <a:solidFill>
            <a:srgbClr val="006091"/>
          </a:solidFill>
        </p:spPr>
        <p:txBody>
          <a:bodyPr>
            <a:noAutofit/>
          </a:bodyPr>
          <a:lstStyle/>
          <a:p>
            <a:pPr algn="ctr"/>
            <a:r>
              <a:rPr lang="he-I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תודה על ההקשבה!</a:t>
            </a:r>
            <a:br>
              <a:rPr lang="he-I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Eyaliat@gmail.com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ד"ר ליאת אייל</a:t>
            </a:r>
            <a:endParaRPr lang="he-IL" sz="5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18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4B5B08-7ED1-BC46-A3A2-736778152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6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rcRect l="32166" r="26653" b="1732"/>
          <a:stretch/>
        </p:blipFill>
        <p:spPr>
          <a:xfrm>
            <a:off x="-14990" y="1002779"/>
            <a:ext cx="5513124" cy="5917312"/>
          </a:xfrm>
          <a:prstGeom prst="rect">
            <a:avLst/>
          </a:prstGeom>
        </p:spPr>
      </p:pic>
      <p:pic>
        <p:nvPicPr>
          <p:cNvPr id="9" name="תמונה 4">
            <a:extLst>
              <a:ext uri="{FF2B5EF4-FFF2-40B4-BE49-F238E27FC236}">
                <a16:creationId xmlns:a16="http://schemas.microsoft.com/office/drawing/2014/main" id="{323B396F-9542-6E4F-AEBE-5826403570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47"/>
          <a:stretch/>
        </p:blipFill>
        <p:spPr>
          <a:xfrm>
            <a:off x="5429414" y="-14991"/>
            <a:ext cx="6852526" cy="69350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040366-FA6B-9048-8AC3-6EEEA701B21D}"/>
              </a:ext>
            </a:extLst>
          </p:cNvPr>
          <p:cNvSpPr/>
          <p:nvPr/>
        </p:nvSpPr>
        <p:spPr>
          <a:xfrm>
            <a:off x="-14990" y="-14990"/>
            <a:ext cx="12296930" cy="1003590"/>
          </a:xfrm>
          <a:prstGeom prst="rect">
            <a:avLst/>
          </a:prstGeom>
          <a:solidFill>
            <a:srgbClr val="00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644DC47-7C67-1342-9FEC-2E9CFD0F5661}"/>
              </a:ext>
            </a:extLst>
          </p:cNvPr>
          <p:cNvSpPr txBox="1">
            <a:spLocks/>
          </p:cNvSpPr>
          <p:nvPr/>
        </p:nvSpPr>
        <p:spPr>
          <a:xfrm>
            <a:off x="958121" y="1"/>
            <a:ext cx="10515600" cy="988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solidFill>
                  <a:schemeClr val="lt1"/>
                </a:solidFill>
              </a:rPr>
              <a:t>איפה הם הימים שלא ישובו עוד...</a:t>
            </a:r>
            <a:endParaRPr lang="en-US" sz="2800" dirty="0"/>
          </a:p>
        </p:txBody>
      </p: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419E1FC4-DAEE-704D-83AF-CE2170576F16}"/>
              </a:ext>
            </a:extLst>
          </p:cNvPr>
          <p:cNvSpPr txBox="1">
            <a:spLocks/>
          </p:cNvSpPr>
          <p:nvPr/>
        </p:nvSpPr>
        <p:spPr>
          <a:xfrm>
            <a:off x="5498134" y="1018580"/>
            <a:ext cx="6693866" cy="52772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1800" dirty="0"/>
              <a:t>"בנות יקרות, מאחלת בריאות לכולן...</a:t>
            </a:r>
            <a:endParaRPr lang="en-US" sz="1800" dirty="0"/>
          </a:p>
          <a:p>
            <a:pPr algn="r"/>
            <a:r>
              <a:rPr lang="he-IL" sz="1800" dirty="0"/>
              <a:t>אני חייבת לבקש את הבנתכן ועזרתכן.</a:t>
            </a:r>
            <a:endParaRPr lang="en-US" sz="1800" dirty="0"/>
          </a:p>
          <a:p>
            <a:pPr algn="r"/>
            <a:r>
              <a:rPr lang="he-IL" sz="1800" dirty="0"/>
              <a:t>אנחנו כבית ספר נמצאים בשלב זה של השנה במינוס שעות של ימי המחלה ואין לנו יותר שום אפשרות לשלם לממלאות המקום.</a:t>
            </a:r>
            <a:endParaRPr lang="en-US" sz="1800" dirty="0"/>
          </a:p>
          <a:p>
            <a:pPr algn="r"/>
            <a:r>
              <a:rPr lang="he-IL" sz="1800" dirty="0"/>
              <a:t>ברור לי שזהו אינו מצב קל וקורה שאנחנו או ילדינו לא חשים בטוב, אך אנחנו כצוות חייבות לעזור ולהבין שאם מישהי לא תגיע, אצטרך להיעזר בכל אחת מאתנו בלית ברירה.</a:t>
            </a:r>
            <a:endParaRPr lang="en-US" sz="1800" dirty="0"/>
          </a:p>
          <a:p>
            <a:pPr algn="r"/>
            <a:r>
              <a:rPr lang="he-IL" sz="1800" dirty="0"/>
              <a:t>אני יודעת שיש בנות רבות המתאמצות ומגיעות שאינן חשות בטוב ואני מעריכה זאת מאוד ויודעת כמה זה לא קל. מעריכה את המאמץ מאוד!!!</a:t>
            </a:r>
            <a:endParaRPr lang="en-US" sz="1800" dirty="0"/>
          </a:p>
          <a:p>
            <a:pPr algn="r"/>
            <a:r>
              <a:rPr lang="he-IL" sz="1800" dirty="0"/>
              <a:t>המזכירה ואני מנסות לבדוק ולסדר את נושא השעות והגשנו בקשה לחריגה בשעות. זה דורש מאתנו עבודה רבה וכולי תקווה שנצליח לקבל זאת...</a:t>
            </a:r>
            <a:endParaRPr lang="en-US" sz="1800" dirty="0"/>
          </a:p>
          <a:p>
            <a:pPr algn="r"/>
            <a:r>
              <a:rPr lang="he-IL" sz="1800" dirty="0"/>
              <a:t>בבקשה, בואו נעשה כולנו מאמצים ונגיע, כי כעת ועד להודעה חדשה, לא אוכל לשלם לממלאות מקום. </a:t>
            </a:r>
            <a:endParaRPr lang="en-US" sz="1800" dirty="0"/>
          </a:p>
          <a:p>
            <a:pPr algn="r"/>
            <a:r>
              <a:rPr lang="he-IL" sz="1800" dirty="0"/>
              <a:t>לא נעים למזכירה ולי שבסוף חודש, מגיעות ממלאות המקום ודורשות את כספן ואנחנו בעצם במינוס ואין בגזברות מהיכן לשלם… </a:t>
            </a:r>
          </a:p>
          <a:p>
            <a:pPr algn="r"/>
            <a:r>
              <a:rPr lang="he-IL" sz="1800" dirty="0"/>
              <a:t>אוהבת אתכן ומאחלת בריאות רבה"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e-IL" sz="1800" dirty="0"/>
              <a:t>מנהלת בית הספר</a:t>
            </a:r>
            <a:endParaRPr lang="en-US" sz="1800" dirty="0"/>
          </a:p>
          <a:p>
            <a:pPr algn="r"/>
            <a:endParaRPr lang="he-I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8F930F-A5D3-7E49-9FAA-5B9449DAB89E}"/>
              </a:ext>
            </a:extLst>
          </p:cNvPr>
          <p:cNvCxnSpPr>
            <a:cxnSpLocks/>
          </p:cNvCxnSpPr>
          <p:nvPr/>
        </p:nvCxnSpPr>
        <p:spPr>
          <a:xfrm flipV="1">
            <a:off x="5396460" y="1018580"/>
            <a:ext cx="0" cy="590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2"/>
    </mc:Choice>
    <mc:Fallback xmlns="">
      <p:transition spd="slow" advTm="14872"/>
    </mc:Fallback>
  </mc:AlternateContent>
  <p:extLst>
    <p:ext uri="{E180D4A7-C9FB-4DFB-919C-405C955672EB}">
      <p14:showEvtLst xmlns:p14="http://schemas.microsoft.com/office/powerpoint/2010/main">
        <p14:playEvt time="0" objId="5"/>
        <p14:pauseEvt time="2382" objId="5"/>
        <p14:seekEvt time="2382" objId="5" seek="104997"/>
        <p14:resumeEvt time="2431" objId="5"/>
        <p14:pauseEvt time="3124" objId="5"/>
        <p14:seekEvt time="3126" objId="5" seek="119674"/>
        <p14:seekEvt time="3131" objId="5" seek="122497"/>
        <p14:resumeEvt time="3206" objId="5"/>
        <p14:pauseEvt time="3951" objId="5"/>
        <p14:seekEvt time="3951" objId="5" seek="117416"/>
        <p14:resumeEvt time="4055" objId="5"/>
        <p14:stopEvt time="10914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040366-FA6B-9048-8AC3-6EEEA701B21D}"/>
              </a:ext>
            </a:extLst>
          </p:cNvPr>
          <p:cNvSpPr/>
          <p:nvPr/>
        </p:nvSpPr>
        <p:spPr>
          <a:xfrm>
            <a:off x="0" y="-14989"/>
            <a:ext cx="12206990" cy="1003590"/>
          </a:xfrm>
          <a:prstGeom prst="rect">
            <a:avLst/>
          </a:prstGeom>
          <a:solidFill>
            <a:srgbClr val="00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644DC47-7C67-1342-9FEC-2E9CFD0F5661}"/>
              </a:ext>
            </a:extLst>
          </p:cNvPr>
          <p:cNvSpPr txBox="1">
            <a:spLocks/>
          </p:cNvSpPr>
          <p:nvPr/>
        </p:nvSpPr>
        <p:spPr>
          <a:xfrm>
            <a:off x="958121" y="1"/>
            <a:ext cx="10515600" cy="988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למידה מבוססת פתרון בעיות </a:t>
            </a:r>
            <a:r>
              <a:rPr lang="en-US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Based Learning) </a:t>
            </a:r>
          </a:p>
          <a:p>
            <a:pPr algn="ctr"/>
            <a:endParaRPr lang="en-US" sz="2800" dirty="0"/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3BFCEAE0-BCB5-4156-A721-3B241645C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716739"/>
              </p:ext>
            </p:extLst>
          </p:nvPr>
        </p:nvGraphicFramePr>
        <p:xfrm>
          <a:off x="331261" y="2224853"/>
          <a:ext cx="11514488" cy="266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968F0AD8-C6FA-45F3-BDF5-67C9F420E7A3}"/>
              </a:ext>
            </a:extLst>
          </p:cNvPr>
          <p:cNvSpPr/>
          <p:nvPr/>
        </p:nvSpPr>
        <p:spPr>
          <a:xfrm>
            <a:off x="6096000" y="2438400"/>
            <a:ext cx="5943600" cy="244905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24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2"/>
    </mc:Choice>
    <mc:Fallback xmlns="">
      <p:transition spd="slow" advTm="14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>
    <p:ext uri="{E180D4A7-C9FB-4DFB-919C-405C955672EB}">
      <p14:showEvtLst xmlns:p14="http://schemas.microsoft.com/office/powerpoint/2010/main">
        <p14:playEvt time="0" objId="5"/>
        <p14:pauseEvt time="2382" objId="5"/>
        <p14:seekEvt time="2382" objId="5" seek="104997"/>
        <p14:resumeEvt time="2431" objId="5"/>
        <p14:pauseEvt time="3124" objId="5"/>
        <p14:seekEvt time="3126" objId="5" seek="119674"/>
        <p14:seekEvt time="3131" objId="5" seek="122497"/>
        <p14:resumeEvt time="3206" objId="5"/>
        <p14:pauseEvt time="3951" objId="5"/>
        <p14:seekEvt time="3951" objId="5" seek="117416"/>
        <p14:resumeEvt time="4055" objId="5"/>
        <p14:stopEvt time="10914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80C10D-57EA-8F45-9AB9-76E1F745F18C}"/>
              </a:ext>
            </a:extLst>
          </p:cNvPr>
          <p:cNvSpPr/>
          <p:nvPr/>
        </p:nvSpPr>
        <p:spPr>
          <a:xfrm>
            <a:off x="-14990" y="-14990"/>
            <a:ext cx="12206990" cy="1003590"/>
          </a:xfrm>
          <a:prstGeom prst="rect">
            <a:avLst/>
          </a:prstGeom>
          <a:solidFill>
            <a:srgbClr val="00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BD8B1FBA-C336-3F41-A2A5-B8F56C84E982}"/>
              </a:ext>
            </a:extLst>
          </p:cNvPr>
          <p:cNvSpPr txBox="1">
            <a:spLocks/>
          </p:cNvSpPr>
          <p:nvPr/>
        </p:nvSpPr>
        <p:spPr>
          <a:xfrm>
            <a:off x="958121" y="1"/>
            <a:ext cx="10515600" cy="988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solidFill>
                  <a:schemeClr val="lt1"/>
                </a:solidFill>
              </a:rPr>
              <a:t>תהליך פתרון בעיות : הבנת הבעיה</a:t>
            </a:r>
            <a:endParaRPr lang="en-US" sz="28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692F3C9-9FCD-451B-A9F9-154402E23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16" y="1193181"/>
            <a:ext cx="11570368" cy="2265074"/>
          </a:xfrm>
        </p:spPr>
        <p:txBody>
          <a:bodyPr>
            <a:noAutofit/>
          </a:bodyPr>
          <a:lstStyle/>
          <a:p>
            <a:pPr algn="ctr"/>
            <a:r>
              <a:rPr lang="he-IL" sz="3200" dirty="0"/>
              <a:t>חשיבות האסטרטגיה</a:t>
            </a:r>
          </a:p>
          <a:p>
            <a:pPr algn="ctr"/>
            <a:r>
              <a:rPr lang="he-IL" sz="5000" b="1" dirty="0"/>
              <a:t>טיפוח חשיבה יצירתית</a:t>
            </a:r>
            <a:endParaRPr lang="he-IL" sz="5000" b="1" dirty="0">
              <a:solidFill>
                <a:srgbClr val="00B12C"/>
              </a:solidFill>
            </a:endParaRPr>
          </a:p>
          <a:p>
            <a:pPr algn="ctr"/>
            <a:endParaRPr lang="he-IL" sz="5000" dirty="0"/>
          </a:p>
          <a:p>
            <a:pPr algn="ctr"/>
            <a:endParaRPr lang="he-IL" sz="5000" dirty="0"/>
          </a:p>
          <a:p>
            <a:pPr algn="ctr"/>
            <a:endParaRPr lang="he-IL" sz="50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BC04A0A-E289-4DCC-BCB1-5075CAED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72" y="-1960438"/>
            <a:ext cx="2169694" cy="1435827"/>
          </a:xfrm>
          <a:prstGeom prst="rect">
            <a:avLst/>
          </a:prstGeom>
        </p:spPr>
      </p:pic>
      <p:graphicFrame>
        <p:nvGraphicFramePr>
          <p:cNvPr id="23" name="דיאגרמה 5">
            <a:extLst>
              <a:ext uri="{FF2B5EF4-FFF2-40B4-BE49-F238E27FC236}">
                <a16:creationId xmlns:a16="http://schemas.microsoft.com/office/drawing/2014/main" id="{030ED371-9E2A-0E4A-B53E-B58C1C10E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468250"/>
              </p:ext>
            </p:extLst>
          </p:nvPr>
        </p:nvGraphicFramePr>
        <p:xfrm>
          <a:off x="338756" y="4067427"/>
          <a:ext cx="11514488" cy="266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Graphic 24">
            <a:extLst>
              <a:ext uri="{FF2B5EF4-FFF2-40B4-BE49-F238E27FC236}">
                <a16:creationId xmlns:a16="http://schemas.microsoft.com/office/drawing/2014/main" id="{843EC718-AF39-6841-89D8-BAA01D8A9B5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51432" y="3617850"/>
            <a:ext cx="872141" cy="87214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E0F7DB7-D2EE-4241-86F6-5DC3F4DFD9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574512" y="-1131754"/>
            <a:ext cx="861954" cy="86195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5774A8C-DCF5-9749-9CB1-6AED4F14BEA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58121" y="3631356"/>
            <a:ext cx="872142" cy="87214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7A57B82-179D-4A03-8169-7B8F12F9B829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87212" y="3617850"/>
            <a:ext cx="993408" cy="90118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5330B97-32B8-4871-B937-342E22DC2F4B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4636" y="3494278"/>
            <a:ext cx="1238780" cy="11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9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C46A7D-A7A4-6F40-8544-94AB383E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80"/>
            <a:ext cx="1220699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DFFD77-7851-DF48-A3A2-C45EE177CE11}"/>
              </a:ext>
            </a:extLst>
          </p:cNvPr>
          <p:cNvSpPr/>
          <p:nvPr/>
        </p:nvSpPr>
        <p:spPr>
          <a:xfrm>
            <a:off x="-14990" y="-14990"/>
            <a:ext cx="12206990" cy="1003590"/>
          </a:xfrm>
          <a:prstGeom prst="rect">
            <a:avLst/>
          </a:prstGeom>
          <a:solidFill>
            <a:srgbClr val="00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39C03AD9-8213-F94C-9986-BC4E8EBD0DB9}"/>
              </a:ext>
            </a:extLst>
          </p:cNvPr>
          <p:cNvSpPr txBox="1">
            <a:spLocks/>
          </p:cNvSpPr>
          <p:nvPr/>
        </p:nvSpPr>
        <p:spPr>
          <a:xfrm>
            <a:off x="958121" y="1"/>
            <a:ext cx="10515600" cy="988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solidFill>
                  <a:schemeClr val="lt1"/>
                </a:solidFill>
              </a:rPr>
              <a:t>היצגי הטענות מארבע נקודות מבט שונות</a:t>
            </a:r>
            <a:endParaRPr lang="en-US" sz="28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0F4C5AA-9F84-44F8-9AC1-977143743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37" y="-2489813"/>
            <a:ext cx="2445108" cy="2292289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AF0F49B-837C-4114-8CF1-2CB231300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367604"/>
            <a:ext cx="5576917" cy="1258049"/>
          </a:xfrm>
        </p:spPr>
        <p:txBody>
          <a:bodyPr>
            <a:normAutofit/>
          </a:bodyPr>
          <a:lstStyle/>
          <a:p>
            <a:pPr marL="457200" indent="-457200" algn="r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הטענה של המורה החולה</a:t>
            </a:r>
          </a:p>
          <a:p>
            <a:pPr marL="457200" indent="-457200" algn="r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הטענה של המורה שתמיד מגיעה</a:t>
            </a:r>
          </a:p>
        </p:txBody>
      </p: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D63264F7-9972-9646-BFAD-EAF0FF80A4DC}"/>
              </a:ext>
            </a:extLst>
          </p:cNvPr>
          <p:cNvSpPr txBox="1">
            <a:spLocks/>
          </p:cNvSpPr>
          <p:nvPr/>
        </p:nvSpPr>
        <p:spPr>
          <a:xfrm>
            <a:off x="252047" y="5367604"/>
            <a:ext cx="5576917" cy="12580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הטענה של מנהלת בית הספר</a:t>
            </a:r>
          </a:p>
          <a:p>
            <a:pPr marL="457200" indent="-457200" algn="r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הטענה של משרד החינוך</a:t>
            </a:r>
          </a:p>
        </p:txBody>
      </p:sp>
    </p:spTree>
    <p:extLst>
      <p:ext uri="{BB962C8B-B14F-4D97-AF65-F5344CB8AC3E}">
        <p14:creationId xmlns:p14="http://schemas.microsoft.com/office/powerpoint/2010/main" val="255368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DFFD77-7851-DF48-A3A2-C45EE177CE11}"/>
              </a:ext>
            </a:extLst>
          </p:cNvPr>
          <p:cNvSpPr/>
          <p:nvPr/>
        </p:nvSpPr>
        <p:spPr>
          <a:xfrm>
            <a:off x="-14990" y="-14990"/>
            <a:ext cx="12206990" cy="1003590"/>
          </a:xfrm>
          <a:prstGeom prst="rect">
            <a:avLst/>
          </a:prstGeom>
          <a:solidFill>
            <a:srgbClr val="00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39C03AD9-8213-F94C-9986-BC4E8EBD0DB9}"/>
              </a:ext>
            </a:extLst>
          </p:cNvPr>
          <p:cNvSpPr txBox="1">
            <a:spLocks/>
          </p:cNvSpPr>
          <p:nvPr/>
        </p:nvSpPr>
        <p:spPr>
          <a:xfrm>
            <a:off x="958121" y="1"/>
            <a:ext cx="10515600" cy="988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solidFill>
                  <a:schemeClr val="lt1"/>
                </a:solidFill>
              </a:rPr>
              <a:t>פתרון בעיות – מודל העלאת מגוון נקודות מבט אודות הבעיה</a:t>
            </a:r>
            <a:endParaRPr lang="en-US" sz="28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AF0F49B-837C-4114-8CF1-2CB231300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083" y="2868153"/>
            <a:ext cx="5576917" cy="2704599"/>
          </a:xfrm>
        </p:spPr>
        <p:txBody>
          <a:bodyPr>
            <a:normAutofit fontScale="92500" lnSpcReduction="10000"/>
          </a:bodyPr>
          <a:lstStyle/>
          <a:p>
            <a:pPr marL="457200" indent="-457200" algn="r">
              <a:lnSpc>
                <a:spcPct val="150000"/>
              </a:lnSpc>
              <a:buClr>
                <a:srgbClr val="006091"/>
              </a:buClr>
              <a:buFont typeface="Wingdings" panose="05000000000000000000" pitchFamily="2" charset="2"/>
              <a:buChar char="q"/>
            </a:pPr>
            <a:r>
              <a:rPr lang="he-IL" sz="2800" dirty="0"/>
              <a:t>איתור נקודות מבט חדשות ולא מוכרות</a:t>
            </a:r>
          </a:p>
          <a:p>
            <a:pPr marL="457200" indent="-457200" algn="r">
              <a:lnSpc>
                <a:spcPct val="150000"/>
              </a:lnSpc>
              <a:buClr>
                <a:srgbClr val="006091"/>
              </a:buClr>
              <a:buFont typeface="Wingdings" panose="05000000000000000000" pitchFamily="2" charset="2"/>
              <a:buChar char="q"/>
            </a:pPr>
            <a:r>
              <a:rPr lang="he-IL" sz="2800" dirty="0"/>
              <a:t>פיתוח היכולת להיכנס לנעליו של האחר ולראות את הדברים מזווית חדשה </a:t>
            </a:r>
          </a:p>
          <a:p>
            <a:pPr marL="457200" indent="-457200" algn="r">
              <a:lnSpc>
                <a:spcPct val="150000"/>
              </a:lnSpc>
              <a:buClr>
                <a:srgbClr val="006091"/>
              </a:buClr>
              <a:buFont typeface="Wingdings" panose="05000000000000000000" pitchFamily="2" charset="2"/>
              <a:buChar char="q"/>
            </a:pPr>
            <a:r>
              <a:rPr lang="he-IL" sz="2800" dirty="0"/>
              <a:t>להתחשב בדעה של אחר</a:t>
            </a:r>
          </a:p>
          <a:p>
            <a:pPr marL="457200" indent="-457200" algn="r">
              <a:lnSpc>
                <a:spcPct val="150000"/>
              </a:lnSpc>
              <a:buClr>
                <a:srgbClr val="006091"/>
              </a:buClr>
              <a:buFont typeface="Wingdings" panose="05000000000000000000" pitchFamily="2" charset="2"/>
              <a:buChar char="q"/>
            </a:pPr>
            <a:endParaRPr lang="he-IL" sz="2800" b="1" dirty="0"/>
          </a:p>
          <a:p>
            <a:pPr marL="457200" indent="-457200" algn="r">
              <a:lnSpc>
                <a:spcPct val="150000"/>
              </a:lnSpc>
              <a:buClr>
                <a:srgbClr val="006091"/>
              </a:buClr>
              <a:buFont typeface="Wingdings" panose="05000000000000000000" pitchFamily="2" charset="2"/>
              <a:buChar char="q"/>
            </a:pPr>
            <a:endParaRPr lang="he-IL" sz="2800" b="1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344605F-21B2-468D-A1E7-7C6E48A77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0" y="1748090"/>
            <a:ext cx="6731991" cy="44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2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040366-FA6B-9048-8AC3-6EEEA701B21D}"/>
              </a:ext>
            </a:extLst>
          </p:cNvPr>
          <p:cNvSpPr/>
          <p:nvPr/>
        </p:nvSpPr>
        <p:spPr>
          <a:xfrm>
            <a:off x="0" y="-14989"/>
            <a:ext cx="12206990" cy="1003590"/>
          </a:xfrm>
          <a:prstGeom prst="rect">
            <a:avLst/>
          </a:prstGeom>
          <a:solidFill>
            <a:srgbClr val="00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644DC47-7C67-1342-9FEC-2E9CFD0F5661}"/>
              </a:ext>
            </a:extLst>
          </p:cNvPr>
          <p:cNvSpPr txBox="1">
            <a:spLocks/>
          </p:cNvSpPr>
          <p:nvPr/>
        </p:nvSpPr>
        <p:spPr>
          <a:xfrm>
            <a:off x="958121" y="1"/>
            <a:ext cx="10515600" cy="988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למידה מבוססת פתרון בעיות </a:t>
            </a:r>
            <a:r>
              <a:rPr lang="en-US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Based Learning) </a:t>
            </a:r>
          </a:p>
          <a:p>
            <a:pPr algn="ctr"/>
            <a:endParaRPr lang="en-US" sz="2800" dirty="0"/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3BFCEAE0-BCB5-4156-A721-3B241645C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346986"/>
              </p:ext>
            </p:extLst>
          </p:nvPr>
        </p:nvGraphicFramePr>
        <p:xfrm>
          <a:off x="331261" y="2224853"/>
          <a:ext cx="11514488" cy="266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968F0AD8-C6FA-45F3-BDF5-67C9F420E7A3}"/>
              </a:ext>
            </a:extLst>
          </p:cNvPr>
          <p:cNvSpPr/>
          <p:nvPr/>
        </p:nvSpPr>
        <p:spPr>
          <a:xfrm>
            <a:off x="159895" y="2331626"/>
            <a:ext cx="5943600" cy="244905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29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2"/>
    </mc:Choice>
    <mc:Fallback xmlns="">
      <p:transition spd="slow" advTm="14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>
    <p:ext uri="{E180D4A7-C9FB-4DFB-919C-405C955672EB}">
      <p14:showEvtLst xmlns:p14="http://schemas.microsoft.com/office/powerpoint/2010/main">
        <p14:playEvt time="0" objId="5"/>
        <p14:pauseEvt time="2382" objId="5"/>
        <p14:seekEvt time="2382" objId="5" seek="104997"/>
        <p14:resumeEvt time="2431" objId="5"/>
        <p14:pauseEvt time="3124" objId="5"/>
        <p14:seekEvt time="3126" objId="5" seek="119674"/>
        <p14:seekEvt time="3131" objId="5" seek="122497"/>
        <p14:resumeEvt time="3206" objId="5"/>
        <p14:pauseEvt time="3951" objId="5"/>
        <p14:seekEvt time="3951" objId="5" seek="117416"/>
        <p14:resumeEvt time="4055" objId="5"/>
        <p14:stopEvt time="10914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80C10D-57EA-8F45-9AB9-76E1F745F18C}"/>
              </a:ext>
            </a:extLst>
          </p:cNvPr>
          <p:cNvSpPr/>
          <p:nvPr/>
        </p:nvSpPr>
        <p:spPr>
          <a:xfrm>
            <a:off x="-14990" y="-14990"/>
            <a:ext cx="12206990" cy="1003590"/>
          </a:xfrm>
          <a:prstGeom prst="rect">
            <a:avLst/>
          </a:prstGeom>
          <a:solidFill>
            <a:srgbClr val="00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BD8B1FBA-C336-3F41-A2A5-B8F56C84E982}"/>
              </a:ext>
            </a:extLst>
          </p:cNvPr>
          <p:cNvSpPr txBox="1">
            <a:spLocks/>
          </p:cNvSpPr>
          <p:nvPr/>
        </p:nvSpPr>
        <p:spPr>
          <a:xfrm>
            <a:off x="958121" y="1"/>
            <a:ext cx="10515600" cy="988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solidFill>
                  <a:schemeClr val="lt1"/>
                </a:solidFill>
              </a:rPr>
              <a:t>תהליך פתרון בעיות : מיקוד בפתרון</a:t>
            </a:r>
            <a:endParaRPr lang="en-US" sz="28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692F3C9-9FCD-451B-A9F9-154402E23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16" y="1193181"/>
            <a:ext cx="11570368" cy="2265074"/>
          </a:xfrm>
        </p:spPr>
        <p:txBody>
          <a:bodyPr>
            <a:noAutofit/>
          </a:bodyPr>
          <a:lstStyle/>
          <a:p>
            <a:pPr algn="ctr"/>
            <a:r>
              <a:rPr lang="he-IL" sz="3200" dirty="0"/>
              <a:t>חשיבות האסטרטגיה</a:t>
            </a:r>
          </a:p>
          <a:p>
            <a:pPr algn="ctr"/>
            <a:r>
              <a:rPr lang="he-IL" sz="5000" b="1" dirty="0"/>
              <a:t>טיפוח חשיבה ביקורתית</a:t>
            </a:r>
            <a:endParaRPr lang="he-IL" sz="5000" b="1" dirty="0">
              <a:solidFill>
                <a:srgbClr val="00B12C"/>
              </a:solidFill>
            </a:endParaRPr>
          </a:p>
          <a:p>
            <a:pPr algn="ctr"/>
            <a:endParaRPr lang="he-IL" sz="5000" dirty="0"/>
          </a:p>
          <a:p>
            <a:pPr algn="ctr"/>
            <a:endParaRPr lang="he-IL" sz="5000" dirty="0"/>
          </a:p>
          <a:p>
            <a:pPr algn="ctr"/>
            <a:endParaRPr lang="he-IL" sz="50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BC04A0A-E289-4DCC-BCB1-5075CAED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72" y="-1960438"/>
            <a:ext cx="2169694" cy="1435827"/>
          </a:xfrm>
          <a:prstGeom prst="rect">
            <a:avLst/>
          </a:prstGeom>
        </p:spPr>
      </p:pic>
      <p:graphicFrame>
        <p:nvGraphicFramePr>
          <p:cNvPr id="23" name="דיאגרמה 5">
            <a:extLst>
              <a:ext uri="{FF2B5EF4-FFF2-40B4-BE49-F238E27FC236}">
                <a16:creationId xmlns:a16="http://schemas.microsoft.com/office/drawing/2014/main" id="{030ED371-9E2A-0E4A-B53E-B58C1C10E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792063"/>
              </p:ext>
            </p:extLst>
          </p:nvPr>
        </p:nvGraphicFramePr>
        <p:xfrm>
          <a:off x="338756" y="4067427"/>
          <a:ext cx="11514488" cy="266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Graphic 24">
            <a:extLst>
              <a:ext uri="{FF2B5EF4-FFF2-40B4-BE49-F238E27FC236}">
                <a16:creationId xmlns:a16="http://schemas.microsoft.com/office/drawing/2014/main" id="{843EC718-AF39-6841-89D8-BAA01D8A9B5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966580" y="3425285"/>
            <a:ext cx="872141" cy="87214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E0F7DB7-D2EE-4241-86F6-5DC3F4DFD9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63102" y="-1673502"/>
            <a:ext cx="861954" cy="86195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3262704-0684-4542-BD38-77012229478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95305" y="3418771"/>
            <a:ext cx="872143" cy="87214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5774A8C-DCF5-9749-9CB1-6AED4F14BEA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652434" y="3409893"/>
            <a:ext cx="872142" cy="8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9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DBCD1EF-B085-4347-ABC3-A9E4B121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769" y="7876005"/>
            <a:ext cx="5419725" cy="1676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999867-AB97-44C5-B327-AAAC4D040E7D}"/>
              </a:ext>
            </a:extLst>
          </p:cNvPr>
          <p:cNvSpPr txBox="1"/>
          <p:nvPr/>
        </p:nvSpPr>
        <p:spPr>
          <a:xfrm>
            <a:off x="323453" y="6306909"/>
            <a:ext cx="1143250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Jackson, P. Z. &amp; </a:t>
            </a:r>
            <a:r>
              <a:rPr lang="en-US" sz="1600" dirty="0" err="1"/>
              <a:t>McKergow</a:t>
            </a:r>
            <a:r>
              <a:rPr lang="en-US" sz="1600" dirty="0"/>
              <a:t>, M. (2007). The solutions focus: Making coaching &amp; change SIMPLE. London: Nicholas Brealey Publishing </a:t>
            </a:r>
            <a:endParaRPr lang="he-IL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8FAB0D-78A0-5F4F-9469-1EBE6673CB65}"/>
              </a:ext>
            </a:extLst>
          </p:cNvPr>
          <p:cNvSpPr/>
          <p:nvPr/>
        </p:nvSpPr>
        <p:spPr>
          <a:xfrm>
            <a:off x="-14990" y="-14990"/>
            <a:ext cx="12206990" cy="1003590"/>
          </a:xfrm>
          <a:prstGeom prst="rect">
            <a:avLst/>
          </a:prstGeom>
          <a:solidFill>
            <a:srgbClr val="00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5" name="Title 7">
            <a:extLst>
              <a:ext uri="{FF2B5EF4-FFF2-40B4-BE49-F238E27FC236}">
                <a16:creationId xmlns:a16="http://schemas.microsoft.com/office/drawing/2014/main" id="{221C2EE4-7809-3D4C-9BD7-42B610462F6E}"/>
              </a:ext>
            </a:extLst>
          </p:cNvPr>
          <p:cNvSpPr txBox="1">
            <a:spLocks/>
          </p:cNvSpPr>
          <p:nvPr/>
        </p:nvSpPr>
        <p:spPr>
          <a:xfrm>
            <a:off x="958121" y="1"/>
            <a:ext cx="10515600" cy="988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solidFill>
                  <a:schemeClr val="lt1"/>
                </a:solidFill>
              </a:rPr>
              <a:t>תהליך פתרון בעיות: מיקוד בפתרון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CD3608-4E15-A44D-919C-FD12DEE6033A}"/>
              </a:ext>
            </a:extLst>
          </p:cNvPr>
          <p:cNvSpPr/>
          <p:nvPr/>
        </p:nvSpPr>
        <p:spPr>
          <a:xfrm>
            <a:off x="6125451" y="2208522"/>
            <a:ext cx="1305049" cy="1305049"/>
          </a:xfrm>
          <a:prstGeom prst="ellipse">
            <a:avLst/>
          </a:prstGeom>
          <a:solidFill>
            <a:srgbClr val="00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6ADD4-D81B-4649-B786-93607D8687FF}"/>
              </a:ext>
            </a:extLst>
          </p:cNvPr>
          <p:cNvSpPr txBox="1"/>
          <p:nvPr/>
        </p:nvSpPr>
        <p:spPr>
          <a:xfrm>
            <a:off x="6219624" y="2502546"/>
            <a:ext cx="1023387" cy="646331"/>
          </a:xfrm>
          <a:prstGeom prst="rect">
            <a:avLst/>
          </a:prstGeom>
          <a:solidFill>
            <a:srgbClr val="0060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מיקוד בהצלחות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535721-9661-BE40-8E0A-E7D8F2F07477}"/>
              </a:ext>
            </a:extLst>
          </p:cNvPr>
          <p:cNvSpPr/>
          <p:nvPr/>
        </p:nvSpPr>
        <p:spPr>
          <a:xfrm>
            <a:off x="7583572" y="2208522"/>
            <a:ext cx="1305049" cy="1305049"/>
          </a:xfrm>
          <a:prstGeom prst="ellipse">
            <a:avLst/>
          </a:prstGeom>
          <a:solidFill>
            <a:srgbClr val="00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80B4C8-0404-3D49-B02E-89B758197268}"/>
              </a:ext>
            </a:extLst>
          </p:cNvPr>
          <p:cNvSpPr txBox="1"/>
          <p:nvPr/>
        </p:nvSpPr>
        <p:spPr>
          <a:xfrm>
            <a:off x="7677745" y="2667436"/>
            <a:ext cx="1161971" cy="369332"/>
          </a:xfrm>
          <a:prstGeom prst="rect">
            <a:avLst/>
          </a:prstGeom>
          <a:solidFill>
            <a:srgbClr val="0060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השפעה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34FAA4-49B0-F74C-BABF-BF9F99760A4D}"/>
              </a:ext>
            </a:extLst>
          </p:cNvPr>
          <p:cNvSpPr/>
          <p:nvPr/>
        </p:nvSpPr>
        <p:spPr>
          <a:xfrm>
            <a:off x="9041693" y="2208522"/>
            <a:ext cx="1305049" cy="1305049"/>
          </a:xfrm>
          <a:prstGeom prst="ellipse">
            <a:avLst/>
          </a:prstGeom>
          <a:solidFill>
            <a:srgbClr val="00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B6770B-E569-CB4E-9D84-ED103483251B}"/>
              </a:ext>
            </a:extLst>
          </p:cNvPr>
          <p:cNvSpPr txBox="1"/>
          <p:nvPr/>
        </p:nvSpPr>
        <p:spPr>
          <a:xfrm>
            <a:off x="9135866" y="2667436"/>
            <a:ext cx="1161971" cy="369332"/>
          </a:xfrm>
          <a:prstGeom prst="rect">
            <a:avLst/>
          </a:prstGeom>
          <a:solidFill>
            <a:srgbClr val="0060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מה פועל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7802F32-E6C8-FA48-B5E4-59ED850012EA}"/>
              </a:ext>
            </a:extLst>
          </p:cNvPr>
          <p:cNvSpPr/>
          <p:nvPr/>
        </p:nvSpPr>
        <p:spPr>
          <a:xfrm>
            <a:off x="10499811" y="2208522"/>
            <a:ext cx="1305049" cy="1305049"/>
          </a:xfrm>
          <a:prstGeom prst="ellipse">
            <a:avLst/>
          </a:prstGeom>
          <a:solidFill>
            <a:srgbClr val="00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2D5401-8C58-3E41-895D-E5FFE2288F03}"/>
              </a:ext>
            </a:extLst>
          </p:cNvPr>
          <p:cNvSpPr txBox="1"/>
          <p:nvPr/>
        </p:nvSpPr>
        <p:spPr>
          <a:xfrm>
            <a:off x="10593984" y="2667436"/>
            <a:ext cx="1161971" cy="369332"/>
          </a:xfrm>
          <a:prstGeom prst="rect">
            <a:avLst/>
          </a:prstGeom>
          <a:solidFill>
            <a:srgbClr val="0060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 err="1">
                <a:solidFill>
                  <a:schemeClr val="bg1"/>
                </a:solidFill>
              </a:rPr>
              <a:t>חוזקות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4C5190-5F26-BE45-8342-9438A06986CD}"/>
              </a:ext>
            </a:extLst>
          </p:cNvPr>
          <p:cNvSpPr/>
          <p:nvPr/>
        </p:nvSpPr>
        <p:spPr>
          <a:xfrm>
            <a:off x="4667330" y="2208522"/>
            <a:ext cx="1305049" cy="1305049"/>
          </a:xfrm>
          <a:prstGeom prst="ellipse">
            <a:avLst/>
          </a:prstGeom>
          <a:solidFill>
            <a:srgbClr val="00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B605B6-4FA6-7340-8187-36A98F66EE32}"/>
              </a:ext>
            </a:extLst>
          </p:cNvPr>
          <p:cNvSpPr txBox="1"/>
          <p:nvPr/>
        </p:nvSpPr>
        <p:spPr>
          <a:xfrm>
            <a:off x="4761503" y="2502546"/>
            <a:ext cx="1061781" cy="646331"/>
          </a:xfrm>
          <a:prstGeom prst="rect">
            <a:avLst/>
          </a:prstGeom>
          <a:solidFill>
            <a:srgbClr val="0060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שיתוף פעולה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ABACA5B-C65E-7D41-B728-85FB095B49CE}"/>
              </a:ext>
            </a:extLst>
          </p:cNvPr>
          <p:cNvSpPr/>
          <p:nvPr/>
        </p:nvSpPr>
        <p:spPr>
          <a:xfrm>
            <a:off x="3209209" y="2208522"/>
            <a:ext cx="1305049" cy="1305049"/>
          </a:xfrm>
          <a:prstGeom prst="ellipse">
            <a:avLst/>
          </a:prstGeom>
          <a:solidFill>
            <a:srgbClr val="00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5896F4-E3D5-9E46-AC29-1A98E453D3AC}"/>
              </a:ext>
            </a:extLst>
          </p:cNvPr>
          <p:cNvSpPr txBox="1"/>
          <p:nvPr/>
        </p:nvSpPr>
        <p:spPr>
          <a:xfrm>
            <a:off x="3303382" y="2667436"/>
            <a:ext cx="1161971" cy="369332"/>
          </a:xfrm>
          <a:prstGeom prst="rect">
            <a:avLst/>
          </a:prstGeom>
          <a:solidFill>
            <a:srgbClr val="0060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תכנית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C650C89-44F8-F949-81D8-9A5D55618A80}"/>
              </a:ext>
            </a:extLst>
          </p:cNvPr>
          <p:cNvSpPr/>
          <p:nvPr/>
        </p:nvSpPr>
        <p:spPr>
          <a:xfrm>
            <a:off x="1751088" y="2208522"/>
            <a:ext cx="1305049" cy="1305049"/>
          </a:xfrm>
          <a:prstGeom prst="ellipse">
            <a:avLst/>
          </a:prstGeom>
          <a:solidFill>
            <a:srgbClr val="00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D50E35-CBEA-2546-8238-64018B2E155C}"/>
              </a:ext>
            </a:extLst>
          </p:cNvPr>
          <p:cNvSpPr txBox="1"/>
          <p:nvPr/>
        </p:nvSpPr>
        <p:spPr>
          <a:xfrm>
            <a:off x="1845261" y="2667436"/>
            <a:ext cx="1161971" cy="369332"/>
          </a:xfrm>
          <a:prstGeom prst="rect">
            <a:avLst/>
          </a:prstGeom>
          <a:solidFill>
            <a:srgbClr val="0060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התקדמות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99C5C3E-6DE6-8D4B-8735-4F1D3446F49C}"/>
              </a:ext>
            </a:extLst>
          </p:cNvPr>
          <p:cNvSpPr/>
          <p:nvPr/>
        </p:nvSpPr>
        <p:spPr>
          <a:xfrm>
            <a:off x="292967" y="2208522"/>
            <a:ext cx="1305049" cy="1305049"/>
          </a:xfrm>
          <a:prstGeom prst="ellipse">
            <a:avLst/>
          </a:prstGeom>
          <a:solidFill>
            <a:srgbClr val="00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E924D6-1EFA-1E45-B0D5-E0E3366388CB}"/>
              </a:ext>
            </a:extLst>
          </p:cNvPr>
          <p:cNvSpPr txBox="1"/>
          <p:nvPr/>
        </p:nvSpPr>
        <p:spPr>
          <a:xfrm>
            <a:off x="387140" y="2667436"/>
            <a:ext cx="1161971" cy="369332"/>
          </a:xfrm>
          <a:prstGeom prst="rect">
            <a:avLst/>
          </a:prstGeom>
          <a:solidFill>
            <a:srgbClr val="0060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מה נדרש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164CD95-EA79-EA46-9CD8-946B15D51F87}"/>
              </a:ext>
            </a:extLst>
          </p:cNvPr>
          <p:cNvSpPr/>
          <p:nvPr/>
        </p:nvSpPr>
        <p:spPr>
          <a:xfrm>
            <a:off x="6140694" y="3874737"/>
            <a:ext cx="1305049" cy="13050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CF2691-C5A9-CF4F-97DA-E38B93278292}"/>
              </a:ext>
            </a:extLst>
          </p:cNvPr>
          <p:cNvSpPr txBox="1"/>
          <p:nvPr/>
        </p:nvSpPr>
        <p:spPr>
          <a:xfrm>
            <a:off x="6155937" y="4168761"/>
            <a:ext cx="130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מיקוד בבעיות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F25C39D-42BF-3F49-B432-CF40F46E9608}"/>
              </a:ext>
            </a:extLst>
          </p:cNvPr>
          <p:cNvSpPr/>
          <p:nvPr/>
        </p:nvSpPr>
        <p:spPr>
          <a:xfrm>
            <a:off x="7598815" y="3874737"/>
            <a:ext cx="1305049" cy="13050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597DAA-07DF-714A-81E3-8100AFE2DA95}"/>
              </a:ext>
            </a:extLst>
          </p:cNvPr>
          <p:cNvSpPr txBox="1"/>
          <p:nvPr/>
        </p:nvSpPr>
        <p:spPr>
          <a:xfrm>
            <a:off x="7614058" y="4348641"/>
            <a:ext cx="13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שליטה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AF6966-EC29-4C40-A8F3-9B66D0E4BDCA}"/>
              </a:ext>
            </a:extLst>
          </p:cNvPr>
          <p:cNvSpPr/>
          <p:nvPr/>
        </p:nvSpPr>
        <p:spPr>
          <a:xfrm>
            <a:off x="9056936" y="3874737"/>
            <a:ext cx="1305049" cy="13050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431807-8CF2-F643-9E6D-2F2D0343D52C}"/>
              </a:ext>
            </a:extLst>
          </p:cNvPr>
          <p:cNvSpPr txBox="1"/>
          <p:nvPr/>
        </p:nvSpPr>
        <p:spPr>
          <a:xfrm>
            <a:off x="9072179" y="4348641"/>
            <a:ext cx="13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מה לתקן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0242D2-70D3-6541-A7C0-26FF8D5DE2FB}"/>
              </a:ext>
            </a:extLst>
          </p:cNvPr>
          <p:cNvSpPr/>
          <p:nvPr/>
        </p:nvSpPr>
        <p:spPr>
          <a:xfrm>
            <a:off x="10515054" y="3874737"/>
            <a:ext cx="1305049" cy="13050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6A3F29-09FC-8B4F-9E0D-F8B13B1F3D8D}"/>
              </a:ext>
            </a:extLst>
          </p:cNvPr>
          <p:cNvSpPr txBox="1"/>
          <p:nvPr/>
        </p:nvSpPr>
        <p:spPr>
          <a:xfrm>
            <a:off x="10530297" y="4348641"/>
            <a:ext cx="13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פגמים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2EB21BF-D0C2-1047-A267-352F4386298F}"/>
              </a:ext>
            </a:extLst>
          </p:cNvPr>
          <p:cNvSpPr/>
          <p:nvPr/>
        </p:nvSpPr>
        <p:spPr>
          <a:xfrm>
            <a:off x="4682573" y="3874737"/>
            <a:ext cx="1305049" cy="13050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E27DD0-FB06-1A4B-86B6-B873EB1DE4A2}"/>
              </a:ext>
            </a:extLst>
          </p:cNvPr>
          <p:cNvSpPr txBox="1"/>
          <p:nvPr/>
        </p:nvSpPr>
        <p:spPr>
          <a:xfrm>
            <a:off x="4697816" y="4348641"/>
            <a:ext cx="13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מומחיות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F065484-6A21-5840-A1DF-5B5E6EFF981A}"/>
              </a:ext>
            </a:extLst>
          </p:cNvPr>
          <p:cNvSpPr/>
          <p:nvPr/>
        </p:nvSpPr>
        <p:spPr>
          <a:xfrm>
            <a:off x="3224452" y="3874737"/>
            <a:ext cx="1305049" cy="13050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3CF25F-6939-5245-AAA0-42E543EB8086}"/>
              </a:ext>
            </a:extLst>
          </p:cNvPr>
          <p:cNvSpPr txBox="1"/>
          <p:nvPr/>
        </p:nvSpPr>
        <p:spPr>
          <a:xfrm>
            <a:off x="3239695" y="4348641"/>
            <a:ext cx="13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הגדרות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D25A33B-09B1-2141-AD0C-F44724FD5D2D}"/>
              </a:ext>
            </a:extLst>
          </p:cNvPr>
          <p:cNvSpPr/>
          <p:nvPr/>
        </p:nvSpPr>
        <p:spPr>
          <a:xfrm>
            <a:off x="1766331" y="3874737"/>
            <a:ext cx="1305049" cy="13050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18C355-EB0A-F741-B1F6-1006F2666A2F}"/>
              </a:ext>
            </a:extLst>
          </p:cNvPr>
          <p:cNvSpPr txBox="1"/>
          <p:nvPr/>
        </p:nvSpPr>
        <p:spPr>
          <a:xfrm>
            <a:off x="1781574" y="4348641"/>
            <a:ext cx="13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אשמה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480F13-113A-5E46-98CB-D87D22FBDD7D}"/>
              </a:ext>
            </a:extLst>
          </p:cNvPr>
          <p:cNvSpPr/>
          <p:nvPr/>
        </p:nvSpPr>
        <p:spPr>
          <a:xfrm>
            <a:off x="308210" y="3874737"/>
            <a:ext cx="1305049" cy="13050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9E3EAA-988E-5440-A4B7-EF1E78F5A7EF}"/>
              </a:ext>
            </a:extLst>
          </p:cNvPr>
          <p:cNvSpPr txBox="1"/>
          <p:nvPr/>
        </p:nvSpPr>
        <p:spPr>
          <a:xfrm>
            <a:off x="323453" y="4348641"/>
            <a:ext cx="13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מה לא נכון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2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5"/>
</p:tagLst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3">
      <a:majorFont>
        <a:latin typeface="Assistant"/>
        <a:ea typeface=""/>
        <a:cs typeface="Assistant"/>
      </a:majorFont>
      <a:minorFont>
        <a:latin typeface="Assistant"/>
        <a:ea typeface=""/>
        <a:cs typeface="Assistant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589</Words>
  <Application>Microsoft Office PowerPoint</Application>
  <PresentationFormat>מסך רחב</PresentationFormat>
  <Paragraphs>114</Paragraphs>
  <Slides>16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Yu Mincho</vt:lpstr>
      <vt:lpstr>Arial</vt:lpstr>
      <vt:lpstr>Assistant</vt:lpstr>
      <vt:lpstr>Assistant ExtraBold</vt:lpstr>
      <vt:lpstr>Calibri</vt:lpstr>
      <vt:lpstr>Wingdings</vt:lpstr>
      <vt:lpstr>Office Theme</vt:lpstr>
      <vt:lpstr>דגם הוראה-למידה: תהליך פתרון בעיות שיתופי  נתמך טכנולוגיה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דגם הוראה-למידה 'תהליך פתרון בעיות'   על פי השלבים שהוצגו מאפשר:</vt:lpstr>
      <vt:lpstr>מצגת של PowerPoint‏</vt:lpstr>
      <vt:lpstr>אתגרים למחשבה...</vt:lpstr>
      <vt:lpstr>References</vt:lpstr>
      <vt:lpstr>תודה על ההקשבה!  Eyaliat@gmail.com  ד"ר ליאת אייל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דגם הוראה-למידה: תהליך פתרון בעיות שיתופי  נתמך טכנולוגיה</dc:title>
  <dc:creator>ליאת אייל</dc:creator>
  <cp:lastModifiedBy>Windows User</cp:lastModifiedBy>
  <cp:revision>29</cp:revision>
  <dcterms:created xsi:type="dcterms:W3CDTF">2019-07-07T12:24:56Z</dcterms:created>
  <dcterms:modified xsi:type="dcterms:W3CDTF">2019-07-08T10:23:00Z</dcterms:modified>
</cp:coreProperties>
</file>