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59" r:id="rId2"/>
    <p:sldId id="371" r:id="rId3"/>
    <p:sldId id="361" r:id="rId4"/>
    <p:sldId id="373" r:id="rId5"/>
    <p:sldId id="362" r:id="rId6"/>
    <p:sldId id="372" r:id="rId7"/>
    <p:sldId id="344" r:id="rId8"/>
    <p:sldId id="369" r:id="rId9"/>
    <p:sldId id="348" r:id="rId10"/>
    <p:sldId id="360" r:id="rId11"/>
    <p:sldId id="350" r:id="rId12"/>
    <p:sldId id="349" r:id="rId13"/>
    <p:sldId id="352" r:id="rId14"/>
    <p:sldId id="365" r:id="rId15"/>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2" pos="7705" userDrawn="1">
          <p15:clr>
            <a:srgbClr val="A4A3A4"/>
          </p15:clr>
        </p15:guide>
        <p15:guide id="3" orient="horz" pos="43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F3F"/>
    <a:srgbClr val="FE372D"/>
    <a:srgbClr val="F88B00"/>
    <a:srgbClr val="D34E4D"/>
    <a:srgbClr val="3E5A78"/>
    <a:srgbClr val="6929A2"/>
    <a:srgbClr val="F8D00B"/>
    <a:srgbClr val="22C299"/>
    <a:srgbClr val="4D7096"/>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0319" autoAdjust="0"/>
  </p:normalViewPr>
  <p:slideViewPr>
    <p:cSldViewPr snapToGrid="0" snapToObjects="1">
      <p:cViewPr>
        <p:scale>
          <a:sx n="33" d="100"/>
          <a:sy n="33" d="100"/>
        </p:scale>
        <p:origin x="1349" y="72"/>
      </p:cViewPr>
      <p:guideLst>
        <p:guide pos="7705"/>
        <p:guide orient="horz" pos="4320"/>
      </p:guideLst>
    </p:cSldViewPr>
  </p:slideViewPr>
  <p:notesTextViewPr>
    <p:cViewPr>
      <p:scale>
        <a:sx n="100" d="100"/>
        <a:sy n="100" d="100"/>
      </p:scale>
      <p:origin x="0" y="0"/>
    </p:cViewPr>
  </p:notesTextViewPr>
  <p:sorterViewPr>
    <p:cViewPr>
      <p:scale>
        <a:sx n="37" d="100"/>
        <a:sy n="37" d="100"/>
      </p:scale>
      <p:origin x="0" y="0"/>
    </p:cViewPr>
  </p:sorterViewPr>
  <p:notesViewPr>
    <p:cSldViewPr snapToGrid="0" snapToObjects="1" showGuides="1">
      <p:cViewPr varScale="1">
        <p:scale>
          <a:sx n="98" d="100"/>
          <a:sy n="98" d="100"/>
        </p:scale>
        <p:origin x="364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Light"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Lato Light" charset="0"/>
              </a:rPr>
              <a:t>27-Jun-18</a:t>
            </a:fld>
            <a:endParaRPr lang="en-US" dirty="0">
              <a:latin typeface="Lato Light"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Light"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Lato Light" charset="0"/>
              </a:rPr>
              <a:t>‹#›</a:t>
            </a:fld>
            <a:endParaRPr lang="en-US" dirty="0">
              <a:latin typeface="Lato Light" charset="0"/>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charset="0"/>
              </a:defRPr>
            </a:lvl1pPr>
          </a:lstStyle>
          <a:p>
            <a:fld id="{4777BE1B-B234-614A-B080-4D121D4DF535}" type="datetimeFigureOut">
              <a:rPr lang="en-US" smtClean="0"/>
              <a:pPr/>
              <a:t>27-Jun-18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charset="0"/>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b="0" i="0" kern="1200">
        <a:solidFill>
          <a:schemeClr val="tx1"/>
        </a:solidFill>
        <a:latin typeface="Lato Light" charset="0"/>
        <a:ea typeface="+mn-ea"/>
        <a:cs typeface="+mn-cs"/>
      </a:defRPr>
    </a:lvl1pPr>
    <a:lvl2pPr marL="456697" algn="l" defTabSz="456697" rtl="0" eaLnBrk="1" latinLnBrk="0" hangingPunct="1">
      <a:defRPr sz="1200" b="0" i="0" kern="1200">
        <a:solidFill>
          <a:schemeClr val="tx1"/>
        </a:solidFill>
        <a:latin typeface="Lato Light" charset="0"/>
        <a:ea typeface="+mn-ea"/>
        <a:cs typeface="+mn-cs"/>
      </a:defRPr>
    </a:lvl2pPr>
    <a:lvl3pPr marL="913395" algn="l" defTabSz="456697" rtl="0" eaLnBrk="1" latinLnBrk="0" hangingPunct="1">
      <a:defRPr sz="1200" b="0" i="0" kern="1200">
        <a:solidFill>
          <a:schemeClr val="tx1"/>
        </a:solidFill>
        <a:latin typeface="Lato Light" charset="0"/>
        <a:ea typeface="+mn-ea"/>
        <a:cs typeface="+mn-cs"/>
      </a:defRPr>
    </a:lvl3pPr>
    <a:lvl4pPr marL="1370094" algn="l" defTabSz="456697" rtl="0" eaLnBrk="1" latinLnBrk="0" hangingPunct="1">
      <a:defRPr sz="1200" b="0" i="0" kern="1200">
        <a:solidFill>
          <a:schemeClr val="tx1"/>
        </a:solidFill>
        <a:latin typeface="Lato Light" charset="0"/>
        <a:ea typeface="+mn-ea"/>
        <a:cs typeface="+mn-cs"/>
      </a:defRPr>
    </a:lvl4pPr>
    <a:lvl5pPr marL="1826797" algn="l" defTabSz="456697" rtl="0" eaLnBrk="1" latinLnBrk="0" hangingPunct="1">
      <a:defRPr sz="1200" b="0" i="0" kern="1200">
        <a:solidFill>
          <a:schemeClr val="tx1"/>
        </a:solidFill>
        <a:latin typeface="Lato Light" charset="0"/>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he-IL" dirty="0"/>
              <a:t>בימים בהם הנשיא מצייץ כדרך תקשורת עיקרית עם קהל הבוחרים שלו</a:t>
            </a:r>
          </a:p>
          <a:p>
            <a:pPr marL="171450" indent="-171450" algn="r" rtl="1">
              <a:buFont typeface="Arial" panose="020B0604020202020204" pitchFamily="34" charset="0"/>
              <a:buChar char="•"/>
            </a:pPr>
            <a:r>
              <a:rPr lang="he-IL" dirty="0"/>
              <a:t>בימים בהם רשת </a:t>
            </a:r>
            <a:r>
              <a:rPr lang="he-IL" dirty="0" err="1"/>
              <a:t>הפייסבוק</a:t>
            </a:r>
            <a:r>
              <a:rPr lang="he-IL" dirty="0"/>
              <a:t> מתגאה במעל למיליארד וחצי משתמשים</a:t>
            </a:r>
          </a:p>
          <a:p>
            <a:pPr marL="171450" indent="-171450" algn="r" rtl="1">
              <a:buFont typeface="Arial" panose="020B0604020202020204" pitchFamily="34" charset="0"/>
              <a:buChar char="•"/>
            </a:pPr>
            <a:r>
              <a:rPr lang="he-IL" dirty="0"/>
              <a:t>בתקופה בה בעשור האחרון התפתחנו טכנולוגית כמו שלא התפתחנו ב-100 השנים האחרונות.</a:t>
            </a:r>
          </a:p>
          <a:p>
            <a:pPr marL="171450" indent="-171450" algn="r" rtl="1">
              <a:buFont typeface="Arial" panose="020B0604020202020204" pitchFamily="34" charset="0"/>
              <a:buChar char="•"/>
            </a:pPr>
            <a:r>
              <a:rPr lang="he-IL" dirty="0"/>
              <a:t>החלטנו לקיים את המחקר הזה על מנת להבין לעומק את אופי השימוש של צעירים ברשת החברתית, ולבחון את </a:t>
            </a:r>
            <a:r>
              <a:rPr lang="he-IL"/>
              <a:t>מידת ההשפעה הפוליטית שקיימת עליהם</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1622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4382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89154E3-3CC1-45F0-86E1-5DA6D03066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81CFEF2-2938-4C35-AFCD-0CDF6825E8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en-US" dirty="0">
                <a:solidFill>
                  <a:srgbClr val="002060"/>
                </a:solidFill>
              </a:rPr>
              <a:t>כנראה שהעולם ישתנה, ויהיה עוד מחקר, ועוד המלצות ועוד רשת חברתית – בינתיים – העולם (ובעיקר הנוער) ימשיכו להתקדם ועלינו לא להפסיק לשאול את השאלות ולהטיל ספק בתכנים אותם אנו צורכים ברשתות חברתיות</a:t>
            </a:r>
          </a:p>
          <a:p>
            <a:pPr eaLnBrk="1" hangingPunct="1">
              <a:spcBef>
                <a:spcPct val="0"/>
              </a:spcBef>
            </a:pPr>
            <a:endParaRPr lang="en-US" altLang="en-US" dirty="0">
              <a:solidFill>
                <a:srgbClr val="002060"/>
              </a:solidFill>
            </a:endParaRPr>
          </a:p>
          <a:p>
            <a:pPr eaLnBrk="1" hangingPunct="1">
              <a:spcBef>
                <a:spcPct val="0"/>
              </a:spcBef>
            </a:pPr>
            <a:endParaRPr lang="en-US" altLang="en-US" dirty="0">
              <a:solidFill>
                <a:srgbClr val="002060"/>
              </a:solidFill>
            </a:endParaRPr>
          </a:p>
          <a:p>
            <a:pPr eaLnBrk="1" hangingPunct="1">
              <a:spcBef>
                <a:spcPct val="0"/>
              </a:spcBef>
            </a:pPr>
            <a:endParaRPr lang="hr-HR" altLang="en-US" dirty="0"/>
          </a:p>
        </p:txBody>
      </p:sp>
      <p:sp>
        <p:nvSpPr>
          <p:cNvPr id="57347" name="Slide Number Placeholder 3">
            <a:extLst>
              <a:ext uri="{FF2B5EF4-FFF2-40B4-BE49-F238E27FC236}">
                <a16:creationId xmlns:a16="http://schemas.microsoft.com/office/drawing/2014/main" id="{8B708563-18A8-4128-AC71-24B3F577641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5A377A-8084-4A47-932D-3D70FE5D394A}" type="slidenum">
              <a:rPr lang="hr-HR" altLang="en-US">
                <a:latin typeface="Calibri" panose="020F0502020204030204" pitchFamily="34" charset="0"/>
              </a:rPr>
              <a:pPr eaLnBrk="1" hangingPunct="1"/>
              <a:t>14</a:t>
            </a:fld>
            <a:endParaRPr lang="hr-HR" altLang="en-US">
              <a:latin typeface="Calibri" panose="020F0502020204030204" pitchFamily="34" charset="0"/>
            </a:endParaRPr>
          </a:p>
        </p:txBody>
      </p:sp>
    </p:spTree>
    <p:extLst>
      <p:ext uri="{BB962C8B-B14F-4D97-AF65-F5344CB8AC3E}">
        <p14:creationId xmlns:p14="http://schemas.microsoft.com/office/powerpoint/2010/main" val="386268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63405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3</a:t>
            </a:fld>
            <a:endParaRPr lang="en-GB"/>
          </a:p>
        </p:txBody>
      </p:sp>
    </p:spTree>
    <p:extLst>
      <p:ext uri="{BB962C8B-B14F-4D97-AF65-F5344CB8AC3E}">
        <p14:creationId xmlns:p14="http://schemas.microsoft.com/office/powerpoint/2010/main" val="241872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4</a:t>
            </a:fld>
            <a:endParaRPr lang="en-GB"/>
          </a:p>
        </p:txBody>
      </p:sp>
    </p:spTree>
    <p:extLst>
      <p:ext uri="{BB962C8B-B14F-4D97-AF65-F5344CB8AC3E}">
        <p14:creationId xmlns:p14="http://schemas.microsoft.com/office/powerpoint/2010/main" val="30168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הנחות היסוד מבוססות אמפירית אקדמית</a:t>
            </a:r>
          </a:p>
          <a:p>
            <a:pPr algn="r" rtl="1"/>
            <a:r>
              <a:rPr lang="he-IL" dirty="0"/>
              <a:t>מתוך ההנחות הללו ניסחנו את שאלות המחקר</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5</a:t>
            </a:fld>
            <a:endParaRPr lang="en-GB"/>
          </a:p>
        </p:txBody>
      </p:sp>
    </p:spTree>
    <p:extLst>
      <p:ext uri="{BB962C8B-B14F-4D97-AF65-F5344CB8AC3E}">
        <p14:creationId xmlns:p14="http://schemas.microsoft.com/office/powerpoint/2010/main" val="205880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באופן כללי על המחקר</a:t>
            </a:r>
          </a:p>
          <a:p>
            <a:pPr marL="171450" indent="-171450" algn="r" rtl="1">
              <a:buFont typeface="Arial" panose="020B0604020202020204" pitchFamily="34" charset="0"/>
              <a:buChar char="•"/>
            </a:pPr>
            <a:r>
              <a:rPr lang="he-IL" dirty="0"/>
              <a:t>נעשה בין השנים 2016-17</a:t>
            </a:r>
          </a:p>
          <a:p>
            <a:pPr marL="171450" indent="-171450" algn="r" rtl="1">
              <a:buFont typeface="Arial" panose="020B0604020202020204" pitchFamily="34" charset="0"/>
              <a:buChar char="•"/>
            </a:pPr>
            <a:r>
              <a:rPr lang="he-IL" dirty="0"/>
              <a:t>561 בני נוער אשר השיבו על השאלון – מכל רחבי הארץ, מכל המגזרים</a:t>
            </a:r>
          </a:p>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256690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17871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צריך לזכור שתוכן ויזואלי מקודם אורגנית על ידי הרשתות החברתיות – כלומר – תוכן ויזואלי יקבל יותר חשיפה</a:t>
            </a:r>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364557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44933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55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7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2" y="1"/>
            <a:ext cx="24387173" cy="68580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65447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7" name="Picture Placeholder 13"/>
          <p:cNvSpPr>
            <a:spLocks noGrp="1"/>
          </p:cNvSpPr>
          <p:nvPr>
            <p:ph type="pic" sz="quarter" idx="27"/>
          </p:nvPr>
        </p:nvSpPr>
        <p:spPr>
          <a:xfrm>
            <a:off x="8312778" y="6070025"/>
            <a:ext cx="7780083" cy="7645974"/>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66467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779" y="3775076"/>
            <a:ext cx="10771002" cy="74041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12549234" y="3775076"/>
            <a:ext cx="10771002" cy="74041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1333676" y="12446000"/>
            <a:ext cx="21676766"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1167398" y="12614567"/>
            <a:ext cx="5504433" cy="461665"/>
          </a:xfrm>
          <a:prstGeom prst="rect">
            <a:avLst/>
          </a:prstGeom>
          <a:noFill/>
        </p:spPr>
        <p:txBody>
          <a:bodyPr wrap="square" rtlCol="0">
            <a:spAutoFit/>
          </a:bodyPr>
          <a:lstStyle/>
          <a:p>
            <a:pPr algn="l" eaLnBrk="1" hangingPunct="1">
              <a:spcBef>
                <a:spcPct val="50000"/>
              </a:spcBef>
            </a:pPr>
            <a:r>
              <a:rPr lang="en-GB" sz="2400" dirty="0">
                <a:solidFill>
                  <a:schemeClr val="tx1">
                    <a:lumMod val="50000"/>
                    <a:lumOff val="50000"/>
                  </a:schemeClr>
                </a:solidFill>
              </a:rPr>
              <a:t>Social</a:t>
            </a:r>
            <a:r>
              <a:rPr lang="en-GB" sz="2400" baseline="0" dirty="0">
                <a:solidFill>
                  <a:schemeClr val="tx1">
                    <a:lumMod val="50000"/>
                    <a:lumOff val="50000"/>
                  </a:schemeClr>
                </a:solidFill>
              </a:rPr>
              <a:t> media and </a:t>
            </a:r>
            <a:r>
              <a:rPr lang="en-GB" sz="2400" dirty="0">
                <a:solidFill>
                  <a:schemeClr val="tx1">
                    <a:lumMod val="50000"/>
                    <a:lumOff val="50000"/>
                  </a:schemeClr>
                </a:solidFill>
              </a:rPr>
              <a:t>political literacy</a:t>
            </a:r>
          </a:p>
        </p:txBody>
      </p:sp>
      <p:sp>
        <p:nvSpPr>
          <p:cNvPr id="7" name="TextBox 6"/>
          <p:cNvSpPr txBox="1"/>
          <p:nvPr userDrawn="1"/>
        </p:nvSpPr>
        <p:spPr>
          <a:xfrm>
            <a:off x="17933581" y="12602931"/>
            <a:ext cx="5504433" cy="461665"/>
          </a:xfrm>
          <a:prstGeom prst="rect">
            <a:avLst/>
          </a:prstGeom>
          <a:noFill/>
        </p:spPr>
        <p:txBody>
          <a:bodyPr wrap="square" rtlCol="0">
            <a:spAutoFit/>
          </a:bodyPr>
          <a:lstStyle/>
          <a:p>
            <a:r>
              <a:rPr lang="en-GB" sz="2400" dirty="0">
                <a:solidFill>
                  <a:srgbClr val="00ABB5"/>
                </a:solidFill>
                <a:latin typeface="+mn-lt"/>
              </a:rPr>
              <a:t>Transforming lives through learning</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36247" y="606282"/>
            <a:ext cx="4550630" cy="2521232"/>
          </a:xfrm>
          <a:prstGeom prst="rect">
            <a:avLst/>
          </a:prstGeom>
        </p:spPr>
      </p:pic>
    </p:spTree>
    <p:extLst>
      <p:ext uri="{BB962C8B-B14F-4D97-AF65-F5344CB8AC3E}">
        <p14:creationId xmlns:p14="http://schemas.microsoft.com/office/powerpoint/2010/main" val="42428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1485900" indent="-571500">
              <a:buFont typeface="Arial"/>
              <a:buChar char="•"/>
              <a:defRPr/>
            </a:lvl2pPr>
            <a:lvl3pPr marL="2514600" indent="-685800">
              <a:buFont typeface="Lucida Grande"/>
              <a:buChar char="-"/>
              <a:defRPr/>
            </a:lvl3pPr>
            <a:lvl4pPr marL="3429000" indent="-685800">
              <a:buClr>
                <a:srgbClr val="00ABB5"/>
              </a:buClr>
              <a:buFont typeface="Wingdings" charset="2"/>
              <a:buChar char="Ø"/>
              <a:defRPr/>
            </a:lvl4pPr>
            <a:lvl5pPr marL="4343400" indent="-6858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1333676" y="12446000"/>
            <a:ext cx="21676766"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167398" y="12614567"/>
            <a:ext cx="5504433" cy="461665"/>
          </a:xfrm>
          <a:prstGeom prst="rect">
            <a:avLst/>
          </a:prstGeom>
          <a:noFill/>
        </p:spPr>
        <p:txBody>
          <a:bodyPr wrap="square" rtlCol="0">
            <a:spAutoFit/>
          </a:bodyPr>
          <a:lstStyle/>
          <a:p>
            <a:pPr algn="l" eaLnBrk="1" hangingPunct="1">
              <a:spcBef>
                <a:spcPct val="50000"/>
              </a:spcBef>
            </a:pPr>
            <a:r>
              <a:rPr lang="en-GB" sz="2400" dirty="0">
                <a:solidFill>
                  <a:schemeClr val="tx1">
                    <a:lumMod val="50000"/>
                    <a:lumOff val="50000"/>
                  </a:schemeClr>
                </a:solidFill>
              </a:rPr>
              <a:t>Social</a:t>
            </a:r>
            <a:r>
              <a:rPr lang="en-GB" sz="2400" baseline="0" dirty="0">
                <a:solidFill>
                  <a:schemeClr val="tx1">
                    <a:lumMod val="50000"/>
                    <a:lumOff val="50000"/>
                  </a:schemeClr>
                </a:solidFill>
              </a:rPr>
              <a:t> media and </a:t>
            </a:r>
            <a:r>
              <a:rPr lang="en-GB" sz="2400" dirty="0">
                <a:solidFill>
                  <a:schemeClr val="tx1">
                    <a:lumMod val="50000"/>
                    <a:lumOff val="50000"/>
                  </a:schemeClr>
                </a:solidFill>
              </a:rPr>
              <a:t>political literacy</a:t>
            </a:r>
          </a:p>
        </p:txBody>
      </p:sp>
      <p:sp>
        <p:nvSpPr>
          <p:cNvPr id="8" name="TextBox 7"/>
          <p:cNvSpPr txBox="1"/>
          <p:nvPr userDrawn="1"/>
        </p:nvSpPr>
        <p:spPr>
          <a:xfrm>
            <a:off x="17933581" y="12602931"/>
            <a:ext cx="5504433" cy="461665"/>
          </a:xfrm>
          <a:prstGeom prst="rect">
            <a:avLst/>
          </a:prstGeom>
          <a:noFill/>
        </p:spPr>
        <p:txBody>
          <a:bodyPr wrap="square" rtlCol="0">
            <a:spAutoFit/>
          </a:bodyPr>
          <a:lstStyle/>
          <a:p>
            <a:r>
              <a:rPr lang="en-GB" sz="2400" dirty="0">
                <a:solidFill>
                  <a:srgbClr val="00ABB5"/>
                </a:solidFill>
                <a:latin typeface="+mn-lt"/>
              </a:rPr>
              <a:t>Transforming lives through learning</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36247" y="606282"/>
            <a:ext cx="4550630" cy="2521232"/>
          </a:xfrm>
          <a:prstGeom prst="rect">
            <a:avLst/>
          </a:prstGeom>
        </p:spPr>
      </p:pic>
    </p:spTree>
    <p:extLst>
      <p:ext uri="{BB962C8B-B14F-4D97-AF65-F5344CB8AC3E}">
        <p14:creationId xmlns:p14="http://schemas.microsoft.com/office/powerpoint/2010/main" val="182499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OverTx">
  <p:cSld name="Naslov i sadržaj iznad teksta">
    <p:spTree>
      <p:nvGrpSpPr>
        <p:cNvPr id="1" name=""/>
        <p:cNvGrpSpPr/>
        <p:nvPr/>
      </p:nvGrpSpPr>
      <p:grpSpPr>
        <a:xfrm>
          <a:off x="0" y="0"/>
          <a:ext cx="0" cy="0"/>
          <a:chOff x="0" y="0"/>
          <a:chExt cx="0" cy="0"/>
        </a:xfrm>
      </p:grpSpPr>
      <p:sp>
        <p:nvSpPr>
          <p:cNvPr id="2" name="Naslov 1"/>
          <p:cNvSpPr>
            <a:spLocks noGrp="1"/>
          </p:cNvSpPr>
          <p:nvPr>
            <p:ph type="title"/>
          </p:nvPr>
        </p:nvSpPr>
        <p:spPr>
          <a:xfrm>
            <a:off x="1219359" y="549276"/>
            <a:ext cx="21948458" cy="2286000"/>
          </a:xfrm>
        </p:spPr>
        <p:txBody>
          <a:bodyPr/>
          <a:lstStyle/>
          <a:p>
            <a:r>
              <a:rPr lang="hr-HR"/>
              <a:t>Kliknite da biste uredili stil naslova matrice</a:t>
            </a:r>
          </a:p>
        </p:txBody>
      </p:sp>
      <p:sp>
        <p:nvSpPr>
          <p:cNvPr id="3" name="Rezervirano mjesto sadržaja 2"/>
          <p:cNvSpPr>
            <a:spLocks noGrp="1"/>
          </p:cNvSpPr>
          <p:nvPr>
            <p:ph sz="half" idx="1"/>
          </p:nvPr>
        </p:nvSpPr>
        <p:spPr>
          <a:xfrm>
            <a:off x="1219359" y="3200400"/>
            <a:ext cx="21948458" cy="4371976"/>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1219359" y="7877177"/>
            <a:ext cx="21948458" cy="4375150"/>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Date Placeholder 4">
            <a:extLst>
              <a:ext uri="{FF2B5EF4-FFF2-40B4-BE49-F238E27FC236}">
                <a16:creationId xmlns:a16="http://schemas.microsoft.com/office/drawing/2014/main" id="{08896A36-E7F8-4B25-906E-ADF1E8D5F72F}"/>
              </a:ext>
            </a:extLst>
          </p:cNvPr>
          <p:cNvSpPr>
            <a:spLocks noGrp="1" noChangeArrowheads="1"/>
          </p:cNvSpPr>
          <p:nvPr>
            <p:ph type="dt" sz="half" idx="10"/>
          </p:nvPr>
        </p:nvSpPr>
        <p:spPr/>
        <p:txBody>
          <a:bodyPr/>
          <a:lstStyle>
            <a:lvl1pPr>
              <a:defRPr/>
            </a:lvl1pPr>
          </a:lstStyle>
          <a:p>
            <a:pPr>
              <a:defRPr/>
            </a:pPr>
            <a:endParaRPr lang="hr-HR"/>
          </a:p>
        </p:txBody>
      </p:sp>
      <p:sp>
        <p:nvSpPr>
          <p:cNvPr id="6" name="Footer Placeholder 5">
            <a:extLst>
              <a:ext uri="{FF2B5EF4-FFF2-40B4-BE49-F238E27FC236}">
                <a16:creationId xmlns:a16="http://schemas.microsoft.com/office/drawing/2014/main" id="{76174344-F094-49EF-830E-D75DB3238C65}"/>
              </a:ext>
            </a:extLst>
          </p:cNvPr>
          <p:cNvSpPr>
            <a:spLocks noGrp="1" noChangeArrowheads="1"/>
          </p:cNvSpPr>
          <p:nvPr>
            <p:ph type="ftr" sz="quarter" idx="11"/>
          </p:nvPr>
        </p:nvSpPr>
        <p:spPr/>
        <p:txBody>
          <a:bodyPr/>
          <a:lstStyle>
            <a:lvl1pPr>
              <a:defRPr/>
            </a:lvl1pPr>
          </a:lstStyle>
          <a:p>
            <a:pPr>
              <a:defRPr/>
            </a:pPr>
            <a:endParaRPr lang="hr-HR"/>
          </a:p>
        </p:txBody>
      </p:sp>
      <p:sp>
        <p:nvSpPr>
          <p:cNvPr id="7" name="Slide Number Placeholder 6">
            <a:extLst>
              <a:ext uri="{FF2B5EF4-FFF2-40B4-BE49-F238E27FC236}">
                <a16:creationId xmlns:a16="http://schemas.microsoft.com/office/drawing/2014/main" id="{9715DCA5-15DF-4A32-9D86-4F927FC0A81F}"/>
              </a:ext>
            </a:extLst>
          </p:cNvPr>
          <p:cNvSpPr>
            <a:spLocks noGrp="1" noChangeArrowheads="1"/>
          </p:cNvSpPr>
          <p:nvPr>
            <p:ph type="sldNum" sz="quarter" idx="12"/>
          </p:nvPr>
        </p:nvSpPr>
        <p:spPr/>
        <p:txBody>
          <a:bodyPr/>
          <a:lstStyle>
            <a:lvl1pPr>
              <a:defRPr/>
            </a:lvl1pPr>
          </a:lstStyle>
          <a:p>
            <a:fld id="{FF0C80ED-7568-47A1-A466-88B7BDD7FA8E}" type="slidenum">
              <a:rPr lang="hr-HR" altLang="en-US"/>
              <a:pPr/>
              <a:t>‹#›</a:t>
            </a:fld>
            <a:endParaRPr lang="hr-HR" altLang="en-US"/>
          </a:p>
        </p:txBody>
      </p:sp>
    </p:spTree>
    <p:extLst>
      <p:ext uri="{BB962C8B-B14F-4D97-AF65-F5344CB8AC3E}">
        <p14:creationId xmlns:p14="http://schemas.microsoft.com/office/powerpoint/2010/main" val="2162784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15">
              <a:srgbClr val="AEDCFA"/>
            </a:gs>
            <a:gs pos="77031">
              <a:srgbClr val="AFDCFA"/>
            </a:gs>
            <a:gs pos="75062">
              <a:srgbClr val="B1DDFA"/>
            </a:gs>
            <a:gs pos="71125">
              <a:srgbClr val="B5DFFA"/>
            </a:gs>
            <a:gs pos="63250">
              <a:srgbClr val="BEE3FB"/>
            </a:gs>
            <a:gs pos="47500">
              <a:srgbClr val="CFEAFC"/>
            </a:gs>
            <a:gs pos="16000">
              <a:schemeClr val="accent1">
                <a:lumMod val="5000"/>
                <a:lumOff val="95000"/>
              </a:schemeClr>
            </a:gs>
            <a:gs pos="0">
              <a:schemeClr val="accent1">
                <a:lumMod val="45000"/>
                <a:lumOff val="55000"/>
              </a:schemeClr>
            </a:gs>
            <a:gs pos="5000">
              <a:schemeClr val="accent1">
                <a:lumMod val="45000"/>
                <a:lumOff val="55000"/>
              </a:schemeClr>
            </a:gs>
            <a:gs pos="79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403206"/>
            <a:ext cx="824808" cy="676705"/>
          </a:xfrm>
          <a:prstGeom prst="rect">
            <a:avLst/>
          </a:prstGeom>
          <a:solidFill>
            <a:schemeClr val="bg2"/>
          </a:solidFill>
        </p:spPr>
        <p:txBody>
          <a:bodyPr vert="horz" lIns="0" tIns="182680" rIns="0" bIns="182680" rtlCol="0" anchor="ctr">
            <a:spAutoFit/>
          </a:bodyPr>
          <a:lstStyle>
            <a:lvl1pPr algn="ctr">
              <a:defRPr sz="2000" b="0" i="0">
                <a:ln>
                  <a:noFill/>
                </a:ln>
                <a:solidFill>
                  <a:schemeClr val="bg1"/>
                </a:solidFill>
                <a:latin typeface="Lato Light" charset="0"/>
                <a:cs typeface="Lato Light" charset="0"/>
              </a:defRPr>
            </a:lvl1pPr>
          </a:lstStyle>
          <a:p>
            <a:fld id="{C9468CE9-3F3D-1446-A027-4B4CDD3883B0}" type="slidenum">
              <a:rPr lang="en-US" smtClean="0"/>
              <a:pPr/>
              <a:t>‹#›</a:t>
            </a:fld>
            <a:endParaRPr lang="en-US" dirty="0"/>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84" r:id="rId1"/>
    <p:sldLayoutId id="2147483689" r:id="rId2"/>
    <p:sldLayoutId id="2147483690" r:id="rId3"/>
    <p:sldLayoutId id="2147483691" r:id="rId4"/>
    <p:sldLayoutId id="2147483692" r:id="rId5"/>
    <p:sldLayoutId id="2147483693"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1087444" rtl="0" eaLnBrk="1" latinLnBrk="0" hangingPunct="1">
        <a:spcBef>
          <a:spcPct val="0"/>
        </a:spcBef>
        <a:buNone/>
        <a:defRPr sz="6000" b="0" i="0" kern="1200">
          <a:solidFill>
            <a:schemeClr val="bg2"/>
          </a:solidFill>
          <a:latin typeface="Lato Light" charset="0"/>
          <a:ea typeface="+mj-ea"/>
          <a:cs typeface="Lato Light" charset="0"/>
        </a:defRPr>
      </a:lvl1pPr>
    </p:titleStyle>
    <p:bodyStyle>
      <a:lvl1pPr marL="0" indent="0" algn="ctr" defTabSz="1087444" rtl="0" eaLnBrk="1" latinLnBrk="0" hangingPunct="1">
        <a:lnSpc>
          <a:spcPct val="130000"/>
        </a:lnSpc>
        <a:spcBef>
          <a:spcPct val="20000"/>
        </a:spcBef>
        <a:buFont typeface="Arial"/>
        <a:buNone/>
        <a:defRPr sz="2400" b="0" i="0" kern="1200">
          <a:solidFill>
            <a:schemeClr val="tx2"/>
          </a:solidFill>
          <a:latin typeface="Lato Light" charset="0"/>
          <a:ea typeface="+mn-ea"/>
          <a:cs typeface="Lato Light" charset="0"/>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ki/File:Ei-like.svg" TargetMode="External"/><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commons.wikimedia.org/wiki/File:Man-and-woman-icon.svg" TargetMode="Externa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www.wds7.at/2013/01/20-kostenfreie-social-media-marketing-tools/"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commons.wikimedia.org/wiki/File:Keyboard-icon_Wikipedians.sv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p:nvPr/>
        </p:nvSpPr>
        <p:spPr>
          <a:xfrm>
            <a:off x="5371986" y="7325304"/>
            <a:ext cx="13560122" cy="3631763"/>
          </a:xfrm>
          <a:prstGeom prst="rect">
            <a:avLst/>
          </a:prstGeom>
          <a:noFill/>
        </p:spPr>
        <p:txBody>
          <a:bodyPr wrap="none" rtlCol="0">
            <a:spAutoFit/>
          </a:bodyPr>
          <a:lstStyle/>
          <a:p>
            <a:pPr algn="ctr"/>
            <a:r>
              <a:rPr lang="he-IL" sz="11500" b="1" dirty="0">
                <a:latin typeface="Lato Black" charset="0"/>
                <a:ea typeface="Lato Black" charset="0"/>
                <a:cs typeface="Lato Black" charset="0"/>
              </a:rPr>
              <a:t>מחשיפה תקשורתית</a:t>
            </a:r>
            <a:br>
              <a:rPr lang="en-US" sz="11500" b="1" dirty="0">
                <a:latin typeface="Lato Black" charset="0"/>
                <a:ea typeface="Lato Black" charset="0"/>
                <a:cs typeface="Lato Black" charset="0"/>
              </a:rPr>
            </a:br>
            <a:r>
              <a:rPr lang="he-IL" sz="11500" b="1" dirty="0">
                <a:latin typeface="Lato Black" charset="0"/>
                <a:ea typeface="Lato Black" charset="0"/>
                <a:cs typeface="Lato Black" charset="0"/>
              </a:rPr>
              <a:t>להשפעה ממשית</a:t>
            </a:r>
            <a:endParaRPr lang="en-US" sz="13800" b="1" dirty="0">
              <a:latin typeface="Lato Black" charset="0"/>
              <a:ea typeface="Lato Black" charset="0"/>
              <a:cs typeface="Lato Black" charset="0"/>
            </a:endParaRPr>
          </a:p>
        </p:txBody>
      </p:sp>
      <p:sp>
        <p:nvSpPr>
          <p:cNvPr id="21" name="TextBox 20"/>
          <p:cNvSpPr txBox="1"/>
          <p:nvPr/>
        </p:nvSpPr>
        <p:spPr>
          <a:xfrm>
            <a:off x="9577331" y="12311089"/>
            <a:ext cx="5232523" cy="1077218"/>
          </a:xfrm>
          <a:prstGeom prst="rect">
            <a:avLst/>
          </a:prstGeom>
          <a:noFill/>
        </p:spPr>
        <p:txBody>
          <a:bodyPr wrap="none" rtlCol="0">
            <a:spAutoFit/>
          </a:bodyPr>
          <a:lstStyle/>
          <a:p>
            <a:pPr algn="ctr"/>
            <a:r>
              <a:rPr lang="he-IL" sz="3200" spc="600" dirty="0">
                <a:latin typeface="Lato Light" charset="0"/>
                <a:ea typeface="Lato Light" charset="0"/>
                <a:cs typeface="Lato Light" charset="0"/>
              </a:rPr>
              <a:t>עמרי עטר, ענת כהן</a:t>
            </a:r>
          </a:p>
          <a:p>
            <a:pPr algn="ctr"/>
            <a:r>
              <a:rPr lang="he-IL" sz="3200" spc="600" dirty="0">
                <a:latin typeface="Lato Light" charset="0"/>
                <a:ea typeface="Lato Light" charset="0"/>
                <a:cs typeface="Lato Light" charset="0"/>
              </a:rPr>
              <a:t>אוניברסיטת תל אביב</a:t>
            </a:r>
            <a:endParaRPr lang="en-US" spc="600" dirty="0">
              <a:latin typeface="Lato Light" charset="0"/>
              <a:ea typeface="Lato Light" charset="0"/>
              <a:cs typeface="Lato Light" charset="0"/>
            </a:endParaRPr>
          </a:p>
        </p:txBody>
      </p:sp>
      <p:sp>
        <p:nvSpPr>
          <p:cNvPr id="3" name="Oval 2"/>
          <p:cNvSpPr/>
          <p:nvPr/>
        </p:nvSpPr>
        <p:spPr>
          <a:xfrm>
            <a:off x="17396205" y="-3879516"/>
            <a:ext cx="3303732" cy="3303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 name="Freeform 20"/>
          <p:cNvSpPr>
            <a:spLocks/>
          </p:cNvSpPr>
          <p:nvPr/>
        </p:nvSpPr>
        <p:spPr bwMode="auto">
          <a:xfrm>
            <a:off x="18328701" y="-2723558"/>
            <a:ext cx="1494156" cy="1216748"/>
          </a:xfrm>
          <a:custGeom>
            <a:avLst/>
            <a:gdLst>
              <a:gd name="T0" fmla="*/ 2147483647 w 280"/>
              <a:gd name="T1" fmla="*/ 2147483647 h 228"/>
              <a:gd name="T2" fmla="*/ 2147483647 w 280"/>
              <a:gd name="T3" fmla="*/ 2147483647 h 228"/>
              <a:gd name="T4" fmla="*/ 2147483647 w 280"/>
              <a:gd name="T5" fmla="*/ 428277711 h 228"/>
              <a:gd name="T6" fmla="*/ 2147483647 w 280"/>
              <a:gd name="T7" fmla="*/ 1627442345 h 228"/>
              <a:gd name="T8" fmla="*/ 2147483647 w 280"/>
              <a:gd name="T9" fmla="*/ 0 h 228"/>
              <a:gd name="T10" fmla="*/ 2147483647 w 280"/>
              <a:gd name="T11" fmla="*/ 2147483647 h 228"/>
              <a:gd name="T12" fmla="*/ 2147483647 w 280"/>
              <a:gd name="T13" fmla="*/ 2147483647 h 228"/>
              <a:gd name="T14" fmla="*/ 1626689297 w 280"/>
              <a:gd name="T15" fmla="*/ 942205411 h 228"/>
              <a:gd name="T16" fmla="*/ 1027381740 w 280"/>
              <a:gd name="T17" fmla="*/ 2147483647 h 228"/>
              <a:gd name="T18" fmla="*/ 2147483647 w 280"/>
              <a:gd name="T19" fmla="*/ 2147483647 h 228"/>
              <a:gd name="T20" fmla="*/ 941765053 w 280"/>
              <a:gd name="T21" fmla="*/ 2147483647 h 228"/>
              <a:gd name="T22" fmla="*/ 941765053 w 280"/>
              <a:gd name="T23" fmla="*/ 2147483647 h 228"/>
              <a:gd name="T24" fmla="*/ 2147483647 w 280"/>
              <a:gd name="T25" fmla="*/ 2147483647 h 228"/>
              <a:gd name="T26" fmla="*/ 2147483647 w 280"/>
              <a:gd name="T27" fmla="*/ 2147483647 h 228"/>
              <a:gd name="T28" fmla="*/ 2147483647 w 280"/>
              <a:gd name="T29" fmla="*/ 2147483647 h 228"/>
              <a:gd name="T30" fmla="*/ 2147483647 w 280"/>
              <a:gd name="T31" fmla="*/ 2147483647 h 228"/>
              <a:gd name="T32" fmla="*/ 1198615114 w 280"/>
              <a:gd name="T33" fmla="*/ 2147483647 h 228"/>
              <a:gd name="T34" fmla="*/ 0 w 280"/>
              <a:gd name="T35" fmla="*/ 2147483647 h 228"/>
              <a:gd name="T36" fmla="*/ 2147483647 w 280"/>
              <a:gd name="T37" fmla="*/ 2147483647 h 228"/>
              <a:gd name="T38" fmla="*/ 2147483647 w 280"/>
              <a:gd name="T39" fmla="*/ 2147483647 h 228"/>
              <a:gd name="T40" fmla="*/ 2147483647 w 280"/>
              <a:gd name="T41" fmla="*/ 2147483647 h 228"/>
              <a:gd name="T42" fmla="*/ 2147483647 w 280"/>
              <a:gd name="T43" fmla="*/ 2147483647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Lato Light" charset="0"/>
            </a:endParaRPr>
          </a:p>
        </p:txBody>
      </p:sp>
      <p:grpSp>
        <p:nvGrpSpPr>
          <p:cNvPr id="170" name="Group 169"/>
          <p:cNvGrpSpPr/>
          <p:nvPr/>
        </p:nvGrpSpPr>
        <p:grpSpPr>
          <a:xfrm>
            <a:off x="19201476" y="3694856"/>
            <a:ext cx="10834534" cy="9788176"/>
            <a:chOff x="1494719" y="3050280"/>
            <a:chExt cx="4857121" cy="4388039"/>
          </a:xfrm>
        </p:grpSpPr>
        <p:sp>
          <p:nvSpPr>
            <p:cNvPr id="171" name="Freeform: Shape 4"/>
            <p:cNvSpPr/>
            <p:nvPr/>
          </p:nvSpPr>
          <p:spPr>
            <a:xfrm>
              <a:off x="5275440" y="4109760"/>
              <a:ext cx="660960" cy="595080"/>
            </a:xfrm>
            <a:custGeom>
              <a:avLst/>
              <a:gdLst/>
              <a:ahLst/>
              <a:cxnLst>
                <a:cxn ang="3cd4">
                  <a:pos x="hc" y="t"/>
                </a:cxn>
                <a:cxn ang="cd2">
                  <a:pos x="l" y="vc"/>
                </a:cxn>
                <a:cxn ang="cd4">
                  <a:pos x="hc" y="b"/>
                </a:cxn>
                <a:cxn ang="0">
                  <a:pos x="r" y="vc"/>
                </a:cxn>
              </a:cxnLst>
              <a:rect l="l" t="t" r="r" b="b"/>
              <a:pathLst>
                <a:path w="1837" h="1654">
                  <a:moveTo>
                    <a:pt x="1500" y="1654"/>
                  </a:moveTo>
                  <a:lnTo>
                    <a:pt x="337" y="1654"/>
                  </a:lnTo>
                  <a:cubicBezTo>
                    <a:pt x="152" y="1654"/>
                    <a:pt x="0" y="1503"/>
                    <a:pt x="0" y="1317"/>
                  </a:cubicBezTo>
                  <a:lnTo>
                    <a:pt x="0" y="336"/>
                  </a:lnTo>
                  <a:cubicBezTo>
                    <a:pt x="0" y="152"/>
                    <a:pt x="152" y="0"/>
                    <a:pt x="337" y="0"/>
                  </a:cubicBezTo>
                  <a:lnTo>
                    <a:pt x="1500" y="0"/>
                  </a:lnTo>
                  <a:cubicBezTo>
                    <a:pt x="1686" y="0"/>
                    <a:pt x="1837" y="152"/>
                    <a:pt x="1837" y="336"/>
                  </a:cubicBezTo>
                  <a:lnTo>
                    <a:pt x="1837" y="1317"/>
                  </a:lnTo>
                  <a:cubicBezTo>
                    <a:pt x="1837" y="1503"/>
                    <a:pt x="1686" y="1654"/>
                    <a:pt x="1500" y="1654"/>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2" name="Freeform: Shape 5"/>
            <p:cNvSpPr/>
            <p:nvPr/>
          </p:nvSpPr>
          <p:spPr>
            <a:xfrm>
              <a:off x="5470200" y="4201560"/>
              <a:ext cx="299160" cy="405360"/>
            </a:xfrm>
            <a:custGeom>
              <a:avLst/>
              <a:gdLst/>
              <a:ahLst/>
              <a:cxnLst>
                <a:cxn ang="3cd4">
                  <a:pos x="hc" y="t"/>
                </a:cxn>
                <a:cxn ang="cd2">
                  <a:pos x="l" y="vc"/>
                </a:cxn>
                <a:cxn ang="cd4">
                  <a:pos x="hc" y="b"/>
                </a:cxn>
                <a:cxn ang="0">
                  <a:pos x="r" y="vc"/>
                </a:cxn>
              </a:cxnLst>
              <a:rect l="l" t="t" r="r" b="b"/>
              <a:pathLst>
                <a:path w="832" h="1127">
                  <a:moveTo>
                    <a:pt x="698" y="457"/>
                  </a:moveTo>
                  <a:cubicBezTo>
                    <a:pt x="671" y="457"/>
                    <a:pt x="646" y="464"/>
                    <a:pt x="623" y="479"/>
                  </a:cubicBezTo>
                  <a:lnTo>
                    <a:pt x="382" y="278"/>
                  </a:lnTo>
                  <a:cubicBezTo>
                    <a:pt x="392" y="253"/>
                    <a:pt x="398" y="227"/>
                    <a:pt x="398" y="199"/>
                  </a:cubicBezTo>
                  <a:cubicBezTo>
                    <a:pt x="398" y="89"/>
                    <a:pt x="309" y="0"/>
                    <a:pt x="199" y="0"/>
                  </a:cubicBezTo>
                  <a:cubicBezTo>
                    <a:pt x="89" y="0"/>
                    <a:pt x="0" y="89"/>
                    <a:pt x="0" y="199"/>
                  </a:cubicBezTo>
                  <a:cubicBezTo>
                    <a:pt x="0" y="308"/>
                    <a:pt x="89" y="398"/>
                    <a:pt x="199" y="398"/>
                  </a:cubicBezTo>
                  <a:cubicBezTo>
                    <a:pt x="240" y="398"/>
                    <a:pt x="278" y="387"/>
                    <a:pt x="309" y="365"/>
                  </a:cubicBezTo>
                  <a:lnTo>
                    <a:pt x="567" y="578"/>
                  </a:lnTo>
                  <a:cubicBezTo>
                    <a:pt x="565" y="583"/>
                    <a:pt x="565" y="586"/>
                    <a:pt x="565" y="590"/>
                  </a:cubicBezTo>
                  <a:cubicBezTo>
                    <a:pt x="565" y="615"/>
                    <a:pt x="572" y="640"/>
                    <a:pt x="585" y="660"/>
                  </a:cubicBezTo>
                  <a:lnTo>
                    <a:pt x="302" y="904"/>
                  </a:lnTo>
                  <a:cubicBezTo>
                    <a:pt x="288" y="899"/>
                    <a:pt x="277" y="898"/>
                    <a:pt x="264" y="898"/>
                  </a:cubicBezTo>
                  <a:cubicBezTo>
                    <a:pt x="201" y="898"/>
                    <a:pt x="149" y="949"/>
                    <a:pt x="149" y="1012"/>
                  </a:cubicBezTo>
                  <a:cubicBezTo>
                    <a:pt x="149" y="1075"/>
                    <a:pt x="201" y="1127"/>
                    <a:pt x="264" y="1127"/>
                  </a:cubicBezTo>
                  <a:cubicBezTo>
                    <a:pt x="327" y="1127"/>
                    <a:pt x="378" y="1075"/>
                    <a:pt x="378" y="1012"/>
                  </a:cubicBezTo>
                  <a:cubicBezTo>
                    <a:pt x="378" y="1005"/>
                    <a:pt x="376" y="997"/>
                    <a:pt x="375" y="990"/>
                  </a:cubicBezTo>
                  <a:lnTo>
                    <a:pt x="689" y="722"/>
                  </a:lnTo>
                  <a:cubicBezTo>
                    <a:pt x="691" y="722"/>
                    <a:pt x="695" y="722"/>
                    <a:pt x="698" y="722"/>
                  </a:cubicBezTo>
                  <a:cubicBezTo>
                    <a:pt x="772" y="722"/>
                    <a:pt x="832" y="664"/>
                    <a:pt x="832" y="590"/>
                  </a:cubicBezTo>
                  <a:cubicBezTo>
                    <a:pt x="832" y="515"/>
                    <a:pt x="772" y="457"/>
                    <a:pt x="698" y="457"/>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3" name="Freeform: Shape 6"/>
            <p:cNvSpPr/>
            <p:nvPr/>
          </p:nvSpPr>
          <p:spPr>
            <a:xfrm>
              <a:off x="1813320" y="4239720"/>
              <a:ext cx="1186560" cy="1208520"/>
            </a:xfrm>
            <a:custGeom>
              <a:avLst/>
              <a:gdLst/>
              <a:ahLst/>
              <a:cxnLst>
                <a:cxn ang="3cd4">
                  <a:pos x="hc" y="t"/>
                </a:cxn>
                <a:cxn ang="cd2">
                  <a:pos x="l" y="vc"/>
                </a:cxn>
                <a:cxn ang="cd4">
                  <a:pos x="hc" y="b"/>
                </a:cxn>
                <a:cxn ang="0">
                  <a:pos x="r" y="vc"/>
                </a:cxn>
              </a:cxnLst>
              <a:rect l="l" t="t" r="r" b="b"/>
              <a:pathLst>
                <a:path w="3297" h="3358">
                  <a:moveTo>
                    <a:pt x="2472" y="0"/>
                  </a:moveTo>
                  <a:lnTo>
                    <a:pt x="824" y="0"/>
                  </a:lnTo>
                  <a:cubicBezTo>
                    <a:pt x="371" y="0"/>
                    <a:pt x="0" y="371"/>
                    <a:pt x="0" y="824"/>
                  </a:cubicBezTo>
                  <a:lnTo>
                    <a:pt x="0" y="1961"/>
                  </a:lnTo>
                  <a:cubicBezTo>
                    <a:pt x="0" y="2416"/>
                    <a:pt x="371" y="2786"/>
                    <a:pt x="824" y="2786"/>
                  </a:cubicBezTo>
                  <a:lnTo>
                    <a:pt x="1318" y="2786"/>
                  </a:lnTo>
                  <a:lnTo>
                    <a:pt x="1649" y="3358"/>
                  </a:lnTo>
                  <a:lnTo>
                    <a:pt x="1979" y="2786"/>
                  </a:lnTo>
                  <a:lnTo>
                    <a:pt x="2472" y="2786"/>
                  </a:lnTo>
                  <a:cubicBezTo>
                    <a:pt x="2925" y="2786"/>
                    <a:pt x="3297" y="2416"/>
                    <a:pt x="3297" y="1961"/>
                  </a:cubicBezTo>
                  <a:lnTo>
                    <a:pt x="3297" y="824"/>
                  </a:lnTo>
                  <a:cubicBezTo>
                    <a:pt x="3297" y="371"/>
                    <a:pt x="2925" y="0"/>
                    <a:pt x="2472" y="0"/>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4" name="Freeform: Shape 7"/>
            <p:cNvSpPr/>
            <p:nvPr/>
          </p:nvSpPr>
          <p:spPr>
            <a:xfrm>
              <a:off x="2640960" y="4998240"/>
              <a:ext cx="1628999" cy="1208159"/>
            </a:xfrm>
            <a:custGeom>
              <a:avLst/>
              <a:gdLst/>
              <a:ahLst/>
              <a:cxnLst>
                <a:cxn ang="3cd4">
                  <a:pos x="hc" y="t"/>
                </a:cxn>
                <a:cxn ang="cd2">
                  <a:pos x="l" y="vc"/>
                </a:cxn>
                <a:cxn ang="cd4">
                  <a:pos x="hc" y="b"/>
                </a:cxn>
                <a:cxn ang="0">
                  <a:pos x="r" y="vc"/>
                </a:cxn>
              </a:cxnLst>
              <a:rect l="l" t="t" r="r" b="b"/>
              <a:pathLst>
                <a:path w="4526" h="3357">
                  <a:moveTo>
                    <a:pt x="3702" y="0"/>
                  </a:moveTo>
                  <a:lnTo>
                    <a:pt x="825" y="0"/>
                  </a:lnTo>
                  <a:cubicBezTo>
                    <a:pt x="371" y="0"/>
                    <a:pt x="0" y="372"/>
                    <a:pt x="0" y="826"/>
                  </a:cubicBezTo>
                  <a:lnTo>
                    <a:pt x="0" y="1962"/>
                  </a:lnTo>
                  <a:cubicBezTo>
                    <a:pt x="0" y="2415"/>
                    <a:pt x="371" y="2786"/>
                    <a:pt x="825" y="2786"/>
                  </a:cubicBezTo>
                  <a:lnTo>
                    <a:pt x="1977" y="2786"/>
                  </a:lnTo>
                  <a:lnTo>
                    <a:pt x="2308" y="3357"/>
                  </a:lnTo>
                  <a:lnTo>
                    <a:pt x="2638" y="2786"/>
                  </a:lnTo>
                  <a:lnTo>
                    <a:pt x="3702" y="2786"/>
                  </a:lnTo>
                  <a:cubicBezTo>
                    <a:pt x="4156" y="2786"/>
                    <a:pt x="4526" y="2415"/>
                    <a:pt x="4526" y="1962"/>
                  </a:cubicBezTo>
                  <a:lnTo>
                    <a:pt x="4526" y="826"/>
                  </a:lnTo>
                  <a:cubicBezTo>
                    <a:pt x="4526" y="372"/>
                    <a:pt x="4156" y="0"/>
                    <a:pt x="3702"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5" name="Freeform: Shape 8"/>
            <p:cNvSpPr/>
            <p:nvPr/>
          </p:nvSpPr>
          <p:spPr>
            <a:xfrm>
              <a:off x="4975200" y="3219839"/>
              <a:ext cx="957600" cy="710280"/>
            </a:xfrm>
            <a:custGeom>
              <a:avLst/>
              <a:gdLst/>
              <a:ahLst/>
              <a:cxnLst>
                <a:cxn ang="3cd4">
                  <a:pos x="hc" y="t"/>
                </a:cxn>
                <a:cxn ang="cd2">
                  <a:pos x="l" y="vc"/>
                </a:cxn>
                <a:cxn ang="cd4">
                  <a:pos x="hc" y="b"/>
                </a:cxn>
                <a:cxn ang="0">
                  <a:pos x="r" y="vc"/>
                </a:cxn>
              </a:cxnLst>
              <a:rect l="l" t="t" r="r" b="b"/>
              <a:pathLst>
                <a:path w="2661" h="1974">
                  <a:moveTo>
                    <a:pt x="2176" y="0"/>
                  </a:moveTo>
                  <a:lnTo>
                    <a:pt x="484" y="0"/>
                  </a:lnTo>
                  <a:cubicBezTo>
                    <a:pt x="217" y="0"/>
                    <a:pt x="0" y="217"/>
                    <a:pt x="0" y="483"/>
                  </a:cubicBezTo>
                  <a:lnTo>
                    <a:pt x="0" y="1153"/>
                  </a:lnTo>
                  <a:cubicBezTo>
                    <a:pt x="0" y="1420"/>
                    <a:pt x="217" y="1636"/>
                    <a:pt x="484" y="1636"/>
                  </a:cubicBezTo>
                  <a:lnTo>
                    <a:pt x="1162" y="1636"/>
                  </a:lnTo>
                  <a:lnTo>
                    <a:pt x="1355" y="1974"/>
                  </a:lnTo>
                  <a:lnTo>
                    <a:pt x="1551" y="1636"/>
                  </a:lnTo>
                  <a:lnTo>
                    <a:pt x="2176" y="1636"/>
                  </a:lnTo>
                  <a:cubicBezTo>
                    <a:pt x="2443" y="1636"/>
                    <a:pt x="2661" y="1420"/>
                    <a:pt x="2661" y="1153"/>
                  </a:cubicBezTo>
                  <a:lnTo>
                    <a:pt x="2661" y="483"/>
                  </a:lnTo>
                  <a:cubicBezTo>
                    <a:pt x="2661" y="217"/>
                    <a:pt x="2443" y="0"/>
                    <a:pt x="2176"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6" name="Freeform: Shape 9"/>
            <p:cNvSpPr/>
            <p:nvPr/>
          </p:nvSpPr>
          <p:spPr>
            <a:xfrm>
              <a:off x="2057760" y="4488840"/>
              <a:ext cx="723599" cy="516599"/>
            </a:xfrm>
            <a:custGeom>
              <a:avLst/>
              <a:gdLst/>
              <a:ahLst/>
              <a:cxnLst>
                <a:cxn ang="3cd4">
                  <a:pos x="hc" y="t"/>
                </a:cxn>
                <a:cxn ang="cd2">
                  <a:pos x="l" y="vc"/>
                </a:cxn>
                <a:cxn ang="cd4">
                  <a:pos x="hc" y="b"/>
                </a:cxn>
                <a:cxn ang="0">
                  <a:pos x="r" y="vc"/>
                </a:cxn>
              </a:cxnLst>
              <a:rect l="l" t="t" r="r" b="b"/>
              <a:pathLst>
                <a:path w="2011" h="1436">
                  <a:moveTo>
                    <a:pt x="469" y="485"/>
                  </a:moveTo>
                  <a:cubicBezTo>
                    <a:pt x="444" y="485"/>
                    <a:pt x="423" y="464"/>
                    <a:pt x="423" y="439"/>
                  </a:cubicBezTo>
                  <a:cubicBezTo>
                    <a:pt x="423" y="415"/>
                    <a:pt x="444" y="394"/>
                    <a:pt x="469" y="394"/>
                  </a:cubicBezTo>
                  <a:cubicBezTo>
                    <a:pt x="494" y="394"/>
                    <a:pt x="513" y="415"/>
                    <a:pt x="513" y="439"/>
                  </a:cubicBezTo>
                  <a:cubicBezTo>
                    <a:pt x="513" y="464"/>
                    <a:pt x="494" y="485"/>
                    <a:pt x="469" y="485"/>
                  </a:cubicBezTo>
                  <a:close/>
                  <a:moveTo>
                    <a:pt x="1570" y="844"/>
                  </a:moveTo>
                  <a:cubicBezTo>
                    <a:pt x="1710" y="753"/>
                    <a:pt x="1749" y="597"/>
                    <a:pt x="1749" y="597"/>
                  </a:cubicBezTo>
                  <a:lnTo>
                    <a:pt x="1616" y="607"/>
                  </a:lnTo>
                  <a:cubicBezTo>
                    <a:pt x="1694" y="498"/>
                    <a:pt x="1700" y="376"/>
                    <a:pt x="1700" y="376"/>
                  </a:cubicBezTo>
                  <a:lnTo>
                    <a:pt x="1334" y="481"/>
                  </a:lnTo>
                  <a:cubicBezTo>
                    <a:pt x="1332" y="476"/>
                    <a:pt x="1329" y="472"/>
                    <a:pt x="1326" y="466"/>
                  </a:cubicBezTo>
                  <a:cubicBezTo>
                    <a:pt x="1149" y="111"/>
                    <a:pt x="907" y="21"/>
                    <a:pt x="733" y="5"/>
                  </a:cubicBezTo>
                  <a:cubicBezTo>
                    <a:pt x="626" y="-10"/>
                    <a:pt x="514" y="9"/>
                    <a:pt x="413" y="66"/>
                  </a:cubicBezTo>
                  <a:cubicBezTo>
                    <a:pt x="271" y="145"/>
                    <a:pt x="200" y="305"/>
                    <a:pt x="182" y="460"/>
                  </a:cubicBezTo>
                  <a:lnTo>
                    <a:pt x="0" y="497"/>
                  </a:lnTo>
                  <a:lnTo>
                    <a:pt x="131" y="583"/>
                  </a:lnTo>
                  <a:lnTo>
                    <a:pt x="34" y="682"/>
                  </a:lnTo>
                  <a:lnTo>
                    <a:pt x="194" y="698"/>
                  </a:lnTo>
                  <a:cubicBezTo>
                    <a:pt x="200" y="723"/>
                    <a:pt x="208" y="745"/>
                    <a:pt x="217" y="765"/>
                  </a:cubicBezTo>
                  <a:cubicBezTo>
                    <a:pt x="217" y="765"/>
                    <a:pt x="677" y="1936"/>
                    <a:pt x="2011" y="1184"/>
                  </a:cubicBezTo>
                  <a:cubicBezTo>
                    <a:pt x="2011" y="1184"/>
                    <a:pt x="1804" y="1125"/>
                    <a:pt x="1570" y="84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7" name="Freeform: Shape 10"/>
            <p:cNvSpPr/>
            <p:nvPr/>
          </p:nvSpPr>
          <p:spPr>
            <a:xfrm>
              <a:off x="2892239" y="5339520"/>
              <a:ext cx="479160" cy="365040"/>
            </a:xfrm>
            <a:custGeom>
              <a:avLst/>
              <a:gdLst/>
              <a:ahLst/>
              <a:cxnLst>
                <a:cxn ang="3cd4">
                  <a:pos x="hc" y="t"/>
                </a:cxn>
                <a:cxn ang="cd2">
                  <a:pos x="l" y="vc"/>
                </a:cxn>
                <a:cxn ang="cd4">
                  <a:pos x="hc" y="b"/>
                </a:cxn>
                <a:cxn ang="0">
                  <a:pos x="r" y="vc"/>
                </a:cxn>
              </a:cxnLst>
              <a:rect l="l" t="t" r="r" b="b"/>
              <a:pathLst>
                <a:path w="1332" h="1015">
                  <a:moveTo>
                    <a:pt x="127" y="590"/>
                  </a:moveTo>
                  <a:lnTo>
                    <a:pt x="132" y="594"/>
                  </a:lnTo>
                  <a:lnTo>
                    <a:pt x="667" y="1015"/>
                  </a:lnTo>
                  <a:lnTo>
                    <a:pt x="1201" y="594"/>
                  </a:lnTo>
                  <a:lnTo>
                    <a:pt x="1206" y="590"/>
                  </a:lnTo>
                  <a:cubicBezTo>
                    <a:pt x="1349" y="477"/>
                    <a:pt x="1374" y="269"/>
                    <a:pt x="1261" y="126"/>
                  </a:cubicBezTo>
                  <a:cubicBezTo>
                    <a:pt x="1150" y="-17"/>
                    <a:pt x="941" y="-43"/>
                    <a:pt x="798" y="70"/>
                  </a:cubicBezTo>
                  <a:lnTo>
                    <a:pt x="667" y="174"/>
                  </a:lnTo>
                  <a:lnTo>
                    <a:pt x="536" y="70"/>
                  </a:lnTo>
                  <a:cubicBezTo>
                    <a:pt x="393" y="-43"/>
                    <a:pt x="183" y="-17"/>
                    <a:pt x="71" y="126"/>
                  </a:cubicBezTo>
                  <a:cubicBezTo>
                    <a:pt x="-42" y="269"/>
                    <a:pt x="-17" y="477"/>
                    <a:pt x="127" y="59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8" name="Freeform: Shape 11"/>
            <p:cNvSpPr/>
            <p:nvPr/>
          </p:nvSpPr>
          <p:spPr>
            <a:xfrm>
              <a:off x="5445360" y="5617440"/>
              <a:ext cx="362160" cy="275760"/>
            </a:xfrm>
            <a:custGeom>
              <a:avLst/>
              <a:gdLst/>
              <a:ahLst/>
              <a:cxnLst>
                <a:cxn ang="3cd4">
                  <a:pos x="hc" y="t"/>
                </a:cxn>
                <a:cxn ang="cd2">
                  <a:pos x="l" y="vc"/>
                </a:cxn>
                <a:cxn ang="cd4">
                  <a:pos x="hc" y="b"/>
                </a:cxn>
                <a:cxn ang="0">
                  <a:pos x="r" y="vc"/>
                </a:cxn>
              </a:cxnLst>
              <a:rect l="l" t="t" r="r" b="b"/>
              <a:pathLst>
                <a:path w="1007" h="767">
                  <a:moveTo>
                    <a:pt x="96" y="447"/>
                  </a:moveTo>
                  <a:lnTo>
                    <a:pt x="99" y="450"/>
                  </a:lnTo>
                  <a:lnTo>
                    <a:pt x="505" y="767"/>
                  </a:lnTo>
                  <a:lnTo>
                    <a:pt x="909" y="450"/>
                  </a:lnTo>
                  <a:lnTo>
                    <a:pt x="912" y="447"/>
                  </a:lnTo>
                  <a:cubicBezTo>
                    <a:pt x="1020" y="362"/>
                    <a:pt x="1040" y="203"/>
                    <a:pt x="954" y="95"/>
                  </a:cubicBezTo>
                  <a:cubicBezTo>
                    <a:pt x="869" y="-13"/>
                    <a:pt x="711" y="-32"/>
                    <a:pt x="603" y="52"/>
                  </a:cubicBezTo>
                  <a:lnTo>
                    <a:pt x="505" y="132"/>
                  </a:lnTo>
                  <a:lnTo>
                    <a:pt x="405" y="52"/>
                  </a:lnTo>
                  <a:cubicBezTo>
                    <a:pt x="297" y="-32"/>
                    <a:pt x="138" y="-13"/>
                    <a:pt x="53" y="95"/>
                  </a:cubicBezTo>
                  <a:cubicBezTo>
                    <a:pt x="-31" y="203"/>
                    <a:pt x="-13" y="362"/>
                    <a:pt x="96" y="44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9" name="Freeform: Shape 12"/>
            <p:cNvSpPr/>
            <p:nvPr/>
          </p:nvSpPr>
          <p:spPr>
            <a:xfrm>
              <a:off x="3454920" y="5364720"/>
              <a:ext cx="113040" cy="264600"/>
            </a:xfrm>
            <a:custGeom>
              <a:avLst/>
              <a:gdLst/>
              <a:ahLst/>
              <a:cxnLst>
                <a:cxn ang="3cd4">
                  <a:pos x="hc" y="t"/>
                </a:cxn>
                <a:cxn ang="cd2">
                  <a:pos x="l" y="vc"/>
                </a:cxn>
                <a:cxn ang="cd4">
                  <a:pos x="hc" y="b"/>
                </a:cxn>
                <a:cxn ang="0">
                  <a:pos x="r" y="vc"/>
                </a:cxn>
              </a:cxnLst>
              <a:rect l="l" t="t" r="r" b="b"/>
              <a:pathLst>
                <a:path w="315" h="736">
                  <a:moveTo>
                    <a:pt x="315" y="736"/>
                  </a:moveTo>
                  <a:lnTo>
                    <a:pt x="197" y="736"/>
                  </a:lnTo>
                  <a:lnTo>
                    <a:pt x="197" y="261"/>
                  </a:lnTo>
                  <a:cubicBezTo>
                    <a:pt x="197" y="203"/>
                    <a:pt x="198" y="160"/>
                    <a:pt x="201" y="126"/>
                  </a:cubicBezTo>
                  <a:cubicBezTo>
                    <a:pt x="194" y="135"/>
                    <a:pt x="184" y="144"/>
                    <a:pt x="172" y="152"/>
                  </a:cubicBezTo>
                  <a:cubicBezTo>
                    <a:pt x="161" y="162"/>
                    <a:pt x="123" y="194"/>
                    <a:pt x="59" y="245"/>
                  </a:cubicBezTo>
                  <a:lnTo>
                    <a:pt x="0" y="170"/>
                  </a:lnTo>
                  <a:lnTo>
                    <a:pt x="215" y="0"/>
                  </a:lnTo>
                  <a:lnTo>
                    <a:pt x="315" y="0"/>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0" name="Freeform: Shape 13"/>
            <p:cNvSpPr/>
            <p:nvPr/>
          </p:nvSpPr>
          <p:spPr>
            <a:xfrm>
              <a:off x="3654360" y="5360760"/>
              <a:ext cx="179640" cy="272160"/>
            </a:xfrm>
            <a:custGeom>
              <a:avLst/>
              <a:gdLst/>
              <a:ahLst/>
              <a:cxnLst>
                <a:cxn ang="3cd4">
                  <a:pos x="hc" y="t"/>
                </a:cxn>
                <a:cxn ang="cd2">
                  <a:pos x="l" y="vc"/>
                </a:cxn>
                <a:cxn ang="cd4">
                  <a:pos x="hc" y="b"/>
                </a:cxn>
                <a:cxn ang="0">
                  <a:pos x="r" y="vc"/>
                </a:cxn>
              </a:cxnLst>
              <a:rect l="l" t="t" r="r" b="b"/>
              <a:pathLst>
                <a:path w="500" h="757">
                  <a:moveTo>
                    <a:pt x="500" y="379"/>
                  </a:moveTo>
                  <a:cubicBezTo>
                    <a:pt x="500" y="506"/>
                    <a:pt x="479" y="601"/>
                    <a:pt x="438" y="663"/>
                  </a:cubicBezTo>
                  <a:cubicBezTo>
                    <a:pt x="397" y="726"/>
                    <a:pt x="334" y="757"/>
                    <a:pt x="250" y="757"/>
                  </a:cubicBezTo>
                  <a:cubicBezTo>
                    <a:pt x="169" y="757"/>
                    <a:pt x="106" y="724"/>
                    <a:pt x="64" y="660"/>
                  </a:cubicBezTo>
                  <a:cubicBezTo>
                    <a:pt x="22" y="597"/>
                    <a:pt x="0" y="503"/>
                    <a:pt x="0" y="379"/>
                  </a:cubicBezTo>
                  <a:cubicBezTo>
                    <a:pt x="0" y="250"/>
                    <a:pt x="21" y="153"/>
                    <a:pt x="61" y="93"/>
                  </a:cubicBezTo>
                  <a:cubicBezTo>
                    <a:pt x="102" y="32"/>
                    <a:pt x="165" y="0"/>
                    <a:pt x="250" y="0"/>
                  </a:cubicBezTo>
                  <a:cubicBezTo>
                    <a:pt x="333" y="0"/>
                    <a:pt x="394" y="32"/>
                    <a:pt x="437" y="96"/>
                  </a:cubicBezTo>
                  <a:cubicBezTo>
                    <a:pt x="479" y="160"/>
                    <a:pt x="500" y="256"/>
                    <a:pt x="500" y="379"/>
                  </a:cubicBezTo>
                  <a:close/>
                  <a:moveTo>
                    <a:pt x="120" y="379"/>
                  </a:moveTo>
                  <a:cubicBezTo>
                    <a:pt x="120" y="480"/>
                    <a:pt x="131" y="550"/>
                    <a:pt x="151" y="594"/>
                  </a:cubicBezTo>
                  <a:cubicBezTo>
                    <a:pt x="172" y="637"/>
                    <a:pt x="205" y="659"/>
                    <a:pt x="250" y="659"/>
                  </a:cubicBezTo>
                  <a:cubicBezTo>
                    <a:pt x="295" y="659"/>
                    <a:pt x="328" y="637"/>
                    <a:pt x="349" y="593"/>
                  </a:cubicBezTo>
                  <a:cubicBezTo>
                    <a:pt x="371" y="549"/>
                    <a:pt x="381" y="478"/>
                    <a:pt x="381" y="379"/>
                  </a:cubicBezTo>
                  <a:cubicBezTo>
                    <a:pt x="381" y="281"/>
                    <a:pt x="371" y="209"/>
                    <a:pt x="349" y="164"/>
                  </a:cubicBezTo>
                  <a:cubicBezTo>
                    <a:pt x="328" y="121"/>
                    <a:pt x="295" y="99"/>
                    <a:pt x="250" y="99"/>
                  </a:cubicBezTo>
                  <a:cubicBezTo>
                    <a:pt x="205" y="99"/>
                    <a:pt x="172" y="121"/>
                    <a:pt x="151" y="163"/>
                  </a:cubicBezTo>
                  <a:cubicBezTo>
                    <a:pt x="131" y="207"/>
                    <a:pt x="120" y="279"/>
                    <a:pt x="120" y="379"/>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1" name="Freeform: Shape 14"/>
            <p:cNvSpPr/>
            <p:nvPr/>
          </p:nvSpPr>
          <p:spPr>
            <a:xfrm>
              <a:off x="3866399" y="5360760"/>
              <a:ext cx="178920" cy="272160"/>
            </a:xfrm>
            <a:custGeom>
              <a:avLst/>
              <a:gdLst/>
              <a:ahLst/>
              <a:cxnLst>
                <a:cxn ang="3cd4">
                  <a:pos x="hc" y="t"/>
                </a:cxn>
                <a:cxn ang="cd2">
                  <a:pos x="l" y="vc"/>
                </a:cxn>
                <a:cxn ang="cd4">
                  <a:pos x="hc" y="b"/>
                </a:cxn>
                <a:cxn ang="0">
                  <a:pos x="r" y="vc"/>
                </a:cxn>
              </a:cxnLst>
              <a:rect l="l" t="t" r="r" b="b"/>
              <a:pathLst>
                <a:path w="498" h="757">
                  <a:moveTo>
                    <a:pt x="498" y="379"/>
                  </a:moveTo>
                  <a:cubicBezTo>
                    <a:pt x="498" y="506"/>
                    <a:pt x="478" y="601"/>
                    <a:pt x="437" y="663"/>
                  </a:cubicBezTo>
                  <a:cubicBezTo>
                    <a:pt x="396" y="726"/>
                    <a:pt x="333" y="757"/>
                    <a:pt x="249" y="757"/>
                  </a:cubicBezTo>
                  <a:cubicBezTo>
                    <a:pt x="167" y="757"/>
                    <a:pt x="105" y="724"/>
                    <a:pt x="63" y="660"/>
                  </a:cubicBezTo>
                  <a:cubicBezTo>
                    <a:pt x="21" y="597"/>
                    <a:pt x="0" y="503"/>
                    <a:pt x="0" y="379"/>
                  </a:cubicBezTo>
                  <a:cubicBezTo>
                    <a:pt x="0" y="250"/>
                    <a:pt x="21" y="153"/>
                    <a:pt x="60" y="93"/>
                  </a:cubicBezTo>
                  <a:cubicBezTo>
                    <a:pt x="102" y="32"/>
                    <a:pt x="164" y="0"/>
                    <a:pt x="249" y="0"/>
                  </a:cubicBezTo>
                  <a:cubicBezTo>
                    <a:pt x="331" y="0"/>
                    <a:pt x="392" y="32"/>
                    <a:pt x="435" y="96"/>
                  </a:cubicBezTo>
                  <a:cubicBezTo>
                    <a:pt x="478" y="160"/>
                    <a:pt x="498" y="256"/>
                    <a:pt x="498" y="379"/>
                  </a:cubicBezTo>
                  <a:close/>
                  <a:moveTo>
                    <a:pt x="119" y="379"/>
                  </a:moveTo>
                  <a:cubicBezTo>
                    <a:pt x="119" y="480"/>
                    <a:pt x="129" y="550"/>
                    <a:pt x="149" y="594"/>
                  </a:cubicBezTo>
                  <a:cubicBezTo>
                    <a:pt x="170" y="637"/>
                    <a:pt x="203" y="659"/>
                    <a:pt x="249" y="659"/>
                  </a:cubicBezTo>
                  <a:cubicBezTo>
                    <a:pt x="295" y="659"/>
                    <a:pt x="327" y="637"/>
                    <a:pt x="347" y="593"/>
                  </a:cubicBezTo>
                  <a:cubicBezTo>
                    <a:pt x="369" y="549"/>
                    <a:pt x="379" y="478"/>
                    <a:pt x="379" y="379"/>
                  </a:cubicBezTo>
                  <a:cubicBezTo>
                    <a:pt x="379" y="281"/>
                    <a:pt x="369" y="209"/>
                    <a:pt x="347" y="164"/>
                  </a:cubicBezTo>
                  <a:cubicBezTo>
                    <a:pt x="327" y="121"/>
                    <a:pt x="295" y="99"/>
                    <a:pt x="249" y="99"/>
                  </a:cubicBezTo>
                  <a:cubicBezTo>
                    <a:pt x="203" y="99"/>
                    <a:pt x="170" y="121"/>
                    <a:pt x="149" y="163"/>
                  </a:cubicBezTo>
                  <a:cubicBezTo>
                    <a:pt x="129" y="207"/>
                    <a:pt x="119" y="279"/>
                    <a:pt x="119" y="379"/>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2" name="Freeform: Shape 15"/>
            <p:cNvSpPr/>
            <p:nvPr/>
          </p:nvSpPr>
          <p:spPr>
            <a:xfrm>
              <a:off x="5490720" y="3417480"/>
              <a:ext cx="87120" cy="203400"/>
            </a:xfrm>
            <a:custGeom>
              <a:avLst/>
              <a:gdLst/>
              <a:ahLst/>
              <a:cxnLst>
                <a:cxn ang="3cd4">
                  <a:pos x="hc" y="t"/>
                </a:cxn>
                <a:cxn ang="cd2">
                  <a:pos x="l" y="vc"/>
                </a:cxn>
                <a:cxn ang="cd4">
                  <a:pos x="hc" y="b"/>
                </a:cxn>
                <a:cxn ang="0">
                  <a:pos x="r" y="vc"/>
                </a:cxn>
              </a:cxnLst>
              <a:rect l="l" t="t" r="r" b="b"/>
              <a:pathLst>
                <a:path w="243" h="566">
                  <a:moveTo>
                    <a:pt x="243" y="566"/>
                  </a:moveTo>
                  <a:lnTo>
                    <a:pt x="152" y="566"/>
                  </a:lnTo>
                  <a:lnTo>
                    <a:pt x="152" y="199"/>
                  </a:lnTo>
                  <a:cubicBezTo>
                    <a:pt x="152" y="157"/>
                    <a:pt x="152" y="122"/>
                    <a:pt x="155" y="97"/>
                  </a:cubicBezTo>
                  <a:cubicBezTo>
                    <a:pt x="149" y="103"/>
                    <a:pt x="142" y="110"/>
                    <a:pt x="133" y="118"/>
                  </a:cubicBezTo>
                  <a:cubicBezTo>
                    <a:pt x="124" y="125"/>
                    <a:pt x="95" y="148"/>
                    <a:pt x="47" y="188"/>
                  </a:cubicBezTo>
                  <a:lnTo>
                    <a:pt x="0" y="131"/>
                  </a:lnTo>
                  <a:lnTo>
                    <a:pt x="167" y="0"/>
                  </a:lnTo>
                  <a:lnTo>
                    <a:pt x="243" y="0"/>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3" name="Freeform: Shape 16"/>
            <p:cNvSpPr/>
            <p:nvPr/>
          </p:nvSpPr>
          <p:spPr>
            <a:xfrm>
              <a:off x="5644440" y="3414600"/>
              <a:ext cx="138240" cy="208800"/>
            </a:xfrm>
            <a:custGeom>
              <a:avLst/>
              <a:gdLst/>
              <a:ahLst/>
              <a:cxnLst>
                <a:cxn ang="3cd4">
                  <a:pos x="hc" y="t"/>
                </a:cxn>
                <a:cxn ang="cd2">
                  <a:pos x="l" y="vc"/>
                </a:cxn>
                <a:cxn ang="cd4">
                  <a:pos x="hc" y="b"/>
                </a:cxn>
                <a:cxn ang="0">
                  <a:pos x="r" y="vc"/>
                </a:cxn>
              </a:cxnLst>
              <a:rect l="l" t="t" r="r" b="b"/>
              <a:pathLst>
                <a:path w="385" h="581">
                  <a:moveTo>
                    <a:pt x="385" y="291"/>
                  </a:moveTo>
                  <a:cubicBezTo>
                    <a:pt x="385" y="389"/>
                    <a:pt x="369" y="463"/>
                    <a:pt x="336" y="509"/>
                  </a:cubicBezTo>
                  <a:cubicBezTo>
                    <a:pt x="306" y="558"/>
                    <a:pt x="257" y="581"/>
                    <a:pt x="193" y="581"/>
                  </a:cubicBezTo>
                  <a:cubicBezTo>
                    <a:pt x="130" y="581"/>
                    <a:pt x="81" y="556"/>
                    <a:pt x="49" y="506"/>
                  </a:cubicBezTo>
                  <a:cubicBezTo>
                    <a:pt x="17" y="458"/>
                    <a:pt x="0" y="387"/>
                    <a:pt x="0" y="291"/>
                  </a:cubicBezTo>
                  <a:cubicBezTo>
                    <a:pt x="0" y="191"/>
                    <a:pt x="15" y="117"/>
                    <a:pt x="47" y="70"/>
                  </a:cubicBezTo>
                  <a:cubicBezTo>
                    <a:pt x="78" y="23"/>
                    <a:pt x="126" y="0"/>
                    <a:pt x="193" y="0"/>
                  </a:cubicBezTo>
                  <a:cubicBezTo>
                    <a:pt x="256" y="0"/>
                    <a:pt x="302" y="25"/>
                    <a:pt x="335" y="73"/>
                  </a:cubicBezTo>
                  <a:cubicBezTo>
                    <a:pt x="369" y="123"/>
                    <a:pt x="385" y="196"/>
                    <a:pt x="385" y="291"/>
                  </a:cubicBezTo>
                  <a:close/>
                  <a:moveTo>
                    <a:pt x="92" y="291"/>
                  </a:moveTo>
                  <a:cubicBezTo>
                    <a:pt x="92" y="367"/>
                    <a:pt x="100" y="423"/>
                    <a:pt x="117" y="455"/>
                  </a:cubicBezTo>
                  <a:cubicBezTo>
                    <a:pt x="131" y="489"/>
                    <a:pt x="157" y="505"/>
                    <a:pt x="193" y="505"/>
                  </a:cubicBezTo>
                  <a:cubicBezTo>
                    <a:pt x="226" y="505"/>
                    <a:pt x="252" y="489"/>
                    <a:pt x="269" y="455"/>
                  </a:cubicBezTo>
                  <a:cubicBezTo>
                    <a:pt x="285" y="421"/>
                    <a:pt x="292" y="367"/>
                    <a:pt x="292" y="291"/>
                  </a:cubicBezTo>
                  <a:cubicBezTo>
                    <a:pt x="292" y="215"/>
                    <a:pt x="285" y="161"/>
                    <a:pt x="269" y="126"/>
                  </a:cubicBezTo>
                  <a:cubicBezTo>
                    <a:pt x="252" y="92"/>
                    <a:pt x="226" y="76"/>
                    <a:pt x="193" y="76"/>
                  </a:cubicBezTo>
                  <a:cubicBezTo>
                    <a:pt x="157" y="76"/>
                    <a:pt x="131" y="92"/>
                    <a:pt x="117" y="126"/>
                  </a:cubicBezTo>
                  <a:cubicBezTo>
                    <a:pt x="100" y="158"/>
                    <a:pt x="92" y="214"/>
                    <a:pt x="92" y="291"/>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4" name="Freeform: Shape 17"/>
            <p:cNvSpPr/>
            <p:nvPr/>
          </p:nvSpPr>
          <p:spPr>
            <a:xfrm>
              <a:off x="1580040" y="4993200"/>
              <a:ext cx="427320" cy="384480"/>
            </a:xfrm>
            <a:custGeom>
              <a:avLst/>
              <a:gdLst/>
              <a:ahLst/>
              <a:cxnLst>
                <a:cxn ang="3cd4">
                  <a:pos x="hc" y="t"/>
                </a:cxn>
                <a:cxn ang="cd2">
                  <a:pos x="l" y="vc"/>
                </a:cxn>
                <a:cxn ang="cd4">
                  <a:pos x="hc" y="b"/>
                </a:cxn>
                <a:cxn ang="0">
                  <a:pos x="r" y="vc"/>
                </a:cxn>
              </a:cxnLst>
              <a:rect l="l" t="t" r="r" b="b"/>
              <a:pathLst>
                <a:path w="1188" h="1069">
                  <a:moveTo>
                    <a:pt x="971" y="1069"/>
                  </a:moveTo>
                  <a:lnTo>
                    <a:pt x="218" y="1069"/>
                  </a:lnTo>
                  <a:cubicBezTo>
                    <a:pt x="97" y="1069"/>
                    <a:pt x="0" y="971"/>
                    <a:pt x="0" y="851"/>
                  </a:cubicBezTo>
                  <a:lnTo>
                    <a:pt x="0" y="218"/>
                  </a:lnTo>
                  <a:cubicBezTo>
                    <a:pt x="0" y="98"/>
                    <a:pt x="97" y="0"/>
                    <a:pt x="218" y="0"/>
                  </a:cubicBezTo>
                  <a:lnTo>
                    <a:pt x="971" y="0"/>
                  </a:lnTo>
                  <a:cubicBezTo>
                    <a:pt x="1091" y="0"/>
                    <a:pt x="1188" y="98"/>
                    <a:pt x="1188" y="218"/>
                  </a:cubicBezTo>
                  <a:lnTo>
                    <a:pt x="1188" y="851"/>
                  </a:lnTo>
                  <a:cubicBezTo>
                    <a:pt x="1188" y="971"/>
                    <a:pt x="1091" y="1069"/>
                    <a:pt x="971" y="1069"/>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5" name="Freeform: Shape 18"/>
            <p:cNvSpPr/>
            <p:nvPr/>
          </p:nvSpPr>
          <p:spPr>
            <a:xfrm>
              <a:off x="3686039" y="6159960"/>
              <a:ext cx="319680" cy="287280"/>
            </a:xfrm>
            <a:custGeom>
              <a:avLst/>
              <a:gdLst/>
              <a:ahLst/>
              <a:cxnLst>
                <a:cxn ang="3cd4">
                  <a:pos x="hc" y="t"/>
                </a:cxn>
                <a:cxn ang="cd2">
                  <a:pos x="l" y="vc"/>
                </a:cxn>
                <a:cxn ang="cd4">
                  <a:pos x="hc" y="b"/>
                </a:cxn>
                <a:cxn ang="0">
                  <a:pos x="r" y="vc"/>
                </a:cxn>
              </a:cxnLst>
              <a:rect l="l" t="t" r="r" b="b"/>
              <a:pathLst>
                <a:path w="889" h="799">
                  <a:moveTo>
                    <a:pt x="727" y="799"/>
                  </a:moveTo>
                  <a:lnTo>
                    <a:pt x="164" y="799"/>
                  </a:lnTo>
                  <a:cubicBezTo>
                    <a:pt x="73" y="799"/>
                    <a:pt x="0" y="726"/>
                    <a:pt x="0" y="636"/>
                  </a:cubicBezTo>
                  <a:lnTo>
                    <a:pt x="0" y="163"/>
                  </a:lnTo>
                  <a:cubicBezTo>
                    <a:pt x="0" y="74"/>
                    <a:pt x="73" y="0"/>
                    <a:pt x="164" y="0"/>
                  </a:cubicBezTo>
                  <a:lnTo>
                    <a:pt x="727" y="0"/>
                  </a:lnTo>
                  <a:cubicBezTo>
                    <a:pt x="816" y="0"/>
                    <a:pt x="889" y="74"/>
                    <a:pt x="889" y="163"/>
                  </a:cubicBezTo>
                  <a:lnTo>
                    <a:pt x="889" y="636"/>
                  </a:lnTo>
                  <a:cubicBezTo>
                    <a:pt x="889" y="726"/>
                    <a:pt x="816" y="799"/>
                    <a:pt x="727" y="799"/>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6" name="Freeform: Shape 19"/>
            <p:cNvSpPr/>
            <p:nvPr/>
          </p:nvSpPr>
          <p:spPr>
            <a:xfrm>
              <a:off x="6032160" y="4449240"/>
              <a:ext cx="319680" cy="287640"/>
            </a:xfrm>
            <a:custGeom>
              <a:avLst/>
              <a:gdLst/>
              <a:ahLst/>
              <a:cxnLst>
                <a:cxn ang="3cd4">
                  <a:pos x="hc" y="t"/>
                </a:cxn>
                <a:cxn ang="cd2">
                  <a:pos x="l" y="vc"/>
                </a:cxn>
                <a:cxn ang="cd4">
                  <a:pos x="hc" y="b"/>
                </a:cxn>
                <a:cxn ang="0">
                  <a:pos x="r" y="vc"/>
                </a:cxn>
              </a:cxnLst>
              <a:rect l="l" t="t" r="r" b="b"/>
              <a:pathLst>
                <a:path w="889" h="800">
                  <a:moveTo>
                    <a:pt x="726" y="800"/>
                  </a:moveTo>
                  <a:lnTo>
                    <a:pt x="163" y="800"/>
                  </a:lnTo>
                  <a:cubicBezTo>
                    <a:pt x="74" y="800"/>
                    <a:pt x="0" y="727"/>
                    <a:pt x="0" y="636"/>
                  </a:cubicBezTo>
                  <a:lnTo>
                    <a:pt x="0" y="163"/>
                  </a:lnTo>
                  <a:cubicBezTo>
                    <a:pt x="0" y="74"/>
                    <a:pt x="74" y="0"/>
                    <a:pt x="163" y="0"/>
                  </a:cubicBezTo>
                  <a:lnTo>
                    <a:pt x="726" y="0"/>
                  </a:lnTo>
                  <a:cubicBezTo>
                    <a:pt x="815" y="0"/>
                    <a:pt x="889" y="74"/>
                    <a:pt x="889" y="163"/>
                  </a:cubicBezTo>
                  <a:lnTo>
                    <a:pt x="889" y="636"/>
                  </a:lnTo>
                  <a:cubicBezTo>
                    <a:pt x="889" y="727"/>
                    <a:pt x="815" y="800"/>
                    <a:pt x="726" y="80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7" name="Freeform: Shape 20"/>
            <p:cNvSpPr/>
            <p:nvPr/>
          </p:nvSpPr>
          <p:spPr>
            <a:xfrm>
              <a:off x="2613960" y="3981240"/>
              <a:ext cx="168840" cy="151920"/>
            </a:xfrm>
            <a:custGeom>
              <a:avLst/>
              <a:gdLst/>
              <a:ahLst/>
              <a:cxnLst>
                <a:cxn ang="3cd4">
                  <a:pos x="hc" y="t"/>
                </a:cxn>
                <a:cxn ang="cd2">
                  <a:pos x="l" y="vc"/>
                </a:cxn>
                <a:cxn ang="cd4">
                  <a:pos x="hc" y="b"/>
                </a:cxn>
                <a:cxn ang="0">
                  <a:pos x="r" y="vc"/>
                </a:cxn>
              </a:cxnLst>
              <a:rect l="l" t="t" r="r" b="b"/>
              <a:pathLst>
                <a:path w="470" h="423">
                  <a:moveTo>
                    <a:pt x="383" y="423"/>
                  </a:moveTo>
                  <a:lnTo>
                    <a:pt x="86" y="423"/>
                  </a:lnTo>
                  <a:cubicBezTo>
                    <a:pt x="39" y="423"/>
                    <a:pt x="0" y="383"/>
                    <a:pt x="0" y="336"/>
                  </a:cubicBezTo>
                  <a:lnTo>
                    <a:pt x="0" y="87"/>
                  </a:lnTo>
                  <a:cubicBezTo>
                    <a:pt x="0" y="39"/>
                    <a:pt x="39" y="0"/>
                    <a:pt x="86" y="0"/>
                  </a:cubicBezTo>
                  <a:lnTo>
                    <a:pt x="383" y="0"/>
                  </a:lnTo>
                  <a:cubicBezTo>
                    <a:pt x="430" y="0"/>
                    <a:pt x="470" y="39"/>
                    <a:pt x="470" y="87"/>
                  </a:cubicBezTo>
                  <a:lnTo>
                    <a:pt x="470" y="336"/>
                  </a:lnTo>
                  <a:cubicBezTo>
                    <a:pt x="470" y="383"/>
                    <a:pt x="430" y="423"/>
                    <a:pt x="383" y="423"/>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8" name="Freeform: Shape 21"/>
            <p:cNvSpPr/>
            <p:nvPr/>
          </p:nvSpPr>
          <p:spPr>
            <a:xfrm>
              <a:off x="1951200" y="5538960"/>
              <a:ext cx="583200" cy="582840"/>
            </a:xfrm>
            <a:custGeom>
              <a:avLst/>
              <a:gdLst/>
              <a:ahLst/>
              <a:cxnLst>
                <a:cxn ang="3cd4">
                  <a:pos x="hc" y="t"/>
                </a:cxn>
                <a:cxn ang="cd2">
                  <a:pos x="l" y="vc"/>
                </a:cxn>
                <a:cxn ang="cd4">
                  <a:pos x="hc" y="b"/>
                </a:cxn>
                <a:cxn ang="0">
                  <a:pos x="r" y="vc"/>
                </a:cxn>
              </a:cxnLst>
              <a:rect l="l" t="t" r="r" b="b"/>
              <a:pathLst>
                <a:path w="1621" h="1620">
                  <a:moveTo>
                    <a:pt x="1621" y="810"/>
                  </a:moveTo>
                  <a:cubicBezTo>
                    <a:pt x="1621" y="1258"/>
                    <a:pt x="1259" y="1620"/>
                    <a:pt x="810" y="1620"/>
                  </a:cubicBezTo>
                  <a:cubicBezTo>
                    <a:pt x="364" y="1620"/>
                    <a:pt x="0" y="1258"/>
                    <a:pt x="0" y="810"/>
                  </a:cubicBezTo>
                  <a:cubicBezTo>
                    <a:pt x="0" y="363"/>
                    <a:pt x="364" y="0"/>
                    <a:pt x="810" y="0"/>
                  </a:cubicBezTo>
                  <a:cubicBezTo>
                    <a:pt x="1259" y="0"/>
                    <a:pt x="1621" y="363"/>
                    <a:pt x="1621" y="81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9" name="Freeform: Shape 22"/>
            <p:cNvSpPr/>
            <p:nvPr/>
          </p:nvSpPr>
          <p:spPr>
            <a:xfrm>
              <a:off x="2151000" y="5909760"/>
              <a:ext cx="183240" cy="79920"/>
            </a:xfrm>
            <a:custGeom>
              <a:avLst/>
              <a:gdLst/>
              <a:ahLst/>
              <a:cxnLst>
                <a:cxn ang="3cd4">
                  <a:pos x="hc" y="t"/>
                </a:cxn>
                <a:cxn ang="cd2">
                  <a:pos x="l" y="vc"/>
                </a:cxn>
                <a:cxn ang="cd4">
                  <a:pos x="hc" y="b"/>
                </a:cxn>
                <a:cxn ang="0">
                  <a:pos x="r" y="vc"/>
                </a:cxn>
              </a:cxnLst>
              <a:rect l="l" t="t" r="r" b="b"/>
              <a:pathLst>
                <a:path w="510" h="223">
                  <a:moveTo>
                    <a:pt x="0" y="0"/>
                  </a:moveTo>
                  <a:cubicBezTo>
                    <a:pt x="18" y="126"/>
                    <a:pt x="125" y="223"/>
                    <a:pt x="255" y="223"/>
                  </a:cubicBezTo>
                  <a:cubicBezTo>
                    <a:pt x="386" y="223"/>
                    <a:pt x="494" y="126"/>
                    <a:pt x="510"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0" name="Freeform: Shape 23"/>
            <p:cNvSpPr/>
            <p:nvPr/>
          </p:nvSpPr>
          <p:spPr>
            <a:xfrm>
              <a:off x="2095199" y="5771880"/>
              <a:ext cx="71280" cy="71280"/>
            </a:xfrm>
            <a:custGeom>
              <a:avLst/>
              <a:gdLst/>
              <a:ahLst/>
              <a:cxnLst>
                <a:cxn ang="3cd4">
                  <a:pos x="hc" y="t"/>
                </a:cxn>
                <a:cxn ang="cd2">
                  <a:pos x="l" y="vc"/>
                </a:cxn>
                <a:cxn ang="cd4">
                  <a:pos x="hc" y="b"/>
                </a:cxn>
                <a:cxn ang="0">
                  <a:pos x="r" y="vc"/>
                </a:cxn>
              </a:cxnLst>
              <a:rect l="l" t="t" r="r" b="b"/>
              <a:pathLst>
                <a:path w="199" h="199">
                  <a:moveTo>
                    <a:pt x="199" y="100"/>
                  </a:moveTo>
                  <a:cubicBezTo>
                    <a:pt x="199" y="154"/>
                    <a:pt x="154" y="199"/>
                    <a:pt x="99" y="199"/>
                  </a:cubicBezTo>
                  <a:cubicBezTo>
                    <a:pt x="45" y="199"/>
                    <a:pt x="0" y="154"/>
                    <a:pt x="0" y="100"/>
                  </a:cubicBezTo>
                  <a:cubicBezTo>
                    <a:pt x="0" y="46"/>
                    <a:pt x="45" y="0"/>
                    <a:pt x="99" y="0"/>
                  </a:cubicBezTo>
                  <a:cubicBezTo>
                    <a:pt x="154" y="0"/>
                    <a:pt x="199" y="46"/>
                    <a:pt x="199" y="10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1" name="Freeform: Shape 24"/>
            <p:cNvSpPr/>
            <p:nvPr/>
          </p:nvSpPr>
          <p:spPr>
            <a:xfrm>
              <a:off x="2319480" y="5771880"/>
              <a:ext cx="70920" cy="71280"/>
            </a:xfrm>
            <a:custGeom>
              <a:avLst/>
              <a:gdLst/>
              <a:ahLst/>
              <a:cxnLst>
                <a:cxn ang="3cd4">
                  <a:pos x="hc" y="t"/>
                </a:cxn>
                <a:cxn ang="cd2">
                  <a:pos x="l" y="vc"/>
                </a:cxn>
                <a:cxn ang="cd4">
                  <a:pos x="hc" y="b"/>
                </a:cxn>
                <a:cxn ang="0">
                  <a:pos x="r" y="vc"/>
                </a:cxn>
              </a:cxnLst>
              <a:rect l="l" t="t" r="r" b="b"/>
              <a:pathLst>
                <a:path w="198" h="199">
                  <a:moveTo>
                    <a:pt x="198" y="100"/>
                  </a:moveTo>
                  <a:cubicBezTo>
                    <a:pt x="198" y="154"/>
                    <a:pt x="153" y="199"/>
                    <a:pt x="98" y="199"/>
                  </a:cubicBezTo>
                  <a:cubicBezTo>
                    <a:pt x="44" y="199"/>
                    <a:pt x="0" y="154"/>
                    <a:pt x="0" y="100"/>
                  </a:cubicBezTo>
                  <a:cubicBezTo>
                    <a:pt x="0" y="46"/>
                    <a:pt x="44" y="0"/>
                    <a:pt x="98" y="0"/>
                  </a:cubicBezTo>
                  <a:cubicBezTo>
                    <a:pt x="153" y="0"/>
                    <a:pt x="198" y="46"/>
                    <a:pt x="198" y="10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2" name="Freeform: Shape 25"/>
            <p:cNvSpPr/>
            <p:nvPr/>
          </p:nvSpPr>
          <p:spPr>
            <a:xfrm>
              <a:off x="4395240" y="4561920"/>
              <a:ext cx="1069919" cy="1089360"/>
            </a:xfrm>
            <a:custGeom>
              <a:avLst/>
              <a:gdLst/>
              <a:ahLst/>
              <a:cxnLst>
                <a:cxn ang="3cd4">
                  <a:pos x="hc" y="t"/>
                </a:cxn>
                <a:cxn ang="cd2">
                  <a:pos x="l" y="vc"/>
                </a:cxn>
                <a:cxn ang="cd4">
                  <a:pos x="hc" y="b"/>
                </a:cxn>
                <a:cxn ang="0">
                  <a:pos x="r" y="vc"/>
                </a:cxn>
              </a:cxnLst>
              <a:rect l="l" t="t" r="r" b="b"/>
              <a:pathLst>
                <a:path w="2973" h="3027">
                  <a:moveTo>
                    <a:pt x="2230" y="0"/>
                  </a:moveTo>
                  <a:lnTo>
                    <a:pt x="742" y="0"/>
                  </a:lnTo>
                  <a:cubicBezTo>
                    <a:pt x="334" y="0"/>
                    <a:pt x="0" y="335"/>
                    <a:pt x="0" y="744"/>
                  </a:cubicBezTo>
                  <a:lnTo>
                    <a:pt x="0" y="1768"/>
                  </a:lnTo>
                  <a:cubicBezTo>
                    <a:pt x="0" y="2177"/>
                    <a:pt x="334" y="2511"/>
                    <a:pt x="742" y="2511"/>
                  </a:cubicBezTo>
                  <a:lnTo>
                    <a:pt x="1188" y="2511"/>
                  </a:lnTo>
                  <a:lnTo>
                    <a:pt x="1485" y="3027"/>
                  </a:lnTo>
                  <a:lnTo>
                    <a:pt x="1783" y="2511"/>
                  </a:lnTo>
                  <a:lnTo>
                    <a:pt x="2230" y="2511"/>
                  </a:lnTo>
                  <a:cubicBezTo>
                    <a:pt x="2638" y="2511"/>
                    <a:pt x="2973" y="2177"/>
                    <a:pt x="2973" y="1768"/>
                  </a:cubicBezTo>
                  <a:lnTo>
                    <a:pt x="2973" y="744"/>
                  </a:lnTo>
                  <a:cubicBezTo>
                    <a:pt x="2973" y="335"/>
                    <a:pt x="2638" y="0"/>
                    <a:pt x="2230"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3" name="Freeform: Shape 26"/>
            <p:cNvSpPr/>
            <p:nvPr/>
          </p:nvSpPr>
          <p:spPr>
            <a:xfrm>
              <a:off x="4595400" y="4974840"/>
              <a:ext cx="118440" cy="118080"/>
            </a:xfrm>
            <a:custGeom>
              <a:avLst/>
              <a:gdLst/>
              <a:ahLst/>
              <a:cxnLst>
                <a:cxn ang="3cd4">
                  <a:pos x="hc" y="t"/>
                </a:cxn>
                <a:cxn ang="cd2">
                  <a:pos x="l" y="vc"/>
                </a:cxn>
                <a:cxn ang="cd4">
                  <a:pos x="hc" y="b"/>
                </a:cxn>
                <a:cxn ang="0">
                  <a:pos x="r" y="vc"/>
                </a:cxn>
              </a:cxnLst>
              <a:rect l="l" t="t" r="r" b="b"/>
              <a:pathLst>
                <a:path w="330" h="329">
                  <a:moveTo>
                    <a:pt x="330" y="164"/>
                  </a:moveTo>
                  <a:cubicBezTo>
                    <a:pt x="330" y="254"/>
                    <a:pt x="257" y="329"/>
                    <a:pt x="166" y="329"/>
                  </a:cubicBezTo>
                  <a:cubicBezTo>
                    <a:pt x="75" y="329"/>
                    <a:pt x="0" y="254"/>
                    <a:pt x="0" y="164"/>
                  </a:cubicBezTo>
                  <a:cubicBezTo>
                    <a:pt x="0" y="73"/>
                    <a:pt x="75" y="0"/>
                    <a:pt x="166" y="0"/>
                  </a:cubicBezTo>
                  <a:cubicBezTo>
                    <a:pt x="257" y="0"/>
                    <a:pt x="330" y="73"/>
                    <a:pt x="330"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4" name="Freeform: Shape 27"/>
            <p:cNvSpPr/>
            <p:nvPr/>
          </p:nvSpPr>
          <p:spPr>
            <a:xfrm>
              <a:off x="4865400" y="4974840"/>
              <a:ext cx="118080" cy="118080"/>
            </a:xfrm>
            <a:custGeom>
              <a:avLst/>
              <a:gdLst/>
              <a:ahLst/>
              <a:cxnLst>
                <a:cxn ang="3cd4">
                  <a:pos x="hc" y="t"/>
                </a:cxn>
                <a:cxn ang="cd2">
                  <a:pos x="l" y="vc"/>
                </a:cxn>
                <a:cxn ang="cd4">
                  <a:pos x="hc" y="b"/>
                </a:cxn>
                <a:cxn ang="0">
                  <a:pos x="r" y="vc"/>
                </a:cxn>
              </a:cxnLst>
              <a:rect l="l" t="t" r="r" b="b"/>
              <a:pathLst>
                <a:path w="329" h="329">
                  <a:moveTo>
                    <a:pt x="329" y="164"/>
                  </a:moveTo>
                  <a:cubicBezTo>
                    <a:pt x="329" y="254"/>
                    <a:pt x="255" y="329"/>
                    <a:pt x="165" y="329"/>
                  </a:cubicBezTo>
                  <a:cubicBezTo>
                    <a:pt x="74" y="329"/>
                    <a:pt x="0" y="254"/>
                    <a:pt x="0" y="164"/>
                  </a:cubicBezTo>
                  <a:cubicBezTo>
                    <a:pt x="0" y="73"/>
                    <a:pt x="74" y="0"/>
                    <a:pt x="165" y="0"/>
                  </a:cubicBezTo>
                  <a:cubicBezTo>
                    <a:pt x="255" y="0"/>
                    <a:pt x="329" y="73"/>
                    <a:pt x="329"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5" name="Freeform: Shape 28"/>
            <p:cNvSpPr/>
            <p:nvPr/>
          </p:nvSpPr>
          <p:spPr>
            <a:xfrm>
              <a:off x="5135040" y="4974840"/>
              <a:ext cx="118080" cy="118080"/>
            </a:xfrm>
            <a:custGeom>
              <a:avLst/>
              <a:gdLst/>
              <a:ahLst/>
              <a:cxnLst>
                <a:cxn ang="3cd4">
                  <a:pos x="hc" y="t"/>
                </a:cxn>
                <a:cxn ang="cd2">
                  <a:pos x="l" y="vc"/>
                </a:cxn>
                <a:cxn ang="cd4">
                  <a:pos x="hc" y="b"/>
                </a:cxn>
                <a:cxn ang="0">
                  <a:pos x="r" y="vc"/>
                </a:cxn>
              </a:cxnLst>
              <a:rect l="l" t="t" r="r" b="b"/>
              <a:pathLst>
                <a:path w="329" h="329">
                  <a:moveTo>
                    <a:pt x="329" y="164"/>
                  </a:moveTo>
                  <a:cubicBezTo>
                    <a:pt x="329" y="254"/>
                    <a:pt x="255" y="329"/>
                    <a:pt x="164" y="329"/>
                  </a:cubicBezTo>
                  <a:cubicBezTo>
                    <a:pt x="73" y="329"/>
                    <a:pt x="0" y="254"/>
                    <a:pt x="0" y="164"/>
                  </a:cubicBezTo>
                  <a:cubicBezTo>
                    <a:pt x="0" y="73"/>
                    <a:pt x="73" y="0"/>
                    <a:pt x="164" y="0"/>
                  </a:cubicBezTo>
                  <a:cubicBezTo>
                    <a:pt x="255" y="0"/>
                    <a:pt x="329" y="73"/>
                    <a:pt x="329"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6" name="Freeform: Shape 29"/>
            <p:cNvSpPr/>
            <p:nvPr/>
          </p:nvSpPr>
          <p:spPr>
            <a:xfrm>
              <a:off x="4285800" y="5833080"/>
              <a:ext cx="612720" cy="484560"/>
            </a:xfrm>
            <a:custGeom>
              <a:avLst/>
              <a:gdLst/>
              <a:ahLst/>
              <a:cxnLst>
                <a:cxn ang="3cd4">
                  <a:pos x="hc" y="t"/>
                </a:cxn>
                <a:cxn ang="cd2">
                  <a:pos x="l" y="vc"/>
                </a:cxn>
                <a:cxn ang="cd4">
                  <a:pos x="hc" y="b"/>
                </a:cxn>
                <a:cxn ang="0">
                  <a:pos x="r" y="vc"/>
                </a:cxn>
              </a:cxnLst>
              <a:rect l="l" t="t" r="r" b="b"/>
              <a:pathLst>
                <a:path w="1703" h="1347">
                  <a:moveTo>
                    <a:pt x="1394" y="185"/>
                  </a:moveTo>
                  <a:cubicBezTo>
                    <a:pt x="1406" y="185"/>
                    <a:pt x="1417" y="186"/>
                    <a:pt x="1428" y="189"/>
                  </a:cubicBezTo>
                  <a:lnTo>
                    <a:pt x="848" y="663"/>
                  </a:lnTo>
                  <a:lnTo>
                    <a:pt x="271" y="192"/>
                  </a:lnTo>
                  <a:cubicBezTo>
                    <a:pt x="283" y="188"/>
                    <a:pt x="296" y="185"/>
                    <a:pt x="311" y="185"/>
                  </a:cubicBezTo>
                  <a:close/>
                  <a:moveTo>
                    <a:pt x="1518" y="1036"/>
                  </a:moveTo>
                  <a:cubicBezTo>
                    <a:pt x="1518" y="1106"/>
                    <a:pt x="1462" y="1162"/>
                    <a:pt x="1394" y="1162"/>
                  </a:cubicBezTo>
                  <a:lnTo>
                    <a:pt x="311" y="1162"/>
                  </a:lnTo>
                  <a:cubicBezTo>
                    <a:pt x="241" y="1162"/>
                    <a:pt x="185" y="1106"/>
                    <a:pt x="185" y="1036"/>
                  </a:cubicBezTo>
                  <a:lnTo>
                    <a:pt x="185" y="311"/>
                  </a:lnTo>
                  <a:cubicBezTo>
                    <a:pt x="185" y="302"/>
                    <a:pt x="187" y="293"/>
                    <a:pt x="188" y="286"/>
                  </a:cubicBezTo>
                  <a:lnTo>
                    <a:pt x="617" y="636"/>
                  </a:lnTo>
                  <a:lnTo>
                    <a:pt x="391" y="802"/>
                  </a:lnTo>
                  <a:cubicBezTo>
                    <a:pt x="364" y="822"/>
                    <a:pt x="358" y="861"/>
                    <a:pt x="378" y="890"/>
                  </a:cubicBezTo>
                  <a:cubicBezTo>
                    <a:pt x="390" y="906"/>
                    <a:pt x="409" y="915"/>
                    <a:pt x="428" y="915"/>
                  </a:cubicBezTo>
                  <a:cubicBezTo>
                    <a:pt x="441" y="915"/>
                    <a:pt x="454" y="910"/>
                    <a:pt x="466" y="903"/>
                  </a:cubicBezTo>
                  <a:lnTo>
                    <a:pt x="718" y="718"/>
                  </a:lnTo>
                  <a:lnTo>
                    <a:pt x="805" y="789"/>
                  </a:lnTo>
                  <a:cubicBezTo>
                    <a:pt x="816" y="797"/>
                    <a:pt x="830" y="803"/>
                    <a:pt x="844" y="803"/>
                  </a:cubicBezTo>
                  <a:lnTo>
                    <a:pt x="852" y="803"/>
                  </a:lnTo>
                  <a:cubicBezTo>
                    <a:pt x="866" y="803"/>
                    <a:pt x="881" y="797"/>
                    <a:pt x="891" y="789"/>
                  </a:cubicBezTo>
                  <a:lnTo>
                    <a:pt x="978" y="718"/>
                  </a:lnTo>
                  <a:lnTo>
                    <a:pt x="1228" y="903"/>
                  </a:lnTo>
                  <a:cubicBezTo>
                    <a:pt x="1238" y="910"/>
                    <a:pt x="1252" y="915"/>
                    <a:pt x="1265" y="915"/>
                  </a:cubicBezTo>
                  <a:cubicBezTo>
                    <a:pt x="1284" y="915"/>
                    <a:pt x="1303" y="906"/>
                    <a:pt x="1315" y="890"/>
                  </a:cubicBezTo>
                  <a:cubicBezTo>
                    <a:pt x="1335" y="861"/>
                    <a:pt x="1329" y="822"/>
                    <a:pt x="1301" y="802"/>
                  </a:cubicBezTo>
                  <a:lnTo>
                    <a:pt x="1077" y="638"/>
                  </a:lnTo>
                  <a:lnTo>
                    <a:pt x="1515" y="280"/>
                  </a:lnTo>
                  <a:cubicBezTo>
                    <a:pt x="1517" y="290"/>
                    <a:pt x="1518" y="301"/>
                    <a:pt x="1518" y="311"/>
                  </a:cubicBezTo>
                  <a:close/>
                  <a:moveTo>
                    <a:pt x="311" y="1347"/>
                  </a:moveTo>
                  <a:lnTo>
                    <a:pt x="1394" y="1347"/>
                  </a:lnTo>
                  <a:cubicBezTo>
                    <a:pt x="1563" y="1347"/>
                    <a:pt x="1703" y="1207"/>
                    <a:pt x="1703" y="1036"/>
                  </a:cubicBezTo>
                  <a:lnTo>
                    <a:pt x="1703" y="311"/>
                  </a:lnTo>
                  <a:cubicBezTo>
                    <a:pt x="1703" y="139"/>
                    <a:pt x="1563" y="0"/>
                    <a:pt x="1394" y="0"/>
                  </a:cubicBezTo>
                  <a:lnTo>
                    <a:pt x="311" y="0"/>
                  </a:lnTo>
                  <a:cubicBezTo>
                    <a:pt x="139" y="0"/>
                    <a:pt x="0" y="139"/>
                    <a:pt x="0" y="311"/>
                  </a:cubicBezTo>
                  <a:lnTo>
                    <a:pt x="0" y="1036"/>
                  </a:lnTo>
                  <a:cubicBezTo>
                    <a:pt x="0" y="1207"/>
                    <a:pt x="139" y="1347"/>
                    <a:pt x="311" y="1347"/>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7" name="Freeform: Shape 30"/>
            <p:cNvSpPr/>
            <p:nvPr/>
          </p:nvSpPr>
          <p:spPr>
            <a:xfrm>
              <a:off x="4922280" y="5786640"/>
              <a:ext cx="533880" cy="879480"/>
            </a:xfrm>
            <a:custGeom>
              <a:avLst/>
              <a:gdLst/>
              <a:ahLst/>
              <a:cxnLst>
                <a:cxn ang="3cd4">
                  <a:pos x="hc" y="t"/>
                </a:cxn>
                <a:cxn ang="cd2">
                  <a:pos x="l" y="vc"/>
                </a:cxn>
                <a:cxn ang="cd4">
                  <a:pos x="hc" y="b"/>
                </a:cxn>
                <a:cxn ang="0">
                  <a:pos x="r" y="vc"/>
                </a:cxn>
              </a:cxnLst>
              <a:rect l="l" t="t" r="r" b="b"/>
              <a:pathLst>
                <a:path w="1484" h="2444">
                  <a:moveTo>
                    <a:pt x="1413" y="1374"/>
                  </a:moveTo>
                  <a:cubicBezTo>
                    <a:pt x="1419" y="1349"/>
                    <a:pt x="1588" y="759"/>
                    <a:pt x="1383" y="373"/>
                  </a:cubicBezTo>
                  <a:cubicBezTo>
                    <a:pt x="1379" y="368"/>
                    <a:pt x="1375" y="361"/>
                    <a:pt x="1371" y="356"/>
                  </a:cubicBezTo>
                  <a:cubicBezTo>
                    <a:pt x="1361" y="345"/>
                    <a:pt x="1135" y="96"/>
                    <a:pt x="832" y="4"/>
                  </a:cubicBezTo>
                  <a:cubicBezTo>
                    <a:pt x="812" y="-2"/>
                    <a:pt x="794" y="-1"/>
                    <a:pt x="774" y="7"/>
                  </a:cubicBezTo>
                  <a:cubicBezTo>
                    <a:pt x="764" y="11"/>
                    <a:pt x="502" y="121"/>
                    <a:pt x="487" y="593"/>
                  </a:cubicBezTo>
                  <a:cubicBezTo>
                    <a:pt x="486" y="633"/>
                    <a:pt x="510" y="668"/>
                    <a:pt x="549" y="678"/>
                  </a:cubicBezTo>
                  <a:lnTo>
                    <a:pt x="850" y="770"/>
                  </a:lnTo>
                  <a:cubicBezTo>
                    <a:pt x="887" y="848"/>
                    <a:pt x="978" y="1066"/>
                    <a:pt x="918" y="1263"/>
                  </a:cubicBezTo>
                  <a:lnTo>
                    <a:pt x="875" y="1403"/>
                  </a:lnTo>
                  <a:cubicBezTo>
                    <a:pt x="816" y="1601"/>
                    <a:pt x="618" y="1730"/>
                    <a:pt x="543" y="1774"/>
                  </a:cubicBezTo>
                  <a:lnTo>
                    <a:pt x="243" y="1681"/>
                  </a:lnTo>
                  <a:cubicBezTo>
                    <a:pt x="204" y="1670"/>
                    <a:pt x="165" y="1685"/>
                    <a:pt x="144" y="1718"/>
                  </a:cubicBezTo>
                  <a:cubicBezTo>
                    <a:pt x="-109" y="2118"/>
                    <a:pt x="47" y="2354"/>
                    <a:pt x="54" y="2365"/>
                  </a:cubicBezTo>
                  <a:cubicBezTo>
                    <a:pt x="65" y="2381"/>
                    <a:pt x="81" y="2392"/>
                    <a:pt x="101" y="2398"/>
                  </a:cubicBezTo>
                  <a:cubicBezTo>
                    <a:pt x="197" y="2428"/>
                    <a:pt x="306" y="2444"/>
                    <a:pt x="424" y="2444"/>
                  </a:cubicBezTo>
                  <a:cubicBezTo>
                    <a:pt x="600" y="2444"/>
                    <a:pt x="737" y="2410"/>
                    <a:pt x="744" y="2408"/>
                  </a:cubicBezTo>
                  <a:cubicBezTo>
                    <a:pt x="749" y="2407"/>
                    <a:pt x="757" y="2404"/>
                    <a:pt x="762" y="2401"/>
                  </a:cubicBezTo>
                  <a:cubicBezTo>
                    <a:pt x="1147" y="2196"/>
                    <a:pt x="1338" y="1613"/>
                    <a:pt x="1347" y="1588"/>
                  </a:cubicBezTo>
                  <a:lnTo>
                    <a:pt x="1347" y="1587"/>
                  </a:lnTo>
                  <a:lnTo>
                    <a:pt x="1412" y="1375"/>
                  </a:lnTo>
                  <a:cubicBezTo>
                    <a:pt x="1412" y="1374"/>
                    <a:pt x="1412" y="1374"/>
                    <a:pt x="1413" y="1374"/>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8" name="Freeform: Shape 31"/>
            <p:cNvSpPr/>
            <p:nvPr/>
          </p:nvSpPr>
          <p:spPr>
            <a:xfrm>
              <a:off x="2552760" y="6121080"/>
              <a:ext cx="719280" cy="732239"/>
            </a:xfrm>
            <a:custGeom>
              <a:avLst/>
              <a:gdLst/>
              <a:ahLst/>
              <a:cxnLst>
                <a:cxn ang="3cd4">
                  <a:pos x="hc" y="t"/>
                </a:cxn>
                <a:cxn ang="cd2">
                  <a:pos x="l" y="vc"/>
                </a:cxn>
                <a:cxn ang="cd4">
                  <a:pos x="hc" y="b"/>
                </a:cxn>
                <a:cxn ang="0">
                  <a:pos x="r" y="vc"/>
                </a:cxn>
              </a:cxnLst>
              <a:rect l="l" t="t" r="r" b="b"/>
              <a:pathLst>
                <a:path w="1999" h="2035">
                  <a:moveTo>
                    <a:pt x="1500" y="0"/>
                  </a:moveTo>
                  <a:lnTo>
                    <a:pt x="499" y="0"/>
                  </a:lnTo>
                  <a:cubicBezTo>
                    <a:pt x="223" y="0"/>
                    <a:pt x="0" y="224"/>
                    <a:pt x="0" y="499"/>
                  </a:cubicBezTo>
                  <a:lnTo>
                    <a:pt x="0" y="1190"/>
                  </a:lnTo>
                  <a:cubicBezTo>
                    <a:pt x="0" y="1464"/>
                    <a:pt x="223" y="1689"/>
                    <a:pt x="499" y="1689"/>
                  </a:cubicBezTo>
                  <a:lnTo>
                    <a:pt x="799" y="1689"/>
                  </a:lnTo>
                  <a:lnTo>
                    <a:pt x="998" y="2035"/>
                  </a:lnTo>
                  <a:lnTo>
                    <a:pt x="1199" y="1689"/>
                  </a:lnTo>
                  <a:lnTo>
                    <a:pt x="1500" y="1689"/>
                  </a:lnTo>
                  <a:cubicBezTo>
                    <a:pt x="1774" y="1689"/>
                    <a:pt x="1999" y="1464"/>
                    <a:pt x="1999" y="1190"/>
                  </a:cubicBezTo>
                  <a:lnTo>
                    <a:pt x="1999" y="499"/>
                  </a:lnTo>
                  <a:cubicBezTo>
                    <a:pt x="1999" y="224"/>
                    <a:pt x="1774" y="0"/>
                    <a:pt x="1500"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9" name="Freeform: Shape 32"/>
            <p:cNvSpPr/>
            <p:nvPr/>
          </p:nvSpPr>
          <p:spPr>
            <a:xfrm>
              <a:off x="2729520" y="6245640"/>
              <a:ext cx="356760" cy="342360"/>
            </a:xfrm>
            <a:custGeom>
              <a:avLst/>
              <a:gdLst/>
              <a:ahLst/>
              <a:cxnLst>
                <a:cxn ang="3cd4">
                  <a:pos x="hc" y="t"/>
                </a:cxn>
                <a:cxn ang="cd2">
                  <a:pos x="l" y="vc"/>
                </a:cxn>
                <a:cxn ang="cd4">
                  <a:pos x="hc" y="b"/>
                </a:cxn>
                <a:cxn ang="0">
                  <a:pos x="r" y="vc"/>
                </a:cxn>
              </a:cxnLst>
              <a:rect l="l" t="t" r="r" b="b"/>
              <a:pathLst>
                <a:path w="992" h="952">
                  <a:moveTo>
                    <a:pt x="570" y="46"/>
                  </a:moveTo>
                  <a:lnTo>
                    <a:pt x="660" y="225"/>
                  </a:lnTo>
                  <a:cubicBezTo>
                    <a:pt x="671" y="250"/>
                    <a:pt x="695" y="267"/>
                    <a:pt x="723" y="272"/>
                  </a:cubicBezTo>
                  <a:lnTo>
                    <a:pt x="919" y="300"/>
                  </a:lnTo>
                  <a:cubicBezTo>
                    <a:pt x="990" y="310"/>
                    <a:pt x="1016" y="395"/>
                    <a:pt x="966" y="443"/>
                  </a:cubicBezTo>
                  <a:lnTo>
                    <a:pt x="824" y="582"/>
                  </a:lnTo>
                  <a:cubicBezTo>
                    <a:pt x="804" y="602"/>
                    <a:pt x="795" y="629"/>
                    <a:pt x="799" y="657"/>
                  </a:cubicBezTo>
                  <a:lnTo>
                    <a:pt x="833" y="854"/>
                  </a:lnTo>
                  <a:cubicBezTo>
                    <a:pt x="845" y="922"/>
                    <a:pt x="773" y="975"/>
                    <a:pt x="711" y="943"/>
                  </a:cubicBezTo>
                  <a:lnTo>
                    <a:pt x="535" y="849"/>
                  </a:lnTo>
                  <a:cubicBezTo>
                    <a:pt x="510" y="836"/>
                    <a:pt x="481" y="836"/>
                    <a:pt x="456" y="849"/>
                  </a:cubicBezTo>
                  <a:lnTo>
                    <a:pt x="280" y="943"/>
                  </a:lnTo>
                  <a:cubicBezTo>
                    <a:pt x="219" y="975"/>
                    <a:pt x="147" y="922"/>
                    <a:pt x="159" y="854"/>
                  </a:cubicBezTo>
                  <a:lnTo>
                    <a:pt x="192" y="657"/>
                  </a:lnTo>
                  <a:cubicBezTo>
                    <a:pt x="197" y="629"/>
                    <a:pt x="188" y="602"/>
                    <a:pt x="168" y="582"/>
                  </a:cubicBezTo>
                  <a:lnTo>
                    <a:pt x="26" y="443"/>
                  </a:lnTo>
                  <a:cubicBezTo>
                    <a:pt x="-24" y="395"/>
                    <a:pt x="2" y="310"/>
                    <a:pt x="71" y="300"/>
                  </a:cubicBezTo>
                  <a:lnTo>
                    <a:pt x="269" y="272"/>
                  </a:lnTo>
                  <a:cubicBezTo>
                    <a:pt x="296" y="267"/>
                    <a:pt x="320" y="250"/>
                    <a:pt x="332" y="225"/>
                  </a:cubicBezTo>
                  <a:lnTo>
                    <a:pt x="421" y="46"/>
                  </a:lnTo>
                  <a:cubicBezTo>
                    <a:pt x="452" y="-15"/>
                    <a:pt x="540" y="-15"/>
                    <a:pt x="570" y="46"/>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0" name="Freeform: Shape 33"/>
            <p:cNvSpPr/>
            <p:nvPr/>
          </p:nvSpPr>
          <p:spPr>
            <a:xfrm>
              <a:off x="1494719" y="3338639"/>
              <a:ext cx="356400" cy="342360"/>
            </a:xfrm>
            <a:custGeom>
              <a:avLst/>
              <a:gdLst/>
              <a:ahLst/>
              <a:cxnLst>
                <a:cxn ang="3cd4">
                  <a:pos x="hc" y="t"/>
                </a:cxn>
                <a:cxn ang="cd2">
                  <a:pos x="l" y="vc"/>
                </a:cxn>
                <a:cxn ang="cd4">
                  <a:pos x="hc" y="b"/>
                </a:cxn>
                <a:cxn ang="0">
                  <a:pos x="r" y="vc"/>
                </a:cxn>
              </a:cxnLst>
              <a:rect l="l" t="t" r="r" b="b"/>
              <a:pathLst>
                <a:path w="991" h="952">
                  <a:moveTo>
                    <a:pt x="570" y="47"/>
                  </a:moveTo>
                  <a:lnTo>
                    <a:pt x="660" y="226"/>
                  </a:lnTo>
                  <a:cubicBezTo>
                    <a:pt x="671" y="251"/>
                    <a:pt x="695" y="268"/>
                    <a:pt x="723" y="271"/>
                  </a:cubicBezTo>
                  <a:lnTo>
                    <a:pt x="919" y="300"/>
                  </a:lnTo>
                  <a:cubicBezTo>
                    <a:pt x="988" y="311"/>
                    <a:pt x="1016" y="396"/>
                    <a:pt x="966" y="444"/>
                  </a:cubicBezTo>
                  <a:lnTo>
                    <a:pt x="824" y="583"/>
                  </a:lnTo>
                  <a:cubicBezTo>
                    <a:pt x="804" y="602"/>
                    <a:pt x="795" y="630"/>
                    <a:pt x="799" y="658"/>
                  </a:cubicBezTo>
                  <a:lnTo>
                    <a:pt x="833" y="854"/>
                  </a:lnTo>
                  <a:cubicBezTo>
                    <a:pt x="845" y="923"/>
                    <a:pt x="773" y="975"/>
                    <a:pt x="711" y="942"/>
                  </a:cubicBezTo>
                  <a:lnTo>
                    <a:pt x="535" y="850"/>
                  </a:lnTo>
                  <a:cubicBezTo>
                    <a:pt x="510" y="837"/>
                    <a:pt x="481" y="837"/>
                    <a:pt x="456" y="850"/>
                  </a:cubicBezTo>
                  <a:lnTo>
                    <a:pt x="280" y="942"/>
                  </a:lnTo>
                  <a:cubicBezTo>
                    <a:pt x="219" y="975"/>
                    <a:pt x="145" y="923"/>
                    <a:pt x="159" y="854"/>
                  </a:cubicBezTo>
                  <a:lnTo>
                    <a:pt x="192" y="658"/>
                  </a:lnTo>
                  <a:cubicBezTo>
                    <a:pt x="197" y="630"/>
                    <a:pt x="188" y="602"/>
                    <a:pt x="168" y="583"/>
                  </a:cubicBezTo>
                  <a:lnTo>
                    <a:pt x="26" y="444"/>
                  </a:lnTo>
                  <a:cubicBezTo>
                    <a:pt x="-24" y="396"/>
                    <a:pt x="2" y="311"/>
                    <a:pt x="71" y="300"/>
                  </a:cubicBezTo>
                  <a:lnTo>
                    <a:pt x="269" y="271"/>
                  </a:lnTo>
                  <a:cubicBezTo>
                    <a:pt x="296" y="268"/>
                    <a:pt x="320" y="251"/>
                    <a:pt x="332" y="226"/>
                  </a:cubicBezTo>
                  <a:lnTo>
                    <a:pt x="420" y="47"/>
                  </a:lnTo>
                  <a:cubicBezTo>
                    <a:pt x="451" y="-16"/>
                    <a:pt x="540" y="-16"/>
                    <a:pt x="570" y="47"/>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1" name="Freeform: Shape 34"/>
            <p:cNvSpPr/>
            <p:nvPr/>
          </p:nvSpPr>
          <p:spPr>
            <a:xfrm>
              <a:off x="3427559" y="6606360"/>
              <a:ext cx="817200" cy="831959"/>
            </a:xfrm>
            <a:custGeom>
              <a:avLst/>
              <a:gdLst/>
              <a:ahLst/>
              <a:cxnLst>
                <a:cxn ang="3cd4">
                  <a:pos x="hc" y="t"/>
                </a:cxn>
                <a:cxn ang="cd2">
                  <a:pos x="l" y="vc"/>
                </a:cxn>
                <a:cxn ang="cd4">
                  <a:pos x="hc" y="b"/>
                </a:cxn>
                <a:cxn ang="0">
                  <a:pos x="r" y="vc"/>
                </a:cxn>
              </a:cxnLst>
              <a:rect l="l" t="t" r="r" b="b"/>
              <a:pathLst>
                <a:path w="2271" h="2312">
                  <a:moveTo>
                    <a:pt x="1703" y="0"/>
                  </a:moveTo>
                  <a:lnTo>
                    <a:pt x="568" y="0"/>
                  </a:lnTo>
                  <a:cubicBezTo>
                    <a:pt x="256" y="0"/>
                    <a:pt x="0" y="256"/>
                    <a:pt x="0" y="568"/>
                  </a:cubicBezTo>
                  <a:lnTo>
                    <a:pt x="0" y="1351"/>
                  </a:lnTo>
                  <a:cubicBezTo>
                    <a:pt x="0" y="1663"/>
                    <a:pt x="256" y="1918"/>
                    <a:pt x="568" y="1918"/>
                  </a:cubicBezTo>
                  <a:lnTo>
                    <a:pt x="908" y="1918"/>
                  </a:lnTo>
                  <a:lnTo>
                    <a:pt x="1135" y="2312"/>
                  </a:lnTo>
                  <a:lnTo>
                    <a:pt x="1363" y="1918"/>
                  </a:lnTo>
                  <a:lnTo>
                    <a:pt x="1703" y="1918"/>
                  </a:lnTo>
                  <a:cubicBezTo>
                    <a:pt x="2016" y="1918"/>
                    <a:pt x="2271" y="1663"/>
                    <a:pt x="2271" y="1351"/>
                  </a:cubicBezTo>
                  <a:lnTo>
                    <a:pt x="2271" y="568"/>
                  </a:lnTo>
                  <a:cubicBezTo>
                    <a:pt x="2271" y="256"/>
                    <a:pt x="2016" y="0"/>
                    <a:pt x="1703"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2" name="Freeform: Shape 35"/>
            <p:cNvSpPr/>
            <p:nvPr/>
          </p:nvSpPr>
          <p:spPr>
            <a:xfrm>
              <a:off x="3722400" y="6820199"/>
              <a:ext cx="270360" cy="295920"/>
            </a:xfrm>
            <a:custGeom>
              <a:avLst/>
              <a:gdLst/>
              <a:ahLst/>
              <a:cxnLst>
                <a:cxn ang="3cd4">
                  <a:pos x="hc" y="t"/>
                </a:cxn>
                <a:cxn ang="cd2">
                  <a:pos x="l" y="vc"/>
                </a:cxn>
                <a:cxn ang="cd4">
                  <a:pos x="hc" y="b"/>
                </a:cxn>
                <a:cxn ang="0">
                  <a:pos x="r" y="vc"/>
                </a:cxn>
              </a:cxnLst>
              <a:rect l="l" t="t" r="r" b="b"/>
              <a:pathLst>
                <a:path w="752" h="823">
                  <a:moveTo>
                    <a:pt x="678" y="285"/>
                  </a:moveTo>
                  <a:cubicBezTo>
                    <a:pt x="777" y="340"/>
                    <a:pt x="777" y="483"/>
                    <a:pt x="678" y="540"/>
                  </a:cubicBezTo>
                  <a:lnTo>
                    <a:pt x="450" y="672"/>
                  </a:lnTo>
                  <a:lnTo>
                    <a:pt x="221" y="803"/>
                  </a:lnTo>
                  <a:cubicBezTo>
                    <a:pt x="123" y="861"/>
                    <a:pt x="0" y="789"/>
                    <a:pt x="0" y="676"/>
                  </a:cubicBezTo>
                  <a:lnTo>
                    <a:pt x="0" y="412"/>
                  </a:lnTo>
                  <a:lnTo>
                    <a:pt x="0" y="147"/>
                  </a:lnTo>
                  <a:cubicBezTo>
                    <a:pt x="0" y="34"/>
                    <a:pt x="123" y="-36"/>
                    <a:pt x="221" y="20"/>
                  </a:cubicBezTo>
                  <a:lnTo>
                    <a:pt x="450" y="153"/>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3" name="Freeform: Shape 36"/>
            <p:cNvSpPr/>
            <p:nvPr/>
          </p:nvSpPr>
          <p:spPr>
            <a:xfrm>
              <a:off x="2068920" y="3168360"/>
              <a:ext cx="816480" cy="831599"/>
            </a:xfrm>
            <a:custGeom>
              <a:avLst/>
              <a:gdLst/>
              <a:ahLst/>
              <a:cxnLst>
                <a:cxn ang="3cd4">
                  <a:pos x="hc" y="t"/>
                </a:cxn>
                <a:cxn ang="cd2">
                  <a:pos x="l" y="vc"/>
                </a:cxn>
                <a:cxn ang="cd4">
                  <a:pos x="hc" y="b"/>
                </a:cxn>
                <a:cxn ang="0">
                  <a:pos x="r" y="vc"/>
                </a:cxn>
              </a:cxnLst>
              <a:rect l="l" t="t" r="r" b="b"/>
              <a:pathLst>
                <a:path w="2269" h="2311">
                  <a:moveTo>
                    <a:pt x="1702" y="0"/>
                  </a:moveTo>
                  <a:lnTo>
                    <a:pt x="567" y="0"/>
                  </a:lnTo>
                  <a:cubicBezTo>
                    <a:pt x="255" y="0"/>
                    <a:pt x="0" y="256"/>
                    <a:pt x="0" y="568"/>
                  </a:cubicBezTo>
                  <a:lnTo>
                    <a:pt x="0" y="1350"/>
                  </a:lnTo>
                  <a:cubicBezTo>
                    <a:pt x="0" y="1662"/>
                    <a:pt x="255" y="1919"/>
                    <a:pt x="567" y="1919"/>
                  </a:cubicBezTo>
                  <a:lnTo>
                    <a:pt x="907" y="1919"/>
                  </a:lnTo>
                  <a:lnTo>
                    <a:pt x="1134" y="2311"/>
                  </a:lnTo>
                  <a:lnTo>
                    <a:pt x="1361" y="1919"/>
                  </a:lnTo>
                  <a:lnTo>
                    <a:pt x="1702" y="1919"/>
                  </a:lnTo>
                  <a:cubicBezTo>
                    <a:pt x="2014" y="1919"/>
                    <a:pt x="2269" y="1662"/>
                    <a:pt x="2269" y="1350"/>
                  </a:cubicBezTo>
                  <a:lnTo>
                    <a:pt x="2269" y="568"/>
                  </a:lnTo>
                  <a:cubicBezTo>
                    <a:pt x="2269" y="256"/>
                    <a:pt x="2014" y="0"/>
                    <a:pt x="1702"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4" name="Freeform: Shape 37"/>
            <p:cNvSpPr/>
            <p:nvPr/>
          </p:nvSpPr>
          <p:spPr>
            <a:xfrm>
              <a:off x="4480920" y="6451560"/>
              <a:ext cx="295200" cy="294840"/>
            </a:xfrm>
            <a:custGeom>
              <a:avLst/>
              <a:gdLst/>
              <a:ahLst/>
              <a:cxnLst>
                <a:cxn ang="3cd4">
                  <a:pos x="hc" y="t"/>
                </a:cxn>
                <a:cxn ang="cd2">
                  <a:pos x="l" y="vc"/>
                </a:cxn>
                <a:cxn ang="cd4">
                  <a:pos x="hc" y="b"/>
                </a:cxn>
                <a:cxn ang="0">
                  <a:pos x="r" y="vc"/>
                </a:cxn>
              </a:cxnLst>
              <a:rect l="l" t="t" r="r" b="b"/>
              <a:pathLst>
                <a:path w="821" h="820">
                  <a:moveTo>
                    <a:pt x="821" y="409"/>
                  </a:moveTo>
                  <a:cubicBezTo>
                    <a:pt x="821" y="636"/>
                    <a:pt x="638" y="820"/>
                    <a:pt x="411" y="820"/>
                  </a:cubicBezTo>
                  <a:cubicBezTo>
                    <a:pt x="184" y="820"/>
                    <a:pt x="0" y="636"/>
                    <a:pt x="0" y="409"/>
                  </a:cubicBezTo>
                  <a:cubicBezTo>
                    <a:pt x="0" y="182"/>
                    <a:pt x="184" y="0"/>
                    <a:pt x="411" y="0"/>
                  </a:cubicBezTo>
                  <a:cubicBezTo>
                    <a:pt x="638" y="0"/>
                    <a:pt x="821" y="182"/>
                    <a:pt x="821" y="409"/>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5" name="Freeform: Shape 38"/>
            <p:cNvSpPr/>
            <p:nvPr/>
          </p:nvSpPr>
          <p:spPr>
            <a:xfrm>
              <a:off x="4400280" y="6801120"/>
              <a:ext cx="457200" cy="153720"/>
            </a:xfrm>
            <a:custGeom>
              <a:avLst/>
              <a:gdLst/>
              <a:ahLst/>
              <a:cxnLst>
                <a:cxn ang="3cd4">
                  <a:pos x="hc" y="t"/>
                </a:cxn>
                <a:cxn ang="cd2">
                  <a:pos x="l" y="vc"/>
                </a:cxn>
                <a:cxn ang="cd4">
                  <a:pos x="hc" y="b"/>
                </a:cxn>
                <a:cxn ang="0">
                  <a:pos x="r" y="vc"/>
                </a:cxn>
              </a:cxnLst>
              <a:rect l="l" t="t" r="r" b="b"/>
              <a:pathLst>
                <a:path w="1271" h="428">
                  <a:moveTo>
                    <a:pt x="636" y="0"/>
                  </a:moveTo>
                  <a:cubicBezTo>
                    <a:pt x="354" y="0"/>
                    <a:pt x="113" y="113"/>
                    <a:pt x="16" y="271"/>
                  </a:cubicBezTo>
                  <a:cubicBezTo>
                    <a:pt x="-27" y="338"/>
                    <a:pt x="23" y="428"/>
                    <a:pt x="104" y="428"/>
                  </a:cubicBezTo>
                  <a:lnTo>
                    <a:pt x="1167" y="428"/>
                  </a:lnTo>
                  <a:cubicBezTo>
                    <a:pt x="1248" y="428"/>
                    <a:pt x="1298" y="338"/>
                    <a:pt x="1255" y="271"/>
                  </a:cubicBezTo>
                  <a:cubicBezTo>
                    <a:pt x="1158" y="113"/>
                    <a:pt x="917" y="0"/>
                    <a:pt x="636" y="0"/>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6" name="Freeform: Shape 39"/>
            <p:cNvSpPr/>
            <p:nvPr/>
          </p:nvSpPr>
          <p:spPr>
            <a:xfrm>
              <a:off x="5193720" y="3329639"/>
              <a:ext cx="192600" cy="192240"/>
            </a:xfrm>
            <a:custGeom>
              <a:avLst/>
              <a:gdLst/>
              <a:ahLst/>
              <a:cxnLst>
                <a:cxn ang="3cd4">
                  <a:pos x="hc" y="t"/>
                </a:cxn>
                <a:cxn ang="cd2">
                  <a:pos x="l" y="vc"/>
                </a:cxn>
                <a:cxn ang="cd4">
                  <a:pos x="hc" y="b"/>
                </a:cxn>
                <a:cxn ang="0">
                  <a:pos x="r" y="vc"/>
                </a:cxn>
              </a:cxnLst>
              <a:rect l="l" t="t" r="r" b="b"/>
              <a:pathLst>
                <a:path w="536" h="535">
                  <a:moveTo>
                    <a:pt x="536" y="266"/>
                  </a:moveTo>
                  <a:cubicBezTo>
                    <a:pt x="536" y="414"/>
                    <a:pt x="416" y="535"/>
                    <a:pt x="268" y="535"/>
                  </a:cubicBezTo>
                  <a:cubicBezTo>
                    <a:pt x="120" y="535"/>
                    <a:pt x="0" y="414"/>
                    <a:pt x="0" y="266"/>
                  </a:cubicBezTo>
                  <a:cubicBezTo>
                    <a:pt x="0" y="120"/>
                    <a:pt x="120" y="0"/>
                    <a:pt x="268" y="0"/>
                  </a:cubicBezTo>
                  <a:cubicBezTo>
                    <a:pt x="416" y="0"/>
                    <a:pt x="536" y="120"/>
                    <a:pt x="536" y="266"/>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7" name="Freeform: Shape 40"/>
            <p:cNvSpPr/>
            <p:nvPr/>
          </p:nvSpPr>
          <p:spPr>
            <a:xfrm>
              <a:off x="5141160" y="3557160"/>
              <a:ext cx="298080" cy="100080"/>
            </a:xfrm>
            <a:custGeom>
              <a:avLst/>
              <a:gdLst/>
              <a:ahLst/>
              <a:cxnLst>
                <a:cxn ang="3cd4">
                  <a:pos x="hc" y="t"/>
                </a:cxn>
                <a:cxn ang="cd2">
                  <a:pos x="l" y="vc"/>
                </a:cxn>
                <a:cxn ang="cd4">
                  <a:pos x="hc" y="b"/>
                </a:cxn>
                <a:cxn ang="0">
                  <a:pos x="r" y="vc"/>
                </a:cxn>
              </a:cxnLst>
              <a:rect l="l" t="t" r="r" b="b"/>
              <a:pathLst>
                <a:path w="829" h="279">
                  <a:moveTo>
                    <a:pt x="414" y="0"/>
                  </a:moveTo>
                  <a:cubicBezTo>
                    <a:pt x="229" y="0"/>
                    <a:pt x="73" y="74"/>
                    <a:pt x="10" y="178"/>
                  </a:cubicBezTo>
                  <a:cubicBezTo>
                    <a:pt x="-18" y="222"/>
                    <a:pt x="14" y="279"/>
                    <a:pt x="67" y="279"/>
                  </a:cubicBezTo>
                  <a:lnTo>
                    <a:pt x="761" y="279"/>
                  </a:lnTo>
                  <a:cubicBezTo>
                    <a:pt x="814" y="279"/>
                    <a:pt x="846" y="222"/>
                    <a:pt x="818" y="178"/>
                  </a:cubicBezTo>
                  <a:cubicBezTo>
                    <a:pt x="755" y="74"/>
                    <a:pt x="597" y="0"/>
                    <a:pt x="414"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8" name="Freeform: Shape 41"/>
            <p:cNvSpPr/>
            <p:nvPr/>
          </p:nvSpPr>
          <p:spPr>
            <a:xfrm>
              <a:off x="4526280" y="3902040"/>
              <a:ext cx="826920" cy="544320"/>
            </a:xfrm>
            <a:custGeom>
              <a:avLst/>
              <a:gdLst/>
              <a:ahLst/>
              <a:cxnLst>
                <a:cxn ang="3cd4">
                  <a:pos x="hc" y="t"/>
                </a:cxn>
                <a:cxn ang="cd2">
                  <a:pos x="l" y="vc"/>
                </a:cxn>
                <a:cxn ang="cd4">
                  <a:pos x="hc" y="b"/>
                </a:cxn>
                <a:cxn ang="0">
                  <a:pos x="r" y="vc"/>
                </a:cxn>
              </a:cxnLst>
              <a:rect l="l" t="t" r="r" b="b"/>
              <a:pathLst>
                <a:path w="2298" h="1513">
                  <a:moveTo>
                    <a:pt x="1900" y="650"/>
                  </a:moveTo>
                  <a:cubicBezTo>
                    <a:pt x="1912" y="606"/>
                    <a:pt x="1920" y="560"/>
                    <a:pt x="1920" y="512"/>
                  </a:cubicBezTo>
                  <a:cubicBezTo>
                    <a:pt x="1920" y="229"/>
                    <a:pt x="1690" y="0"/>
                    <a:pt x="1406" y="0"/>
                  </a:cubicBezTo>
                  <a:cubicBezTo>
                    <a:pt x="1202" y="0"/>
                    <a:pt x="1026" y="118"/>
                    <a:pt x="942" y="291"/>
                  </a:cubicBezTo>
                  <a:cubicBezTo>
                    <a:pt x="888" y="260"/>
                    <a:pt x="825" y="243"/>
                    <a:pt x="758" y="243"/>
                  </a:cubicBezTo>
                  <a:cubicBezTo>
                    <a:pt x="549" y="243"/>
                    <a:pt x="380" y="411"/>
                    <a:pt x="380" y="621"/>
                  </a:cubicBezTo>
                  <a:cubicBezTo>
                    <a:pt x="380" y="631"/>
                    <a:pt x="380" y="641"/>
                    <a:pt x="381" y="651"/>
                  </a:cubicBezTo>
                  <a:cubicBezTo>
                    <a:pt x="167" y="678"/>
                    <a:pt x="0" y="859"/>
                    <a:pt x="0" y="1080"/>
                  </a:cubicBezTo>
                  <a:cubicBezTo>
                    <a:pt x="0" y="1318"/>
                    <a:pt x="196" y="1513"/>
                    <a:pt x="432" y="1513"/>
                  </a:cubicBezTo>
                  <a:lnTo>
                    <a:pt x="1866" y="1513"/>
                  </a:lnTo>
                  <a:cubicBezTo>
                    <a:pt x="2103" y="1513"/>
                    <a:pt x="2298" y="1318"/>
                    <a:pt x="2298" y="1080"/>
                  </a:cubicBezTo>
                  <a:cubicBezTo>
                    <a:pt x="2298" y="854"/>
                    <a:pt x="2122" y="668"/>
                    <a:pt x="1900" y="65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9" name="Freeform: Shape 42"/>
            <p:cNvSpPr/>
            <p:nvPr/>
          </p:nvSpPr>
          <p:spPr>
            <a:xfrm>
              <a:off x="1662840" y="3858119"/>
              <a:ext cx="428040" cy="281520"/>
            </a:xfrm>
            <a:custGeom>
              <a:avLst/>
              <a:gdLst/>
              <a:ahLst/>
              <a:cxnLst>
                <a:cxn ang="3cd4">
                  <a:pos x="hc" y="t"/>
                </a:cxn>
                <a:cxn ang="cd2">
                  <a:pos x="l" y="vc"/>
                </a:cxn>
                <a:cxn ang="cd4">
                  <a:pos x="hc" y="b"/>
                </a:cxn>
                <a:cxn ang="0">
                  <a:pos x="r" y="vc"/>
                </a:cxn>
              </a:cxnLst>
              <a:rect l="l" t="t" r="r" b="b"/>
              <a:pathLst>
                <a:path w="1190" h="783">
                  <a:moveTo>
                    <a:pt x="983" y="337"/>
                  </a:moveTo>
                  <a:cubicBezTo>
                    <a:pt x="990" y="313"/>
                    <a:pt x="993" y="290"/>
                    <a:pt x="993" y="265"/>
                  </a:cubicBezTo>
                  <a:cubicBezTo>
                    <a:pt x="993" y="118"/>
                    <a:pt x="875" y="0"/>
                    <a:pt x="728" y="0"/>
                  </a:cubicBezTo>
                  <a:cubicBezTo>
                    <a:pt x="621" y="0"/>
                    <a:pt x="530" y="61"/>
                    <a:pt x="488" y="151"/>
                  </a:cubicBezTo>
                  <a:cubicBezTo>
                    <a:pt x="460" y="135"/>
                    <a:pt x="426" y="126"/>
                    <a:pt x="391" y="126"/>
                  </a:cubicBezTo>
                  <a:cubicBezTo>
                    <a:pt x="284" y="126"/>
                    <a:pt x="196" y="214"/>
                    <a:pt x="196" y="322"/>
                  </a:cubicBezTo>
                  <a:cubicBezTo>
                    <a:pt x="196" y="327"/>
                    <a:pt x="196" y="332"/>
                    <a:pt x="196" y="337"/>
                  </a:cubicBezTo>
                  <a:cubicBezTo>
                    <a:pt x="86" y="351"/>
                    <a:pt x="0" y="445"/>
                    <a:pt x="0" y="559"/>
                  </a:cubicBezTo>
                  <a:cubicBezTo>
                    <a:pt x="0" y="682"/>
                    <a:pt x="101" y="783"/>
                    <a:pt x="224" y="783"/>
                  </a:cubicBezTo>
                  <a:lnTo>
                    <a:pt x="965" y="783"/>
                  </a:lnTo>
                  <a:cubicBezTo>
                    <a:pt x="1088" y="783"/>
                    <a:pt x="1190" y="682"/>
                    <a:pt x="1190" y="559"/>
                  </a:cubicBezTo>
                  <a:cubicBezTo>
                    <a:pt x="1190" y="442"/>
                    <a:pt x="1098" y="345"/>
                    <a:pt x="983" y="337"/>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0" name="Freeform: Shape 43"/>
            <p:cNvSpPr/>
            <p:nvPr/>
          </p:nvSpPr>
          <p:spPr>
            <a:xfrm>
              <a:off x="5581800" y="4827600"/>
              <a:ext cx="719640" cy="732959"/>
            </a:xfrm>
            <a:custGeom>
              <a:avLst/>
              <a:gdLst/>
              <a:ahLst/>
              <a:cxnLst>
                <a:cxn ang="3cd4">
                  <a:pos x="hc" y="t"/>
                </a:cxn>
                <a:cxn ang="cd2">
                  <a:pos x="l" y="vc"/>
                </a:cxn>
                <a:cxn ang="cd4">
                  <a:pos x="hc" y="b"/>
                </a:cxn>
                <a:cxn ang="0">
                  <a:pos x="r" y="vc"/>
                </a:cxn>
              </a:cxnLst>
              <a:rect l="l" t="t" r="r" b="b"/>
              <a:pathLst>
                <a:path w="2000" h="2037">
                  <a:moveTo>
                    <a:pt x="1499" y="0"/>
                  </a:moveTo>
                  <a:lnTo>
                    <a:pt x="500" y="0"/>
                  </a:lnTo>
                  <a:cubicBezTo>
                    <a:pt x="224" y="0"/>
                    <a:pt x="0" y="225"/>
                    <a:pt x="0" y="499"/>
                  </a:cubicBezTo>
                  <a:lnTo>
                    <a:pt x="0" y="1190"/>
                  </a:lnTo>
                  <a:cubicBezTo>
                    <a:pt x="0" y="1465"/>
                    <a:pt x="224" y="1689"/>
                    <a:pt x="500" y="1689"/>
                  </a:cubicBezTo>
                  <a:lnTo>
                    <a:pt x="800" y="1689"/>
                  </a:lnTo>
                  <a:lnTo>
                    <a:pt x="999" y="2037"/>
                  </a:lnTo>
                  <a:lnTo>
                    <a:pt x="1200" y="1689"/>
                  </a:lnTo>
                  <a:lnTo>
                    <a:pt x="1499" y="1689"/>
                  </a:lnTo>
                  <a:cubicBezTo>
                    <a:pt x="1775" y="1689"/>
                    <a:pt x="2000" y="1465"/>
                    <a:pt x="2000" y="1190"/>
                  </a:cubicBezTo>
                  <a:lnTo>
                    <a:pt x="2000" y="499"/>
                  </a:lnTo>
                  <a:cubicBezTo>
                    <a:pt x="2000" y="225"/>
                    <a:pt x="1775" y="0"/>
                    <a:pt x="1499"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1" name="Freeform: Shape 44"/>
            <p:cNvSpPr/>
            <p:nvPr/>
          </p:nvSpPr>
          <p:spPr>
            <a:xfrm>
              <a:off x="5748120" y="4933440"/>
              <a:ext cx="398880" cy="399600"/>
            </a:xfrm>
            <a:custGeom>
              <a:avLst/>
              <a:gdLst/>
              <a:ahLst/>
              <a:cxnLst>
                <a:cxn ang="3cd4">
                  <a:pos x="hc" y="t"/>
                </a:cxn>
                <a:cxn ang="cd2">
                  <a:pos x="l" y="vc"/>
                </a:cxn>
                <a:cxn ang="cd4">
                  <a:pos x="hc" y="b"/>
                </a:cxn>
                <a:cxn ang="0">
                  <a:pos x="r" y="vc"/>
                </a:cxn>
              </a:cxnLst>
              <a:rect l="l" t="t" r="r" b="b"/>
              <a:pathLst>
                <a:path w="1109" h="1111">
                  <a:moveTo>
                    <a:pt x="1109" y="495"/>
                  </a:moveTo>
                  <a:cubicBezTo>
                    <a:pt x="1109" y="560"/>
                    <a:pt x="1099" y="620"/>
                    <a:pt x="1077" y="674"/>
                  </a:cubicBezTo>
                  <a:cubicBezTo>
                    <a:pt x="1056" y="729"/>
                    <a:pt x="1027" y="771"/>
                    <a:pt x="989" y="802"/>
                  </a:cubicBezTo>
                  <a:cubicBezTo>
                    <a:pt x="951" y="833"/>
                    <a:pt x="906" y="847"/>
                    <a:pt x="857" y="847"/>
                  </a:cubicBezTo>
                  <a:cubicBezTo>
                    <a:pt x="823" y="847"/>
                    <a:pt x="794" y="840"/>
                    <a:pt x="767" y="824"/>
                  </a:cubicBezTo>
                  <a:cubicBezTo>
                    <a:pt x="741" y="808"/>
                    <a:pt x="724" y="785"/>
                    <a:pt x="712" y="759"/>
                  </a:cubicBezTo>
                  <a:lnTo>
                    <a:pt x="702" y="759"/>
                  </a:lnTo>
                  <a:cubicBezTo>
                    <a:pt x="652" y="818"/>
                    <a:pt x="590" y="847"/>
                    <a:pt x="514" y="847"/>
                  </a:cubicBezTo>
                  <a:cubicBezTo>
                    <a:pt x="435" y="847"/>
                    <a:pt x="371" y="824"/>
                    <a:pt x="325" y="776"/>
                  </a:cubicBezTo>
                  <a:cubicBezTo>
                    <a:pt x="278" y="727"/>
                    <a:pt x="256" y="661"/>
                    <a:pt x="256" y="578"/>
                  </a:cubicBezTo>
                  <a:cubicBezTo>
                    <a:pt x="256" y="482"/>
                    <a:pt x="286" y="405"/>
                    <a:pt x="347" y="346"/>
                  </a:cubicBezTo>
                  <a:cubicBezTo>
                    <a:pt x="407" y="288"/>
                    <a:pt x="486" y="258"/>
                    <a:pt x="585" y="258"/>
                  </a:cubicBezTo>
                  <a:cubicBezTo>
                    <a:pt x="624" y="258"/>
                    <a:pt x="666" y="263"/>
                    <a:pt x="713" y="270"/>
                  </a:cubicBezTo>
                  <a:cubicBezTo>
                    <a:pt x="760" y="277"/>
                    <a:pt x="798" y="286"/>
                    <a:pt x="829" y="296"/>
                  </a:cubicBezTo>
                  <a:lnTo>
                    <a:pt x="813" y="629"/>
                  </a:lnTo>
                  <a:cubicBezTo>
                    <a:pt x="813" y="692"/>
                    <a:pt x="830" y="722"/>
                    <a:pt x="864" y="722"/>
                  </a:cubicBezTo>
                  <a:cubicBezTo>
                    <a:pt x="893" y="722"/>
                    <a:pt x="917" y="702"/>
                    <a:pt x="935" y="659"/>
                  </a:cubicBezTo>
                  <a:cubicBezTo>
                    <a:pt x="951" y="617"/>
                    <a:pt x="960" y="561"/>
                    <a:pt x="960" y="494"/>
                  </a:cubicBezTo>
                  <a:cubicBezTo>
                    <a:pt x="960" y="421"/>
                    <a:pt x="945" y="356"/>
                    <a:pt x="914" y="301"/>
                  </a:cubicBezTo>
                  <a:cubicBezTo>
                    <a:pt x="883" y="245"/>
                    <a:pt x="841" y="203"/>
                    <a:pt x="787" y="171"/>
                  </a:cubicBezTo>
                  <a:cubicBezTo>
                    <a:pt x="731" y="142"/>
                    <a:pt x="668" y="128"/>
                    <a:pt x="598" y="128"/>
                  </a:cubicBezTo>
                  <a:cubicBezTo>
                    <a:pt x="507" y="128"/>
                    <a:pt x="427" y="147"/>
                    <a:pt x="360" y="185"/>
                  </a:cubicBezTo>
                  <a:cubicBezTo>
                    <a:pt x="292" y="221"/>
                    <a:pt x="240" y="277"/>
                    <a:pt x="203" y="347"/>
                  </a:cubicBezTo>
                  <a:cubicBezTo>
                    <a:pt x="169" y="418"/>
                    <a:pt x="151" y="500"/>
                    <a:pt x="151" y="592"/>
                  </a:cubicBezTo>
                  <a:cubicBezTo>
                    <a:pt x="151" y="718"/>
                    <a:pt x="184" y="814"/>
                    <a:pt x="250" y="881"/>
                  </a:cubicBezTo>
                  <a:cubicBezTo>
                    <a:pt x="317" y="947"/>
                    <a:pt x="414" y="981"/>
                    <a:pt x="540" y="981"/>
                  </a:cubicBezTo>
                  <a:cubicBezTo>
                    <a:pt x="589" y="981"/>
                    <a:pt x="641" y="974"/>
                    <a:pt x="699" y="965"/>
                  </a:cubicBezTo>
                  <a:cubicBezTo>
                    <a:pt x="757" y="954"/>
                    <a:pt x="813" y="938"/>
                    <a:pt x="868" y="918"/>
                  </a:cubicBezTo>
                  <a:lnTo>
                    <a:pt x="868" y="1048"/>
                  </a:lnTo>
                  <a:cubicBezTo>
                    <a:pt x="772" y="1089"/>
                    <a:pt x="665" y="1111"/>
                    <a:pt x="546" y="1111"/>
                  </a:cubicBezTo>
                  <a:cubicBezTo>
                    <a:pt x="375" y="1111"/>
                    <a:pt x="240" y="1066"/>
                    <a:pt x="144" y="974"/>
                  </a:cubicBezTo>
                  <a:cubicBezTo>
                    <a:pt x="48" y="884"/>
                    <a:pt x="0" y="758"/>
                    <a:pt x="0" y="596"/>
                  </a:cubicBezTo>
                  <a:cubicBezTo>
                    <a:pt x="0" y="485"/>
                    <a:pt x="25" y="384"/>
                    <a:pt x="73" y="293"/>
                  </a:cubicBezTo>
                  <a:cubicBezTo>
                    <a:pt x="123" y="201"/>
                    <a:pt x="191" y="129"/>
                    <a:pt x="283" y="78"/>
                  </a:cubicBezTo>
                  <a:cubicBezTo>
                    <a:pt x="373" y="27"/>
                    <a:pt x="479" y="0"/>
                    <a:pt x="596" y="0"/>
                  </a:cubicBezTo>
                  <a:cubicBezTo>
                    <a:pt x="696" y="0"/>
                    <a:pt x="785" y="21"/>
                    <a:pt x="863" y="61"/>
                  </a:cubicBezTo>
                  <a:cubicBezTo>
                    <a:pt x="942" y="102"/>
                    <a:pt x="1002" y="160"/>
                    <a:pt x="1044" y="234"/>
                  </a:cubicBezTo>
                  <a:cubicBezTo>
                    <a:pt x="1087" y="309"/>
                    <a:pt x="1109" y="397"/>
                    <a:pt x="1109" y="495"/>
                  </a:cubicBezTo>
                  <a:close/>
                  <a:moveTo>
                    <a:pt x="413" y="581"/>
                  </a:moveTo>
                  <a:cubicBezTo>
                    <a:pt x="413" y="676"/>
                    <a:pt x="452" y="722"/>
                    <a:pt x="530" y="722"/>
                  </a:cubicBezTo>
                  <a:cubicBezTo>
                    <a:pt x="571" y="722"/>
                    <a:pt x="602" y="709"/>
                    <a:pt x="623" y="680"/>
                  </a:cubicBezTo>
                  <a:cubicBezTo>
                    <a:pt x="644" y="651"/>
                    <a:pt x="658" y="604"/>
                    <a:pt x="662" y="540"/>
                  </a:cubicBezTo>
                  <a:lnTo>
                    <a:pt x="671" y="390"/>
                  </a:lnTo>
                  <a:cubicBezTo>
                    <a:pt x="648" y="384"/>
                    <a:pt x="621" y="383"/>
                    <a:pt x="593" y="383"/>
                  </a:cubicBezTo>
                  <a:cubicBezTo>
                    <a:pt x="536" y="383"/>
                    <a:pt x="492" y="401"/>
                    <a:pt x="460" y="435"/>
                  </a:cubicBezTo>
                  <a:cubicBezTo>
                    <a:pt x="429" y="471"/>
                    <a:pt x="413" y="519"/>
                    <a:pt x="413" y="581"/>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2" name="Freeform: Shape 45"/>
            <p:cNvSpPr/>
            <p:nvPr/>
          </p:nvSpPr>
          <p:spPr>
            <a:xfrm>
              <a:off x="3054600" y="3845880"/>
              <a:ext cx="1186560" cy="1208159"/>
            </a:xfrm>
            <a:custGeom>
              <a:avLst/>
              <a:gdLst/>
              <a:ahLst/>
              <a:cxnLst>
                <a:cxn ang="3cd4">
                  <a:pos x="hc" y="t"/>
                </a:cxn>
                <a:cxn ang="cd2">
                  <a:pos x="l" y="vc"/>
                </a:cxn>
                <a:cxn ang="cd4">
                  <a:pos x="hc" y="b"/>
                </a:cxn>
                <a:cxn ang="0">
                  <a:pos x="r" y="vc"/>
                </a:cxn>
              </a:cxnLst>
              <a:rect l="l" t="t" r="r" b="b"/>
              <a:pathLst>
                <a:path w="3297" h="3357">
                  <a:moveTo>
                    <a:pt x="1750" y="0"/>
                  </a:moveTo>
                  <a:lnTo>
                    <a:pt x="825" y="0"/>
                  </a:lnTo>
                  <a:cubicBezTo>
                    <a:pt x="371" y="0"/>
                    <a:pt x="0" y="371"/>
                    <a:pt x="0" y="825"/>
                  </a:cubicBezTo>
                  <a:lnTo>
                    <a:pt x="0" y="1960"/>
                  </a:lnTo>
                  <a:cubicBezTo>
                    <a:pt x="0" y="2414"/>
                    <a:pt x="371" y="2785"/>
                    <a:pt x="825" y="2785"/>
                  </a:cubicBezTo>
                  <a:lnTo>
                    <a:pt x="1319" y="2785"/>
                  </a:lnTo>
                  <a:lnTo>
                    <a:pt x="1649" y="3357"/>
                  </a:lnTo>
                  <a:lnTo>
                    <a:pt x="1978" y="2785"/>
                  </a:lnTo>
                  <a:lnTo>
                    <a:pt x="2473" y="2785"/>
                  </a:lnTo>
                  <a:cubicBezTo>
                    <a:pt x="2926" y="2785"/>
                    <a:pt x="3297" y="2414"/>
                    <a:pt x="3297" y="1960"/>
                  </a:cubicBezTo>
                  <a:lnTo>
                    <a:pt x="3297" y="1006"/>
                  </a:lnTo>
                  <a:cubicBezTo>
                    <a:pt x="3174" y="1052"/>
                    <a:pt x="3041" y="1077"/>
                    <a:pt x="2901" y="1077"/>
                  </a:cubicBezTo>
                  <a:cubicBezTo>
                    <a:pt x="2290" y="1077"/>
                    <a:pt x="1790" y="601"/>
                    <a:pt x="1750" y="0"/>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3" name="Freeform: Shape 46"/>
            <p:cNvSpPr/>
            <p:nvPr/>
          </p:nvSpPr>
          <p:spPr>
            <a:xfrm>
              <a:off x="3789719" y="3497400"/>
              <a:ext cx="636480" cy="636120"/>
            </a:xfrm>
            <a:custGeom>
              <a:avLst/>
              <a:gdLst/>
              <a:ahLst/>
              <a:cxnLst>
                <a:cxn ang="3cd4">
                  <a:pos x="hc" y="t"/>
                </a:cxn>
                <a:cxn ang="cd2">
                  <a:pos x="l" y="vc"/>
                </a:cxn>
                <a:cxn ang="cd4">
                  <a:pos x="hc" y="b"/>
                </a:cxn>
                <a:cxn ang="0">
                  <a:pos x="r" y="vc"/>
                </a:cxn>
              </a:cxnLst>
              <a:rect l="l" t="t" r="r" b="b"/>
              <a:pathLst>
                <a:path w="1769" h="1768">
                  <a:moveTo>
                    <a:pt x="1769" y="883"/>
                  </a:moveTo>
                  <a:cubicBezTo>
                    <a:pt x="1769" y="1372"/>
                    <a:pt x="1373" y="1768"/>
                    <a:pt x="886" y="1768"/>
                  </a:cubicBezTo>
                  <a:cubicBezTo>
                    <a:pt x="396" y="1768"/>
                    <a:pt x="0" y="1372"/>
                    <a:pt x="0" y="883"/>
                  </a:cubicBezTo>
                  <a:cubicBezTo>
                    <a:pt x="0" y="395"/>
                    <a:pt x="396" y="0"/>
                    <a:pt x="886" y="0"/>
                  </a:cubicBezTo>
                  <a:cubicBezTo>
                    <a:pt x="1373" y="0"/>
                    <a:pt x="1769" y="395"/>
                    <a:pt x="1769" y="883"/>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4" name="Freeform: Shape 47"/>
            <p:cNvSpPr/>
            <p:nvPr/>
          </p:nvSpPr>
          <p:spPr>
            <a:xfrm>
              <a:off x="3914280" y="3623400"/>
              <a:ext cx="390240" cy="387720"/>
            </a:xfrm>
            <a:custGeom>
              <a:avLst/>
              <a:gdLst/>
              <a:ahLst/>
              <a:cxnLst>
                <a:cxn ang="3cd4">
                  <a:pos x="hc" y="t"/>
                </a:cxn>
                <a:cxn ang="cd2">
                  <a:pos x="l" y="vc"/>
                </a:cxn>
                <a:cxn ang="cd4">
                  <a:pos x="hc" y="b"/>
                </a:cxn>
                <a:cxn ang="0">
                  <a:pos x="r" y="vc"/>
                </a:cxn>
              </a:cxnLst>
              <a:rect l="l" t="t" r="r" b="b"/>
              <a:pathLst>
                <a:path w="1085" h="1078">
                  <a:moveTo>
                    <a:pt x="896" y="813"/>
                  </a:moveTo>
                  <a:cubicBezTo>
                    <a:pt x="846" y="787"/>
                    <a:pt x="796" y="767"/>
                    <a:pt x="751" y="753"/>
                  </a:cubicBezTo>
                  <a:cubicBezTo>
                    <a:pt x="770" y="689"/>
                    <a:pt x="779" y="627"/>
                    <a:pt x="782" y="569"/>
                  </a:cubicBezTo>
                  <a:lnTo>
                    <a:pt x="988" y="569"/>
                  </a:lnTo>
                  <a:cubicBezTo>
                    <a:pt x="982" y="662"/>
                    <a:pt x="949" y="745"/>
                    <a:pt x="896" y="813"/>
                  </a:cubicBezTo>
                  <a:close/>
                  <a:moveTo>
                    <a:pt x="654" y="971"/>
                  </a:moveTo>
                  <a:cubicBezTo>
                    <a:pt x="686" y="916"/>
                    <a:pt x="711" y="863"/>
                    <a:pt x="731" y="812"/>
                  </a:cubicBezTo>
                  <a:cubicBezTo>
                    <a:pt x="771" y="825"/>
                    <a:pt x="812" y="841"/>
                    <a:pt x="852" y="860"/>
                  </a:cubicBezTo>
                  <a:cubicBezTo>
                    <a:pt x="798" y="913"/>
                    <a:pt x="729" y="952"/>
                    <a:pt x="654" y="971"/>
                  </a:cubicBezTo>
                  <a:close/>
                  <a:moveTo>
                    <a:pt x="577" y="782"/>
                  </a:moveTo>
                  <a:cubicBezTo>
                    <a:pt x="609" y="785"/>
                    <a:pt x="640" y="790"/>
                    <a:pt x="672" y="795"/>
                  </a:cubicBezTo>
                  <a:cubicBezTo>
                    <a:pt x="648" y="857"/>
                    <a:pt x="616" y="917"/>
                    <a:pt x="577" y="977"/>
                  </a:cubicBezTo>
                  <a:close/>
                  <a:moveTo>
                    <a:pt x="508" y="287"/>
                  </a:moveTo>
                  <a:cubicBezTo>
                    <a:pt x="477" y="286"/>
                    <a:pt x="446" y="281"/>
                    <a:pt x="416" y="275"/>
                  </a:cubicBezTo>
                  <a:cubicBezTo>
                    <a:pt x="447" y="198"/>
                    <a:pt x="485" y="140"/>
                    <a:pt x="508" y="111"/>
                  </a:cubicBezTo>
                  <a:close/>
                  <a:moveTo>
                    <a:pt x="508" y="508"/>
                  </a:moveTo>
                  <a:lnTo>
                    <a:pt x="364" y="508"/>
                  </a:lnTo>
                  <a:cubicBezTo>
                    <a:pt x="366" y="457"/>
                    <a:pt x="375" y="405"/>
                    <a:pt x="389" y="354"/>
                  </a:cubicBezTo>
                  <a:cubicBezTo>
                    <a:pt x="391" y="347"/>
                    <a:pt x="392" y="341"/>
                    <a:pt x="395" y="334"/>
                  </a:cubicBezTo>
                  <a:cubicBezTo>
                    <a:pt x="429" y="341"/>
                    <a:pt x="467" y="347"/>
                    <a:pt x="508" y="349"/>
                  </a:cubicBezTo>
                  <a:close/>
                  <a:moveTo>
                    <a:pt x="508" y="722"/>
                  </a:moveTo>
                  <a:cubicBezTo>
                    <a:pt x="471" y="724"/>
                    <a:pt x="433" y="729"/>
                    <a:pt x="393" y="738"/>
                  </a:cubicBezTo>
                  <a:cubicBezTo>
                    <a:pt x="376" y="682"/>
                    <a:pt x="367" y="627"/>
                    <a:pt x="364" y="569"/>
                  </a:cubicBezTo>
                  <a:lnTo>
                    <a:pt x="508" y="569"/>
                  </a:lnTo>
                  <a:close/>
                  <a:moveTo>
                    <a:pt x="508" y="977"/>
                  </a:moveTo>
                  <a:cubicBezTo>
                    <a:pt x="468" y="917"/>
                    <a:pt x="436" y="857"/>
                    <a:pt x="413" y="795"/>
                  </a:cubicBezTo>
                  <a:cubicBezTo>
                    <a:pt x="445" y="790"/>
                    <a:pt x="477" y="785"/>
                    <a:pt x="508" y="782"/>
                  </a:cubicBezTo>
                  <a:close/>
                  <a:moveTo>
                    <a:pt x="232" y="860"/>
                  </a:moveTo>
                  <a:cubicBezTo>
                    <a:pt x="272" y="841"/>
                    <a:pt x="313" y="825"/>
                    <a:pt x="354" y="812"/>
                  </a:cubicBezTo>
                  <a:cubicBezTo>
                    <a:pt x="373" y="863"/>
                    <a:pt x="398" y="916"/>
                    <a:pt x="431" y="971"/>
                  </a:cubicBezTo>
                  <a:cubicBezTo>
                    <a:pt x="355" y="952"/>
                    <a:pt x="287" y="913"/>
                    <a:pt x="232" y="860"/>
                  </a:cubicBezTo>
                  <a:close/>
                  <a:moveTo>
                    <a:pt x="96" y="569"/>
                  </a:moveTo>
                  <a:lnTo>
                    <a:pt x="303" y="569"/>
                  </a:lnTo>
                  <a:cubicBezTo>
                    <a:pt x="305" y="627"/>
                    <a:pt x="316" y="689"/>
                    <a:pt x="335" y="753"/>
                  </a:cubicBezTo>
                  <a:cubicBezTo>
                    <a:pt x="288" y="767"/>
                    <a:pt x="240" y="787"/>
                    <a:pt x="190" y="813"/>
                  </a:cubicBezTo>
                  <a:cubicBezTo>
                    <a:pt x="136" y="745"/>
                    <a:pt x="102" y="662"/>
                    <a:pt x="96" y="569"/>
                  </a:cubicBezTo>
                  <a:close/>
                  <a:moveTo>
                    <a:pt x="193" y="261"/>
                  </a:moveTo>
                  <a:cubicBezTo>
                    <a:pt x="225" y="278"/>
                    <a:pt x="272" y="302"/>
                    <a:pt x="335" y="319"/>
                  </a:cubicBezTo>
                  <a:cubicBezTo>
                    <a:pt x="333" y="325"/>
                    <a:pt x="332" y="329"/>
                    <a:pt x="330" y="335"/>
                  </a:cubicBezTo>
                  <a:cubicBezTo>
                    <a:pt x="316" y="385"/>
                    <a:pt x="305" y="443"/>
                    <a:pt x="303" y="508"/>
                  </a:cubicBezTo>
                  <a:lnTo>
                    <a:pt x="96" y="508"/>
                  </a:lnTo>
                  <a:cubicBezTo>
                    <a:pt x="102" y="416"/>
                    <a:pt x="137" y="329"/>
                    <a:pt x="193" y="261"/>
                  </a:cubicBezTo>
                  <a:close/>
                  <a:moveTo>
                    <a:pt x="434" y="108"/>
                  </a:moveTo>
                  <a:cubicBezTo>
                    <a:pt x="411" y="143"/>
                    <a:pt x="380" y="196"/>
                    <a:pt x="355" y="261"/>
                  </a:cubicBezTo>
                  <a:cubicBezTo>
                    <a:pt x="305" y="246"/>
                    <a:pt x="265" y="228"/>
                    <a:pt x="237" y="214"/>
                  </a:cubicBezTo>
                  <a:cubicBezTo>
                    <a:pt x="292" y="162"/>
                    <a:pt x="359" y="126"/>
                    <a:pt x="434" y="108"/>
                  </a:cubicBezTo>
                  <a:close/>
                  <a:moveTo>
                    <a:pt x="577" y="569"/>
                  </a:moveTo>
                  <a:lnTo>
                    <a:pt x="720" y="569"/>
                  </a:lnTo>
                  <a:cubicBezTo>
                    <a:pt x="717" y="627"/>
                    <a:pt x="708" y="682"/>
                    <a:pt x="691" y="738"/>
                  </a:cubicBezTo>
                  <a:cubicBezTo>
                    <a:pt x="652" y="729"/>
                    <a:pt x="614" y="724"/>
                    <a:pt x="577" y="722"/>
                  </a:cubicBezTo>
                  <a:close/>
                  <a:moveTo>
                    <a:pt x="577" y="349"/>
                  </a:moveTo>
                  <a:cubicBezTo>
                    <a:pt x="619" y="347"/>
                    <a:pt x="657" y="341"/>
                    <a:pt x="691" y="334"/>
                  </a:cubicBezTo>
                  <a:cubicBezTo>
                    <a:pt x="692" y="341"/>
                    <a:pt x="694" y="347"/>
                    <a:pt x="697" y="354"/>
                  </a:cubicBezTo>
                  <a:cubicBezTo>
                    <a:pt x="710" y="405"/>
                    <a:pt x="719" y="457"/>
                    <a:pt x="720" y="508"/>
                  </a:cubicBezTo>
                  <a:lnTo>
                    <a:pt x="577" y="508"/>
                  </a:lnTo>
                  <a:close/>
                  <a:moveTo>
                    <a:pt x="577" y="111"/>
                  </a:moveTo>
                  <a:cubicBezTo>
                    <a:pt x="598" y="140"/>
                    <a:pt x="638" y="198"/>
                    <a:pt x="669" y="275"/>
                  </a:cubicBezTo>
                  <a:cubicBezTo>
                    <a:pt x="638" y="281"/>
                    <a:pt x="607" y="286"/>
                    <a:pt x="577" y="287"/>
                  </a:cubicBezTo>
                  <a:close/>
                  <a:moveTo>
                    <a:pt x="848" y="214"/>
                  </a:moveTo>
                  <a:cubicBezTo>
                    <a:pt x="820" y="228"/>
                    <a:pt x="779" y="246"/>
                    <a:pt x="731" y="261"/>
                  </a:cubicBezTo>
                  <a:cubicBezTo>
                    <a:pt x="704" y="196"/>
                    <a:pt x="674" y="143"/>
                    <a:pt x="650" y="108"/>
                  </a:cubicBezTo>
                  <a:cubicBezTo>
                    <a:pt x="724" y="126"/>
                    <a:pt x="794" y="162"/>
                    <a:pt x="848" y="214"/>
                  </a:cubicBezTo>
                  <a:close/>
                  <a:moveTo>
                    <a:pt x="988" y="508"/>
                  </a:moveTo>
                  <a:lnTo>
                    <a:pt x="782" y="508"/>
                  </a:lnTo>
                  <a:cubicBezTo>
                    <a:pt x="780" y="443"/>
                    <a:pt x="769" y="385"/>
                    <a:pt x="755" y="335"/>
                  </a:cubicBezTo>
                  <a:cubicBezTo>
                    <a:pt x="754" y="329"/>
                    <a:pt x="753" y="325"/>
                    <a:pt x="751" y="319"/>
                  </a:cubicBezTo>
                  <a:cubicBezTo>
                    <a:pt x="812" y="302"/>
                    <a:pt x="861" y="278"/>
                    <a:pt x="892" y="261"/>
                  </a:cubicBezTo>
                  <a:cubicBezTo>
                    <a:pt x="947" y="329"/>
                    <a:pt x="982" y="416"/>
                    <a:pt x="988" y="508"/>
                  </a:cubicBezTo>
                  <a:close/>
                  <a:moveTo>
                    <a:pt x="546" y="0"/>
                  </a:moveTo>
                  <a:cubicBezTo>
                    <a:pt x="544" y="0"/>
                    <a:pt x="543" y="0"/>
                    <a:pt x="543" y="0"/>
                  </a:cubicBezTo>
                  <a:cubicBezTo>
                    <a:pt x="542" y="0"/>
                    <a:pt x="540" y="0"/>
                    <a:pt x="539" y="0"/>
                  </a:cubicBezTo>
                  <a:cubicBezTo>
                    <a:pt x="241" y="0"/>
                    <a:pt x="0" y="243"/>
                    <a:pt x="0" y="539"/>
                  </a:cubicBezTo>
                  <a:cubicBezTo>
                    <a:pt x="0" y="837"/>
                    <a:pt x="241" y="1078"/>
                    <a:pt x="539" y="1078"/>
                  </a:cubicBezTo>
                  <a:cubicBezTo>
                    <a:pt x="540" y="1078"/>
                    <a:pt x="542" y="1078"/>
                    <a:pt x="543" y="1078"/>
                  </a:cubicBezTo>
                  <a:cubicBezTo>
                    <a:pt x="543" y="1078"/>
                    <a:pt x="544" y="1078"/>
                    <a:pt x="546" y="1078"/>
                  </a:cubicBezTo>
                  <a:cubicBezTo>
                    <a:pt x="843" y="1078"/>
                    <a:pt x="1085" y="837"/>
                    <a:pt x="1085" y="539"/>
                  </a:cubicBezTo>
                  <a:cubicBezTo>
                    <a:pt x="1085" y="243"/>
                    <a:pt x="843" y="0"/>
                    <a:pt x="5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5" name="Freeform: Shape 48"/>
            <p:cNvSpPr/>
            <p:nvPr/>
          </p:nvSpPr>
          <p:spPr>
            <a:xfrm>
              <a:off x="3425039" y="4297320"/>
              <a:ext cx="323280" cy="323640"/>
            </a:xfrm>
            <a:custGeom>
              <a:avLst/>
              <a:gdLst/>
              <a:ahLst/>
              <a:cxnLst>
                <a:cxn ang="3cd4">
                  <a:pos x="hc" y="t"/>
                </a:cxn>
                <a:cxn ang="cd2">
                  <a:pos x="l" y="vc"/>
                </a:cxn>
                <a:cxn ang="cd4">
                  <a:pos x="hc" y="b"/>
                </a:cxn>
                <a:cxn ang="0">
                  <a:pos x="r" y="vc"/>
                </a:cxn>
              </a:cxnLst>
              <a:rect l="l" t="t" r="r" b="b"/>
              <a:pathLst>
                <a:path w="899" h="900">
                  <a:moveTo>
                    <a:pt x="656" y="778"/>
                  </a:moveTo>
                  <a:cubicBezTo>
                    <a:pt x="656" y="845"/>
                    <a:pt x="710" y="900"/>
                    <a:pt x="777" y="900"/>
                  </a:cubicBezTo>
                  <a:cubicBezTo>
                    <a:pt x="845" y="900"/>
                    <a:pt x="899" y="845"/>
                    <a:pt x="899" y="778"/>
                  </a:cubicBezTo>
                  <a:cubicBezTo>
                    <a:pt x="899" y="349"/>
                    <a:pt x="550" y="0"/>
                    <a:pt x="121" y="0"/>
                  </a:cubicBezTo>
                  <a:cubicBezTo>
                    <a:pt x="54" y="0"/>
                    <a:pt x="0" y="54"/>
                    <a:pt x="0" y="122"/>
                  </a:cubicBezTo>
                  <a:cubicBezTo>
                    <a:pt x="0" y="189"/>
                    <a:pt x="54" y="243"/>
                    <a:pt x="121" y="243"/>
                  </a:cubicBezTo>
                  <a:cubicBezTo>
                    <a:pt x="416" y="243"/>
                    <a:pt x="656" y="484"/>
                    <a:pt x="656" y="77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6" name="Freeform: Shape 49"/>
            <p:cNvSpPr/>
            <p:nvPr/>
          </p:nvSpPr>
          <p:spPr>
            <a:xfrm>
              <a:off x="3425039" y="4121640"/>
              <a:ext cx="498960" cy="499320"/>
            </a:xfrm>
            <a:custGeom>
              <a:avLst/>
              <a:gdLst/>
              <a:ahLst/>
              <a:cxnLst>
                <a:cxn ang="3cd4">
                  <a:pos x="hc" y="t"/>
                </a:cxn>
                <a:cxn ang="cd2">
                  <a:pos x="l" y="vc"/>
                </a:cxn>
                <a:cxn ang="cd4">
                  <a:pos x="hc" y="b"/>
                </a:cxn>
                <a:cxn ang="0">
                  <a:pos x="r" y="vc"/>
                </a:cxn>
              </a:cxnLst>
              <a:rect l="l" t="t" r="r" b="b"/>
              <a:pathLst>
                <a:path w="1387" h="1388">
                  <a:moveTo>
                    <a:pt x="1265" y="1388"/>
                  </a:moveTo>
                  <a:cubicBezTo>
                    <a:pt x="1333" y="1388"/>
                    <a:pt x="1387" y="1333"/>
                    <a:pt x="1387" y="1266"/>
                  </a:cubicBezTo>
                  <a:cubicBezTo>
                    <a:pt x="1387" y="569"/>
                    <a:pt x="819" y="0"/>
                    <a:pt x="121" y="0"/>
                  </a:cubicBezTo>
                  <a:cubicBezTo>
                    <a:pt x="54" y="0"/>
                    <a:pt x="0" y="55"/>
                    <a:pt x="0" y="122"/>
                  </a:cubicBezTo>
                  <a:cubicBezTo>
                    <a:pt x="0" y="189"/>
                    <a:pt x="54" y="244"/>
                    <a:pt x="121" y="244"/>
                  </a:cubicBezTo>
                  <a:cubicBezTo>
                    <a:pt x="685" y="244"/>
                    <a:pt x="1144" y="702"/>
                    <a:pt x="1144" y="1266"/>
                  </a:cubicBezTo>
                  <a:cubicBezTo>
                    <a:pt x="1144" y="1333"/>
                    <a:pt x="1198" y="1388"/>
                    <a:pt x="1265" y="138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7" name="Freeform: Shape 50"/>
            <p:cNvSpPr/>
            <p:nvPr/>
          </p:nvSpPr>
          <p:spPr>
            <a:xfrm>
              <a:off x="3413160" y="4463280"/>
              <a:ext cx="172800" cy="172440"/>
            </a:xfrm>
            <a:custGeom>
              <a:avLst/>
              <a:gdLst/>
              <a:ahLst/>
              <a:cxnLst>
                <a:cxn ang="3cd4">
                  <a:pos x="hc" y="t"/>
                </a:cxn>
                <a:cxn ang="cd2">
                  <a:pos x="l" y="vc"/>
                </a:cxn>
                <a:cxn ang="cd4">
                  <a:pos x="hc" y="b"/>
                </a:cxn>
                <a:cxn ang="0">
                  <a:pos x="r" y="vc"/>
                </a:cxn>
              </a:cxnLst>
              <a:rect l="l" t="t" r="r" b="b"/>
              <a:pathLst>
                <a:path w="481" h="480">
                  <a:moveTo>
                    <a:pt x="0" y="240"/>
                  </a:moveTo>
                  <a:cubicBezTo>
                    <a:pt x="0" y="371"/>
                    <a:pt x="109" y="480"/>
                    <a:pt x="241" y="480"/>
                  </a:cubicBezTo>
                  <a:cubicBezTo>
                    <a:pt x="374" y="480"/>
                    <a:pt x="481" y="371"/>
                    <a:pt x="481" y="240"/>
                  </a:cubicBezTo>
                  <a:cubicBezTo>
                    <a:pt x="481" y="106"/>
                    <a:pt x="374" y="0"/>
                    <a:pt x="241" y="0"/>
                  </a:cubicBezTo>
                  <a:cubicBezTo>
                    <a:pt x="109" y="0"/>
                    <a:pt x="0" y="106"/>
                    <a:pt x="0" y="24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8" name="Freeform: Shape 51"/>
            <p:cNvSpPr/>
            <p:nvPr/>
          </p:nvSpPr>
          <p:spPr>
            <a:xfrm>
              <a:off x="2999880" y="3650759"/>
              <a:ext cx="427680" cy="384480"/>
            </a:xfrm>
            <a:custGeom>
              <a:avLst/>
              <a:gdLst/>
              <a:ahLst/>
              <a:cxnLst>
                <a:cxn ang="3cd4">
                  <a:pos x="hc" y="t"/>
                </a:cxn>
                <a:cxn ang="cd2">
                  <a:pos x="l" y="vc"/>
                </a:cxn>
                <a:cxn ang="cd4">
                  <a:pos x="hc" y="b"/>
                </a:cxn>
                <a:cxn ang="0">
                  <a:pos x="r" y="vc"/>
                </a:cxn>
              </a:cxnLst>
              <a:rect l="l" t="t" r="r" b="b"/>
              <a:pathLst>
                <a:path w="1189" h="1069">
                  <a:moveTo>
                    <a:pt x="971" y="1069"/>
                  </a:moveTo>
                  <a:lnTo>
                    <a:pt x="218" y="1069"/>
                  </a:lnTo>
                  <a:cubicBezTo>
                    <a:pt x="98" y="1069"/>
                    <a:pt x="0" y="971"/>
                    <a:pt x="0" y="853"/>
                  </a:cubicBezTo>
                  <a:lnTo>
                    <a:pt x="0" y="218"/>
                  </a:lnTo>
                  <a:cubicBezTo>
                    <a:pt x="0" y="98"/>
                    <a:pt x="98" y="0"/>
                    <a:pt x="218" y="0"/>
                  </a:cubicBezTo>
                  <a:lnTo>
                    <a:pt x="971" y="0"/>
                  </a:lnTo>
                  <a:cubicBezTo>
                    <a:pt x="1091" y="0"/>
                    <a:pt x="1189" y="98"/>
                    <a:pt x="1189" y="218"/>
                  </a:cubicBezTo>
                  <a:lnTo>
                    <a:pt x="1189" y="853"/>
                  </a:lnTo>
                  <a:cubicBezTo>
                    <a:pt x="1189" y="971"/>
                    <a:pt x="1091" y="1069"/>
                    <a:pt x="971" y="1069"/>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9" name="Freeform: Shape 52"/>
            <p:cNvSpPr/>
            <p:nvPr/>
          </p:nvSpPr>
          <p:spPr>
            <a:xfrm>
              <a:off x="2376720" y="3409920"/>
              <a:ext cx="63000" cy="210240"/>
            </a:xfrm>
            <a:custGeom>
              <a:avLst/>
              <a:gdLst/>
              <a:ahLst/>
              <a:cxnLst>
                <a:cxn ang="3cd4">
                  <a:pos x="hc" y="t"/>
                </a:cxn>
                <a:cxn ang="cd2">
                  <a:pos x="l" y="vc"/>
                </a:cxn>
                <a:cxn ang="cd4">
                  <a:pos x="hc" y="b"/>
                </a:cxn>
                <a:cxn ang="0">
                  <a:pos x="r" y="vc"/>
                </a:cxn>
              </a:cxnLst>
              <a:rect l="l" t="t" r="r" b="b"/>
              <a:pathLst>
                <a:path w="176" h="585">
                  <a:moveTo>
                    <a:pt x="0" y="501"/>
                  </a:moveTo>
                  <a:cubicBezTo>
                    <a:pt x="0" y="471"/>
                    <a:pt x="7" y="451"/>
                    <a:pt x="23" y="436"/>
                  </a:cubicBezTo>
                  <a:cubicBezTo>
                    <a:pt x="39" y="421"/>
                    <a:pt x="61" y="414"/>
                    <a:pt x="88" y="414"/>
                  </a:cubicBezTo>
                  <a:cubicBezTo>
                    <a:pt x="116" y="414"/>
                    <a:pt x="138" y="421"/>
                    <a:pt x="154" y="436"/>
                  </a:cubicBezTo>
                  <a:cubicBezTo>
                    <a:pt x="169" y="451"/>
                    <a:pt x="176" y="472"/>
                    <a:pt x="176" y="501"/>
                  </a:cubicBezTo>
                  <a:cubicBezTo>
                    <a:pt x="176" y="527"/>
                    <a:pt x="169" y="547"/>
                    <a:pt x="153" y="562"/>
                  </a:cubicBezTo>
                  <a:cubicBezTo>
                    <a:pt x="138" y="578"/>
                    <a:pt x="116" y="585"/>
                    <a:pt x="88" y="585"/>
                  </a:cubicBezTo>
                  <a:cubicBezTo>
                    <a:pt x="61" y="585"/>
                    <a:pt x="39" y="578"/>
                    <a:pt x="24" y="564"/>
                  </a:cubicBezTo>
                  <a:cubicBezTo>
                    <a:pt x="7" y="547"/>
                    <a:pt x="0" y="527"/>
                    <a:pt x="0" y="501"/>
                  </a:cubicBezTo>
                  <a:close/>
                  <a:moveTo>
                    <a:pt x="0" y="84"/>
                  </a:moveTo>
                  <a:cubicBezTo>
                    <a:pt x="0" y="56"/>
                    <a:pt x="7" y="36"/>
                    <a:pt x="23" y="21"/>
                  </a:cubicBezTo>
                  <a:cubicBezTo>
                    <a:pt x="39" y="6"/>
                    <a:pt x="61" y="0"/>
                    <a:pt x="88" y="0"/>
                  </a:cubicBezTo>
                  <a:cubicBezTo>
                    <a:pt x="116" y="0"/>
                    <a:pt x="138" y="6"/>
                    <a:pt x="154" y="21"/>
                  </a:cubicBezTo>
                  <a:cubicBezTo>
                    <a:pt x="169" y="36"/>
                    <a:pt x="176" y="58"/>
                    <a:pt x="176" y="84"/>
                  </a:cubicBezTo>
                  <a:cubicBezTo>
                    <a:pt x="176" y="112"/>
                    <a:pt x="169" y="132"/>
                    <a:pt x="153" y="147"/>
                  </a:cubicBezTo>
                  <a:cubicBezTo>
                    <a:pt x="138" y="162"/>
                    <a:pt x="116" y="171"/>
                    <a:pt x="88" y="171"/>
                  </a:cubicBezTo>
                  <a:cubicBezTo>
                    <a:pt x="61" y="171"/>
                    <a:pt x="39" y="164"/>
                    <a:pt x="24" y="147"/>
                  </a:cubicBezTo>
                  <a:cubicBezTo>
                    <a:pt x="7" y="132"/>
                    <a:pt x="0" y="112"/>
                    <a:pt x="0" y="8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0" name="Freeform: Shape 53"/>
            <p:cNvSpPr/>
            <p:nvPr/>
          </p:nvSpPr>
          <p:spPr>
            <a:xfrm>
              <a:off x="2472480" y="3351240"/>
              <a:ext cx="99360" cy="322920"/>
            </a:xfrm>
            <a:custGeom>
              <a:avLst/>
              <a:gdLst/>
              <a:ahLst/>
              <a:cxnLst>
                <a:cxn ang="3cd4">
                  <a:pos x="hc" y="t"/>
                </a:cxn>
                <a:cxn ang="cd2">
                  <a:pos x="l" y="vc"/>
                </a:cxn>
                <a:cxn ang="cd4">
                  <a:pos x="hc" y="b"/>
                </a:cxn>
                <a:cxn ang="0">
                  <a:pos x="r" y="vc"/>
                </a:cxn>
              </a:cxnLst>
              <a:rect l="l" t="t" r="r" b="b"/>
              <a:pathLst>
                <a:path w="277" h="898">
                  <a:moveTo>
                    <a:pt x="277" y="453"/>
                  </a:moveTo>
                  <a:cubicBezTo>
                    <a:pt x="277" y="540"/>
                    <a:pt x="263" y="622"/>
                    <a:pt x="238" y="698"/>
                  </a:cubicBezTo>
                  <a:cubicBezTo>
                    <a:pt x="212" y="774"/>
                    <a:pt x="174" y="841"/>
                    <a:pt x="126" y="898"/>
                  </a:cubicBezTo>
                  <a:lnTo>
                    <a:pt x="1" y="898"/>
                  </a:lnTo>
                  <a:cubicBezTo>
                    <a:pt x="47" y="836"/>
                    <a:pt x="81" y="768"/>
                    <a:pt x="106" y="690"/>
                  </a:cubicBezTo>
                  <a:cubicBezTo>
                    <a:pt x="130" y="614"/>
                    <a:pt x="143" y="534"/>
                    <a:pt x="143" y="453"/>
                  </a:cubicBezTo>
                  <a:cubicBezTo>
                    <a:pt x="143" y="370"/>
                    <a:pt x="131" y="290"/>
                    <a:pt x="106" y="214"/>
                  </a:cubicBezTo>
                  <a:cubicBezTo>
                    <a:pt x="83" y="136"/>
                    <a:pt x="47" y="64"/>
                    <a:pt x="0" y="0"/>
                  </a:cubicBezTo>
                  <a:lnTo>
                    <a:pt x="126" y="0"/>
                  </a:lnTo>
                  <a:cubicBezTo>
                    <a:pt x="175" y="58"/>
                    <a:pt x="212" y="127"/>
                    <a:pt x="238" y="205"/>
                  </a:cubicBezTo>
                  <a:cubicBezTo>
                    <a:pt x="263" y="282"/>
                    <a:pt x="277" y="365"/>
                    <a:pt x="277" y="453"/>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1" name="Freeform: Shape 54"/>
            <p:cNvSpPr/>
            <p:nvPr/>
          </p:nvSpPr>
          <p:spPr>
            <a:xfrm>
              <a:off x="2982960" y="3178080"/>
              <a:ext cx="1092959" cy="276840"/>
            </a:xfrm>
            <a:custGeom>
              <a:avLst/>
              <a:gdLst/>
              <a:ahLst/>
              <a:cxnLst>
                <a:cxn ang="3cd4">
                  <a:pos x="hc" y="t"/>
                </a:cxn>
                <a:cxn ang="cd2">
                  <a:pos x="l" y="vc"/>
                </a:cxn>
                <a:cxn ang="cd4">
                  <a:pos x="hc" y="b"/>
                </a:cxn>
                <a:cxn ang="0">
                  <a:pos x="r" y="vc"/>
                </a:cxn>
              </a:cxnLst>
              <a:rect l="l" t="t" r="r" b="b"/>
              <a:pathLst>
                <a:path w="3037" h="770">
                  <a:moveTo>
                    <a:pt x="3037" y="770"/>
                  </a:moveTo>
                  <a:lnTo>
                    <a:pt x="0" y="770"/>
                  </a:lnTo>
                  <a:lnTo>
                    <a:pt x="0" y="0"/>
                  </a:lnTo>
                  <a:lnTo>
                    <a:pt x="3037" y="0"/>
                  </a:lnTo>
                  <a:close/>
                </a:path>
              </a:pathLst>
            </a:custGeom>
            <a:solidFill>
              <a:srgbClr val="ECEEE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2" name="Freeform: Shape 55"/>
            <p:cNvSpPr/>
            <p:nvPr/>
          </p:nvSpPr>
          <p:spPr>
            <a:xfrm>
              <a:off x="2982960" y="3178080"/>
              <a:ext cx="262440" cy="276840"/>
            </a:xfrm>
            <a:custGeom>
              <a:avLst/>
              <a:gdLst/>
              <a:ahLst/>
              <a:cxnLst>
                <a:cxn ang="3cd4">
                  <a:pos x="hc" y="t"/>
                </a:cxn>
                <a:cxn ang="cd2">
                  <a:pos x="l" y="vc"/>
                </a:cxn>
                <a:cxn ang="cd4">
                  <a:pos x="hc" y="b"/>
                </a:cxn>
                <a:cxn ang="0">
                  <a:pos x="r" y="vc"/>
                </a:cxn>
              </a:cxnLst>
              <a:rect l="l" t="t" r="r" b="b"/>
              <a:pathLst>
                <a:path w="730" h="770">
                  <a:moveTo>
                    <a:pt x="730" y="770"/>
                  </a:moveTo>
                  <a:lnTo>
                    <a:pt x="0" y="770"/>
                  </a:lnTo>
                  <a:lnTo>
                    <a:pt x="0" y="0"/>
                  </a:lnTo>
                  <a:lnTo>
                    <a:pt x="73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3" name="Freeform: Shape 56"/>
            <p:cNvSpPr/>
            <p:nvPr/>
          </p:nvSpPr>
          <p:spPr>
            <a:xfrm>
              <a:off x="3035520" y="3230280"/>
              <a:ext cx="160200" cy="182880"/>
            </a:xfrm>
            <a:custGeom>
              <a:avLst/>
              <a:gdLst/>
              <a:ahLst/>
              <a:cxnLst>
                <a:cxn ang="3cd4">
                  <a:pos x="hc" y="t"/>
                </a:cxn>
                <a:cxn ang="cd2">
                  <a:pos x="l" y="vc"/>
                </a:cxn>
                <a:cxn ang="cd4">
                  <a:pos x="hc" y="b"/>
                </a:cxn>
                <a:cxn ang="0">
                  <a:pos x="r" y="vc"/>
                </a:cxn>
              </a:cxnLst>
              <a:rect l="l" t="t" r="r" b="b"/>
              <a:pathLst>
                <a:path w="446" h="509">
                  <a:moveTo>
                    <a:pt x="81" y="210"/>
                  </a:moveTo>
                  <a:cubicBezTo>
                    <a:pt x="81" y="139"/>
                    <a:pt x="138" y="83"/>
                    <a:pt x="208" y="83"/>
                  </a:cubicBezTo>
                  <a:cubicBezTo>
                    <a:pt x="280" y="83"/>
                    <a:pt x="337" y="139"/>
                    <a:pt x="337" y="210"/>
                  </a:cubicBezTo>
                  <a:cubicBezTo>
                    <a:pt x="337" y="281"/>
                    <a:pt x="280" y="339"/>
                    <a:pt x="208" y="339"/>
                  </a:cubicBezTo>
                  <a:cubicBezTo>
                    <a:pt x="138" y="339"/>
                    <a:pt x="81" y="281"/>
                    <a:pt x="81" y="210"/>
                  </a:cubicBezTo>
                  <a:close/>
                  <a:moveTo>
                    <a:pt x="446" y="457"/>
                  </a:moveTo>
                  <a:lnTo>
                    <a:pt x="361" y="353"/>
                  </a:lnTo>
                  <a:cubicBezTo>
                    <a:pt x="396" y="316"/>
                    <a:pt x="418" y="265"/>
                    <a:pt x="418" y="210"/>
                  </a:cubicBezTo>
                  <a:cubicBezTo>
                    <a:pt x="418" y="96"/>
                    <a:pt x="324" y="0"/>
                    <a:pt x="208" y="0"/>
                  </a:cubicBezTo>
                  <a:cubicBezTo>
                    <a:pt x="94" y="0"/>
                    <a:pt x="0" y="96"/>
                    <a:pt x="0" y="210"/>
                  </a:cubicBezTo>
                  <a:cubicBezTo>
                    <a:pt x="0" y="325"/>
                    <a:pt x="94" y="419"/>
                    <a:pt x="208" y="419"/>
                  </a:cubicBezTo>
                  <a:cubicBezTo>
                    <a:pt x="239" y="419"/>
                    <a:pt x="269" y="413"/>
                    <a:pt x="295" y="400"/>
                  </a:cubicBezTo>
                  <a:lnTo>
                    <a:pt x="383" y="509"/>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4" name="Freeform: Shape 57"/>
            <p:cNvSpPr/>
            <p:nvPr/>
          </p:nvSpPr>
          <p:spPr>
            <a:xfrm>
              <a:off x="4509000" y="3196800"/>
              <a:ext cx="397440" cy="437040"/>
            </a:xfrm>
            <a:custGeom>
              <a:avLst/>
              <a:gdLst/>
              <a:ahLst/>
              <a:cxnLst>
                <a:cxn ang="3cd4">
                  <a:pos x="hc" y="t"/>
                </a:cxn>
                <a:cxn ang="cd2">
                  <a:pos x="l" y="vc"/>
                </a:cxn>
                <a:cxn ang="cd4">
                  <a:pos x="hc" y="b"/>
                </a:cxn>
                <a:cxn ang="0">
                  <a:pos x="r" y="vc"/>
                </a:cxn>
              </a:cxnLst>
              <a:rect l="l" t="t" r="r" b="b"/>
              <a:pathLst>
                <a:path w="1105" h="1215">
                  <a:moveTo>
                    <a:pt x="1105" y="644"/>
                  </a:moveTo>
                  <a:lnTo>
                    <a:pt x="552" y="0"/>
                  </a:lnTo>
                  <a:lnTo>
                    <a:pt x="0" y="644"/>
                  </a:lnTo>
                  <a:lnTo>
                    <a:pt x="321" y="644"/>
                  </a:lnTo>
                  <a:lnTo>
                    <a:pt x="321" y="1215"/>
                  </a:lnTo>
                  <a:lnTo>
                    <a:pt x="786" y="1215"/>
                  </a:lnTo>
                  <a:lnTo>
                    <a:pt x="786" y="644"/>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5" name="Freeform: Shape 58"/>
            <p:cNvSpPr/>
            <p:nvPr/>
          </p:nvSpPr>
          <p:spPr>
            <a:xfrm>
              <a:off x="4187879" y="3050280"/>
              <a:ext cx="397800" cy="359640"/>
            </a:xfrm>
            <a:custGeom>
              <a:avLst/>
              <a:gdLst/>
              <a:ahLst/>
              <a:cxnLst>
                <a:cxn ang="3cd4">
                  <a:pos x="hc" y="t"/>
                </a:cxn>
                <a:cxn ang="cd2">
                  <a:pos x="l" y="vc"/>
                </a:cxn>
                <a:cxn ang="cd4">
                  <a:pos x="hc" y="b"/>
                </a:cxn>
                <a:cxn ang="0">
                  <a:pos x="r" y="vc"/>
                </a:cxn>
              </a:cxnLst>
              <a:rect l="l" t="t" r="r" b="b"/>
              <a:pathLst>
                <a:path w="1106" h="1000">
                  <a:moveTo>
                    <a:pt x="0" y="357"/>
                  </a:moveTo>
                  <a:lnTo>
                    <a:pt x="553" y="1000"/>
                  </a:lnTo>
                  <a:lnTo>
                    <a:pt x="1106" y="357"/>
                  </a:lnTo>
                  <a:lnTo>
                    <a:pt x="785" y="357"/>
                  </a:lnTo>
                  <a:lnTo>
                    <a:pt x="785" y="0"/>
                  </a:lnTo>
                  <a:lnTo>
                    <a:pt x="321" y="0"/>
                  </a:lnTo>
                  <a:lnTo>
                    <a:pt x="321" y="357"/>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6" name="Freeform: Shape 59"/>
            <p:cNvSpPr/>
            <p:nvPr/>
          </p:nvSpPr>
          <p:spPr>
            <a:xfrm>
              <a:off x="6098760" y="4188600"/>
              <a:ext cx="165240" cy="164880"/>
            </a:xfrm>
            <a:custGeom>
              <a:avLst/>
              <a:gdLst/>
              <a:ahLst/>
              <a:cxnLst>
                <a:cxn ang="3cd4">
                  <a:pos x="hc" y="t"/>
                </a:cxn>
                <a:cxn ang="cd2">
                  <a:pos x="l" y="vc"/>
                </a:cxn>
                <a:cxn ang="cd4">
                  <a:pos x="hc" y="b"/>
                </a:cxn>
                <a:cxn ang="0">
                  <a:pos x="r" y="vc"/>
                </a:cxn>
              </a:cxnLst>
              <a:rect l="l" t="t" r="r" b="b"/>
              <a:pathLst>
                <a:path w="460" h="459">
                  <a:moveTo>
                    <a:pt x="460" y="230"/>
                  </a:moveTo>
                  <a:cubicBezTo>
                    <a:pt x="460" y="356"/>
                    <a:pt x="356" y="459"/>
                    <a:pt x="230" y="459"/>
                  </a:cubicBezTo>
                  <a:cubicBezTo>
                    <a:pt x="103" y="459"/>
                    <a:pt x="0" y="356"/>
                    <a:pt x="0" y="230"/>
                  </a:cubicBezTo>
                  <a:cubicBezTo>
                    <a:pt x="0" y="103"/>
                    <a:pt x="103" y="0"/>
                    <a:pt x="230" y="0"/>
                  </a:cubicBezTo>
                  <a:cubicBezTo>
                    <a:pt x="356" y="0"/>
                    <a:pt x="460" y="103"/>
                    <a:pt x="460" y="230"/>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7" name="Freeform: Shape 60"/>
            <p:cNvSpPr/>
            <p:nvPr/>
          </p:nvSpPr>
          <p:spPr>
            <a:xfrm>
              <a:off x="6126120" y="4006799"/>
              <a:ext cx="110520" cy="110160"/>
            </a:xfrm>
            <a:custGeom>
              <a:avLst/>
              <a:gdLst/>
              <a:ahLst/>
              <a:cxnLst>
                <a:cxn ang="3cd4">
                  <a:pos x="hc" y="t"/>
                </a:cxn>
                <a:cxn ang="cd2">
                  <a:pos x="l" y="vc"/>
                </a:cxn>
                <a:cxn ang="cd4">
                  <a:pos x="hc" y="b"/>
                </a:cxn>
                <a:cxn ang="0">
                  <a:pos x="r" y="vc"/>
                </a:cxn>
              </a:cxnLst>
              <a:rect l="l" t="t" r="r" b="b"/>
              <a:pathLst>
                <a:path w="308" h="307">
                  <a:moveTo>
                    <a:pt x="308" y="154"/>
                  </a:moveTo>
                  <a:cubicBezTo>
                    <a:pt x="308" y="239"/>
                    <a:pt x="239" y="307"/>
                    <a:pt x="154" y="307"/>
                  </a:cubicBezTo>
                  <a:cubicBezTo>
                    <a:pt x="69" y="307"/>
                    <a:pt x="0" y="239"/>
                    <a:pt x="0" y="154"/>
                  </a:cubicBezTo>
                  <a:cubicBezTo>
                    <a:pt x="0" y="69"/>
                    <a:pt x="69" y="0"/>
                    <a:pt x="154" y="0"/>
                  </a:cubicBezTo>
                  <a:cubicBezTo>
                    <a:pt x="239" y="0"/>
                    <a:pt x="308" y="69"/>
                    <a:pt x="308" y="154"/>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8" name="Freeform: Shape 61"/>
            <p:cNvSpPr/>
            <p:nvPr/>
          </p:nvSpPr>
          <p:spPr>
            <a:xfrm>
              <a:off x="6153840" y="3852720"/>
              <a:ext cx="54720" cy="55080"/>
            </a:xfrm>
            <a:custGeom>
              <a:avLst/>
              <a:gdLst/>
              <a:ahLst/>
              <a:cxnLst>
                <a:cxn ang="3cd4">
                  <a:pos x="hc" y="t"/>
                </a:cxn>
                <a:cxn ang="cd2">
                  <a:pos x="l" y="vc"/>
                </a:cxn>
                <a:cxn ang="cd4">
                  <a:pos x="hc" y="b"/>
                </a:cxn>
                <a:cxn ang="0">
                  <a:pos x="r" y="vc"/>
                </a:cxn>
              </a:cxnLst>
              <a:rect l="l" t="t" r="r" b="b"/>
              <a:pathLst>
                <a:path w="153" h="154">
                  <a:moveTo>
                    <a:pt x="153" y="78"/>
                  </a:moveTo>
                  <a:cubicBezTo>
                    <a:pt x="153" y="120"/>
                    <a:pt x="119" y="154"/>
                    <a:pt x="77" y="154"/>
                  </a:cubicBezTo>
                  <a:cubicBezTo>
                    <a:pt x="35" y="154"/>
                    <a:pt x="0" y="120"/>
                    <a:pt x="0" y="78"/>
                  </a:cubicBezTo>
                  <a:cubicBezTo>
                    <a:pt x="0" y="36"/>
                    <a:pt x="35" y="0"/>
                    <a:pt x="77" y="0"/>
                  </a:cubicBezTo>
                  <a:cubicBezTo>
                    <a:pt x="119" y="0"/>
                    <a:pt x="153" y="36"/>
                    <a:pt x="153" y="78"/>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9" name="Freeform: Shape 62"/>
            <p:cNvSpPr/>
            <p:nvPr/>
          </p:nvSpPr>
          <p:spPr>
            <a:xfrm>
              <a:off x="1567799" y="4685760"/>
              <a:ext cx="165240" cy="164520"/>
            </a:xfrm>
            <a:custGeom>
              <a:avLst/>
              <a:gdLst/>
              <a:ahLst/>
              <a:cxnLst>
                <a:cxn ang="3cd4">
                  <a:pos x="hc" y="t"/>
                </a:cxn>
                <a:cxn ang="cd2">
                  <a:pos x="l" y="vc"/>
                </a:cxn>
                <a:cxn ang="cd4">
                  <a:pos x="hc" y="b"/>
                </a:cxn>
                <a:cxn ang="0">
                  <a:pos x="r" y="vc"/>
                </a:cxn>
              </a:cxnLst>
              <a:rect l="l" t="t" r="r" b="b"/>
              <a:pathLst>
                <a:path w="460" h="458">
                  <a:moveTo>
                    <a:pt x="460" y="230"/>
                  </a:moveTo>
                  <a:cubicBezTo>
                    <a:pt x="460" y="356"/>
                    <a:pt x="357" y="458"/>
                    <a:pt x="230" y="458"/>
                  </a:cubicBezTo>
                  <a:cubicBezTo>
                    <a:pt x="104" y="458"/>
                    <a:pt x="0" y="356"/>
                    <a:pt x="0" y="230"/>
                  </a:cubicBezTo>
                  <a:cubicBezTo>
                    <a:pt x="0" y="102"/>
                    <a:pt x="104" y="0"/>
                    <a:pt x="230" y="0"/>
                  </a:cubicBezTo>
                  <a:cubicBezTo>
                    <a:pt x="357" y="0"/>
                    <a:pt x="460" y="102"/>
                    <a:pt x="460" y="23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0" name="Freeform: Shape 63"/>
            <p:cNvSpPr/>
            <p:nvPr/>
          </p:nvSpPr>
          <p:spPr>
            <a:xfrm>
              <a:off x="1595160" y="4503600"/>
              <a:ext cx="110160" cy="110520"/>
            </a:xfrm>
            <a:custGeom>
              <a:avLst/>
              <a:gdLst/>
              <a:ahLst/>
              <a:cxnLst>
                <a:cxn ang="3cd4">
                  <a:pos x="hc" y="t"/>
                </a:cxn>
                <a:cxn ang="cd2">
                  <a:pos x="l" y="vc"/>
                </a:cxn>
                <a:cxn ang="cd4">
                  <a:pos x="hc" y="b"/>
                </a:cxn>
                <a:cxn ang="0">
                  <a:pos x="r" y="vc"/>
                </a:cxn>
              </a:cxnLst>
              <a:rect l="l" t="t" r="r" b="b"/>
              <a:pathLst>
                <a:path w="307" h="308">
                  <a:moveTo>
                    <a:pt x="307" y="154"/>
                  </a:moveTo>
                  <a:cubicBezTo>
                    <a:pt x="307" y="239"/>
                    <a:pt x="239" y="308"/>
                    <a:pt x="154" y="308"/>
                  </a:cubicBezTo>
                  <a:cubicBezTo>
                    <a:pt x="69" y="308"/>
                    <a:pt x="0" y="239"/>
                    <a:pt x="0" y="154"/>
                  </a:cubicBezTo>
                  <a:cubicBezTo>
                    <a:pt x="0" y="69"/>
                    <a:pt x="69" y="0"/>
                    <a:pt x="154" y="0"/>
                  </a:cubicBezTo>
                  <a:cubicBezTo>
                    <a:pt x="239" y="0"/>
                    <a:pt x="307" y="69"/>
                    <a:pt x="307" y="154"/>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1" name="Freeform: Shape 64"/>
            <p:cNvSpPr/>
            <p:nvPr/>
          </p:nvSpPr>
          <p:spPr>
            <a:xfrm>
              <a:off x="1623240" y="4349880"/>
              <a:ext cx="54720" cy="54720"/>
            </a:xfrm>
            <a:custGeom>
              <a:avLst/>
              <a:gdLst/>
              <a:ahLst/>
              <a:cxnLst>
                <a:cxn ang="3cd4">
                  <a:pos x="hc" y="t"/>
                </a:cxn>
                <a:cxn ang="cd2">
                  <a:pos x="l" y="vc"/>
                </a:cxn>
                <a:cxn ang="cd4">
                  <a:pos x="hc" y="b"/>
                </a:cxn>
                <a:cxn ang="0">
                  <a:pos x="r" y="vc"/>
                </a:cxn>
              </a:cxnLst>
              <a:rect l="l" t="t" r="r" b="b"/>
              <a:pathLst>
                <a:path w="153" h="153">
                  <a:moveTo>
                    <a:pt x="153" y="77"/>
                  </a:moveTo>
                  <a:cubicBezTo>
                    <a:pt x="153" y="119"/>
                    <a:pt x="119" y="153"/>
                    <a:pt x="76" y="153"/>
                  </a:cubicBezTo>
                  <a:cubicBezTo>
                    <a:pt x="33" y="153"/>
                    <a:pt x="0" y="119"/>
                    <a:pt x="0" y="77"/>
                  </a:cubicBezTo>
                  <a:cubicBezTo>
                    <a:pt x="0" y="34"/>
                    <a:pt x="33" y="0"/>
                    <a:pt x="76" y="0"/>
                  </a:cubicBezTo>
                  <a:cubicBezTo>
                    <a:pt x="119" y="0"/>
                    <a:pt x="153" y="34"/>
                    <a:pt x="153" y="7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2" name="Freeform: Shape 65"/>
            <p:cNvSpPr/>
            <p:nvPr/>
          </p:nvSpPr>
          <p:spPr>
            <a:xfrm>
              <a:off x="6046199" y="3325679"/>
              <a:ext cx="262800" cy="361079"/>
            </a:xfrm>
            <a:custGeom>
              <a:avLst/>
              <a:gdLst/>
              <a:ahLst/>
              <a:cxnLst>
                <a:cxn ang="3cd4">
                  <a:pos x="hc" y="t"/>
                </a:cxn>
                <a:cxn ang="cd2">
                  <a:pos x="l" y="vc"/>
                </a:cxn>
                <a:cxn ang="cd4">
                  <a:pos x="hc" y="b"/>
                </a:cxn>
                <a:cxn ang="0">
                  <a:pos x="r" y="vc"/>
                </a:cxn>
              </a:cxnLst>
              <a:rect l="l" t="t" r="r" b="b"/>
              <a:pathLst>
                <a:path w="731" h="1004">
                  <a:moveTo>
                    <a:pt x="731" y="0"/>
                  </a:moveTo>
                  <a:lnTo>
                    <a:pt x="405" y="302"/>
                  </a:lnTo>
                  <a:lnTo>
                    <a:pt x="0" y="302"/>
                  </a:lnTo>
                  <a:lnTo>
                    <a:pt x="0" y="702"/>
                  </a:lnTo>
                  <a:lnTo>
                    <a:pt x="405" y="702"/>
                  </a:lnTo>
                  <a:lnTo>
                    <a:pt x="731" y="1004"/>
                  </a:lnTo>
                  <a:cubicBezTo>
                    <a:pt x="731" y="1004"/>
                    <a:pt x="731" y="-1"/>
                    <a:pt x="731"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233" name="Group 232"/>
          <p:cNvGrpSpPr/>
          <p:nvPr/>
        </p:nvGrpSpPr>
        <p:grpSpPr>
          <a:xfrm>
            <a:off x="-5230145" y="-306259"/>
            <a:ext cx="10834534" cy="9788176"/>
            <a:chOff x="1494719" y="3050280"/>
            <a:chExt cx="4857121" cy="4388039"/>
          </a:xfrm>
        </p:grpSpPr>
        <p:sp>
          <p:nvSpPr>
            <p:cNvPr id="234" name="Freeform: Shape 4"/>
            <p:cNvSpPr/>
            <p:nvPr/>
          </p:nvSpPr>
          <p:spPr>
            <a:xfrm>
              <a:off x="5275440" y="4109760"/>
              <a:ext cx="660960" cy="595080"/>
            </a:xfrm>
            <a:custGeom>
              <a:avLst/>
              <a:gdLst/>
              <a:ahLst/>
              <a:cxnLst>
                <a:cxn ang="3cd4">
                  <a:pos x="hc" y="t"/>
                </a:cxn>
                <a:cxn ang="cd2">
                  <a:pos x="l" y="vc"/>
                </a:cxn>
                <a:cxn ang="cd4">
                  <a:pos x="hc" y="b"/>
                </a:cxn>
                <a:cxn ang="0">
                  <a:pos x="r" y="vc"/>
                </a:cxn>
              </a:cxnLst>
              <a:rect l="l" t="t" r="r" b="b"/>
              <a:pathLst>
                <a:path w="1837" h="1654">
                  <a:moveTo>
                    <a:pt x="1500" y="1654"/>
                  </a:moveTo>
                  <a:lnTo>
                    <a:pt x="337" y="1654"/>
                  </a:lnTo>
                  <a:cubicBezTo>
                    <a:pt x="152" y="1654"/>
                    <a:pt x="0" y="1503"/>
                    <a:pt x="0" y="1317"/>
                  </a:cubicBezTo>
                  <a:lnTo>
                    <a:pt x="0" y="336"/>
                  </a:lnTo>
                  <a:cubicBezTo>
                    <a:pt x="0" y="152"/>
                    <a:pt x="152" y="0"/>
                    <a:pt x="337" y="0"/>
                  </a:cubicBezTo>
                  <a:lnTo>
                    <a:pt x="1500" y="0"/>
                  </a:lnTo>
                  <a:cubicBezTo>
                    <a:pt x="1686" y="0"/>
                    <a:pt x="1837" y="152"/>
                    <a:pt x="1837" y="336"/>
                  </a:cubicBezTo>
                  <a:lnTo>
                    <a:pt x="1837" y="1317"/>
                  </a:lnTo>
                  <a:cubicBezTo>
                    <a:pt x="1837" y="1503"/>
                    <a:pt x="1686" y="1654"/>
                    <a:pt x="1500" y="1654"/>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5" name="Freeform: Shape 5"/>
            <p:cNvSpPr/>
            <p:nvPr/>
          </p:nvSpPr>
          <p:spPr>
            <a:xfrm>
              <a:off x="5470200" y="4201560"/>
              <a:ext cx="299160" cy="405360"/>
            </a:xfrm>
            <a:custGeom>
              <a:avLst/>
              <a:gdLst/>
              <a:ahLst/>
              <a:cxnLst>
                <a:cxn ang="3cd4">
                  <a:pos x="hc" y="t"/>
                </a:cxn>
                <a:cxn ang="cd2">
                  <a:pos x="l" y="vc"/>
                </a:cxn>
                <a:cxn ang="cd4">
                  <a:pos x="hc" y="b"/>
                </a:cxn>
                <a:cxn ang="0">
                  <a:pos x="r" y="vc"/>
                </a:cxn>
              </a:cxnLst>
              <a:rect l="l" t="t" r="r" b="b"/>
              <a:pathLst>
                <a:path w="832" h="1127">
                  <a:moveTo>
                    <a:pt x="698" y="457"/>
                  </a:moveTo>
                  <a:cubicBezTo>
                    <a:pt x="671" y="457"/>
                    <a:pt x="646" y="464"/>
                    <a:pt x="623" y="479"/>
                  </a:cubicBezTo>
                  <a:lnTo>
                    <a:pt x="382" y="278"/>
                  </a:lnTo>
                  <a:cubicBezTo>
                    <a:pt x="392" y="253"/>
                    <a:pt x="398" y="227"/>
                    <a:pt x="398" y="199"/>
                  </a:cubicBezTo>
                  <a:cubicBezTo>
                    <a:pt x="398" y="89"/>
                    <a:pt x="309" y="0"/>
                    <a:pt x="199" y="0"/>
                  </a:cubicBezTo>
                  <a:cubicBezTo>
                    <a:pt x="89" y="0"/>
                    <a:pt x="0" y="89"/>
                    <a:pt x="0" y="199"/>
                  </a:cubicBezTo>
                  <a:cubicBezTo>
                    <a:pt x="0" y="308"/>
                    <a:pt x="89" y="398"/>
                    <a:pt x="199" y="398"/>
                  </a:cubicBezTo>
                  <a:cubicBezTo>
                    <a:pt x="240" y="398"/>
                    <a:pt x="278" y="387"/>
                    <a:pt x="309" y="365"/>
                  </a:cubicBezTo>
                  <a:lnTo>
                    <a:pt x="567" y="578"/>
                  </a:lnTo>
                  <a:cubicBezTo>
                    <a:pt x="565" y="583"/>
                    <a:pt x="565" y="586"/>
                    <a:pt x="565" y="590"/>
                  </a:cubicBezTo>
                  <a:cubicBezTo>
                    <a:pt x="565" y="615"/>
                    <a:pt x="572" y="640"/>
                    <a:pt x="585" y="660"/>
                  </a:cubicBezTo>
                  <a:lnTo>
                    <a:pt x="302" y="904"/>
                  </a:lnTo>
                  <a:cubicBezTo>
                    <a:pt x="288" y="899"/>
                    <a:pt x="277" y="898"/>
                    <a:pt x="264" y="898"/>
                  </a:cubicBezTo>
                  <a:cubicBezTo>
                    <a:pt x="201" y="898"/>
                    <a:pt x="149" y="949"/>
                    <a:pt x="149" y="1012"/>
                  </a:cubicBezTo>
                  <a:cubicBezTo>
                    <a:pt x="149" y="1075"/>
                    <a:pt x="201" y="1127"/>
                    <a:pt x="264" y="1127"/>
                  </a:cubicBezTo>
                  <a:cubicBezTo>
                    <a:pt x="327" y="1127"/>
                    <a:pt x="378" y="1075"/>
                    <a:pt x="378" y="1012"/>
                  </a:cubicBezTo>
                  <a:cubicBezTo>
                    <a:pt x="378" y="1005"/>
                    <a:pt x="376" y="997"/>
                    <a:pt x="375" y="990"/>
                  </a:cubicBezTo>
                  <a:lnTo>
                    <a:pt x="689" y="722"/>
                  </a:lnTo>
                  <a:cubicBezTo>
                    <a:pt x="691" y="722"/>
                    <a:pt x="695" y="722"/>
                    <a:pt x="698" y="722"/>
                  </a:cubicBezTo>
                  <a:cubicBezTo>
                    <a:pt x="772" y="722"/>
                    <a:pt x="832" y="664"/>
                    <a:pt x="832" y="590"/>
                  </a:cubicBezTo>
                  <a:cubicBezTo>
                    <a:pt x="832" y="515"/>
                    <a:pt x="772" y="457"/>
                    <a:pt x="698" y="457"/>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6" name="Freeform: Shape 6"/>
            <p:cNvSpPr/>
            <p:nvPr/>
          </p:nvSpPr>
          <p:spPr>
            <a:xfrm>
              <a:off x="1813320" y="4239720"/>
              <a:ext cx="1186560" cy="1208520"/>
            </a:xfrm>
            <a:custGeom>
              <a:avLst/>
              <a:gdLst/>
              <a:ahLst/>
              <a:cxnLst>
                <a:cxn ang="3cd4">
                  <a:pos x="hc" y="t"/>
                </a:cxn>
                <a:cxn ang="cd2">
                  <a:pos x="l" y="vc"/>
                </a:cxn>
                <a:cxn ang="cd4">
                  <a:pos x="hc" y="b"/>
                </a:cxn>
                <a:cxn ang="0">
                  <a:pos x="r" y="vc"/>
                </a:cxn>
              </a:cxnLst>
              <a:rect l="l" t="t" r="r" b="b"/>
              <a:pathLst>
                <a:path w="3297" h="3358">
                  <a:moveTo>
                    <a:pt x="2472" y="0"/>
                  </a:moveTo>
                  <a:lnTo>
                    <a:pt x="824" y="0"/>
                  </a:lnTo>
                  <a:cubicBezTo>
                    <a:pt x="371" y="0"/>
                    <a:pt x="0" y="371"/>
                    <a:pt x="0" y="824"/>
                  </a:cubicBezTo>
                  <a:lnTo>
                    <a:pt x="0" y="1961"/>
                  </a:lnTo>
                  <a:cubicBezTo>
                    <a:pt x="0" y="2416"/>
                    <a:pt x="371" y="2786"/>
                    <a:pt x="824" y="2786"/>
                  </a:cubicBezTo>
                  <a:lnTo>
                    <a:pt x="1318" y="2786"/>
                  </a:lnTo>
                  <a:lnTo>
                    <a:pt x="1649" y="3358"/>
                  </a:lnTo>
                  <a:lnTo>
                    <a:pt x="1979" y="2786"/>
                  </a:lnTo>
                  <a:lnTo>
                    <a:pt x="2472" y="2786"/>
                  </a:lnTo>
                  <a:cubicBezTo>
                    <a:pt x="2925" y="2786"/>
                    <a:pt x="3297" y="2416"/>
                    <a:pt x="3297" y="1961"/>
                  </a:cubicBezTo>
                  <a:lnTo>
                    <a:pt x="3297" y="824"/>
                  </a:lnTo>
                  <a:cubicBezTo>
                    <a:pt x="3297" y="371"/>
                    <a:pt x="2925" y="0"/>
                    <a:pt x="2472" y="0"/>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7" name="Freeform: Shape 7"/>
            <p:cNvSpPr/>
            <p:nvPr/>
          </p:nvSpPr>
          <p:spPr>
            <a:xfrm>
              <a:off x="2640960" y="4998240"/>
              <a:ext cx="1628999" cy="1208159"/>
            </a:xfrm>
            <a:custGeom>
              <a:avLst/>
              <a:gdLst/>
              <a:ahLst/>
              <a:cxnLst>
                <a:cxn ang="3cd4">
                  <a:pos x="hc" y="t"/>
                </a:cxn>
                <a:cxn ang="cd2">
                  <a:pos x="l" y="vc"/>
                </a:cxn>
                <a:cxn ang="cd4">
                  <a:pos x="hc" y="b"/>
                </a:cxn>
                <a:cxn ang="0">
                  <a:pos x="r" y="vc"/>
                </a:cxn>
              </a:cxnLst>
              <a:rect l="l" t="t" r="r" b="b"/>
              <a:pathLst>
                <a:path w="4526" h="3357">
                  <a:moveTo>
                    <a:pt x="3702" y="0"/>
                  </a:moveTo>
                  <a:lnTo>
                    <a:pt x="825" y="0"/>
                  </a:lnTo>
                  <a:cubicBezTo>
                    <a:pt x="371" y="0"/>
                    <a:pt x="0" y="372"/>
                    <a:pt x="0" y="826"/>
                  </a:cubicBezTo>
                  <a:lnTo>
                    <a:pt x="0" y="1962"/>
                  </a:lnTo>
                  <a:cubicBezTo>
                    <a:pt x="0" y="2415"/>
                    <a:pt x="371" y="2786"/>
                    <a:pt x="825" y="2786"/>
                  </a:cubicBezTo>
                  <a:lnTo>
                    <a:pt x="1977" y="2786"/>
                  </a:lnTo>
                  <a:lnTo>
                    <a:pt x="2308" y="3357"/>
                  </a:lnTo>
                  <a:lnTo>
                    <a:pt x="2638" y="2786"/>
                  </a:lnTo>
                  <a:lnTo>
                    <a:pt x="3702" y="2786"/>
                  </a:lnTo>
                  <a:cubicBezTo>
                    <a:pt x="4156" y="2786"/>
                    <a:pt x="4526" y="2415"/>
                    <a:pt x="4526" y="1962"/>
                  </a:cubicBezTo>
                  <a:lnTo>
                    <a:pt x="4526" y="826"/>
                  </a:lnTo>
                  <a:cubicBezTo>
                    <a:pt x="4526" y="372"/>
                    <a:pt x="4156" y="0"/>
                    <a:pt x="3702"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8" name="Freeform: Shape 8"/>
            <p:cNvSpPr/>
            <p:nvPr/>
          </p:nvSpPr>
          <p:spPr>
            <a:xfrm>
              <a:off x="4975200" y="3219839"/>
              <a:ext cx="957600" cy="710280"/>
            </a:xfrm>
            <a:custGeom>
              <a:avLst/>
              <a:gdLst/>
              <a:ahLst/>
              <a:cxnLst>
                <a:cxn ang="3cd4">
                  <a:pos x="hc" y="t"/>
                </a:cxn>
                <a:cxn ang="cd2">
                  <a:pos x="l" y="vc"/>
                </a:cxn>
                <a:cxn ang="cd4">
                  <a:pos x="hc" y="b"/>
                </a:cxn>
                <a:cxn ang="0">
                  <a:pos x="r" y="vc"/>
                </a:cxn>
              </a:cxnLst>
              <a:rect l="l" t="t" r="r" b="b"/>
              <a:pathLst>
                <a:path w="2661" h="1974">
                  <a:moveTo>
                    <a:pt x="2176" y="0"/>
                  </a:moveTo>
                  <a:lnTo>
                    <a:pt x="484" y="0"/>
                  </a:lnTo>
                  <a:cubicBezTo>
                    <a:pt x="217" y="0"/>
                    <a:pt x="0" y="217"/>
                    <a:pt x="0" y="483"/>
                  </a:cubicBezTo>
                  <a:lnTo>
                    <a:pt x="0" y="1153"/>
                  </a:lnTo>
                  <a:cubicBezTo>
                    <a:pt x="0" y="1420"/>
                    <a:pt x="217" y="1636"/>
                    <a:pt x="484" y="1636"/>
                  </a:cubicBezTo>
                  <a:lnTo>
                    <a:pt x="1162" y="1636"/>
                  </a:lnTo>
                  <a:lnTo>
                    <a:pt x="1355" y="1974"/>
                  </a:lnTo>
                  <a:lnTo>
                    <a:pt x="1551" y="1636"/>
                  </a:lnTo>
                  <a:lnTo>
                    <a:pt x="2176" y="1636"/>
                  </a:lnTo>
                  <a:cubicBezTo>
                    <a:pt x="2443" y="1636"/>
                    <a:pt x="2661" y="1420"/>
                    <a:pt x="2661" y="1153"/>
                  </a:cubicBezTo>
                  <a:lnTo>
                    <a:pt x="2661" y="483"/>
                  </a:lnTo>
                  <a:cubicBezTo>
                    <a:pt x="2661" y="217"/>
                    <a:pt x="2443" y="0"/>
                    <a:pt x="2176"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9" name="Freeform: Shape 9"/>
            <p:cNvSpPr/>
            <p:nvPr/>
          </p:nvSpPr>
          <p:spPr>
            <a:xfrm>
              <a:off x="2057760" y="4488840"/>
              <a:ext cx="723599" cy="516599"/>
            </a:xfrm>
            <a:custGeom>
              <a:avLst/>
              <a:gdLst/>
              <a:ahLst/>
              <a:cxnLst>
                <a:cxn ang="3cd4">
                  <a:pos x="hc" y="t"/>
                </a:cxn>
                <a:cxn ang="cd2">
                  <a:pos x="l" y="vc"/>
                </a:cxn>
                <a:cxn ang="cd4">
                  <a:pos x="hc" y="b"/>
                </a:cxn>
                <a:cxn ang="0">
                  <a:pos x="r" y="vc"/>
                </a:cxn>
              </a:cxnLst>
              <a:rect l="l" t="t" r="r" b="b"/>
              <a:pathLst>
                <a:path w="2011" h="1436">
                  <a:moveTo>
                    <a:pt x="469" y="485"/>
                  </a:moveTo>
                  <a:cubicBezTo>
                    <a:pt x="444" y="485"/>
                    <a:pt x="423" y="464"/>
                    <a:pt x="423" y="439"/>
                  </a:cubicBezTo>
                  <a:cubicBezTo>
                    <a:pt x="423" y="415"/>
                    <a:pt x="444" y="394"/>
                    <a:pt x="469" y="394"/>
                  </a:cubicBezTo>
                  <a:cubicBezTo>
                    <a:pt x="494" y="394"/>
                    <a:pt x="513" y="415"/>
                    <a:pt x="513" y="439"/>
                  </a:cubicBezTo>
                  <a:cubicBezTo>
                    <a:pt x="513" y="464"/>
                    <a:pt x="494" y="485"/>
                    <a:pt x="469" y="485"/>
                  </a:cubicBezTo>
                  <a:close/>
                  <a:moveTo>
                    <a:pt x="1570" y="844"/>
                  </a:moveTo>
                  <a:cubicBezTo>
                    <a:pt x="1710" y="753"/>
                    <a:pt x="1749" y="597"/>
                    <a:pt x="1749" y="597"/>
                  </a:cubicBezTo>
                  <a:lnTo>
                    <a:pt x="1616" y="607"/>
                  </a:lnTo>
                  <a:cubicBezTo>
                    <a:pt x="1694" y="498"/>
                    <a:pt x="1700" y="376"/>
                    <a:pt x="1700" y="376"/>
                  </a:cubicBezTo>
                  <a:lnTo>
                    <a:pt x="1334" y="481"/>
                  </a:lnTo>
                  <a:cubicBezTo>
                    <a:pt x="1332" y="476"/>
                    <a:pt x="1329" y="472"/>
                    <a:pt x="1326" y="466"/>
                  </a:cubicBezTo>
                  <a:cubicBezTo>
                    <a:pt x="1149" y="111"/>
                    <a:pt x="907" y="21"/>
                    <a:pt x="733" y="5"/>
                  </a:cubicBezTo>
                  <a:cubicBezTo>
                    <a:pt x="626" y="-10"/>
                    <a:pt x="514" y="9"/>
                    <a:pt x="413" y="66"/>
                  </a:cubicBezTo>
                  <a:cubicBezTo>
                    <a:pt x="271" y="145"/>
                    <a:pt x="200" y="305"/>
                    <a:pt x="182" y="460"/>
                  </a:cubicBezTo>
                  <a:lnTo>
                    <a:pt x="0" y="497"/>
                  </a:lnTo>
                  <a:lnTo>
                    <a:pt x="131" y="583"/>
                  </a:lnTo>
                  <a:lnTo>
                    <a:pt x="34" y="682"/>
                  </a:lnTo>
                  <a:lnTo>
                    <a:pt x="194" y="698"/>
                  </a:lnTo>
                  <a:cubicBezTo>
                    <a:pt x="200" y="723"/>
                    <a:pt x="208" y="745"/>
                    <a:pt x="217" y="765"/>
                  </a:cubicBezTo>
                  <a:cubicBezTo>
                    <a:pt x="217" y="765"/>
                    <a:pt x="677" y="1936"/>
                    <a:pt x="2011" y="1184"/>
                  </a:cubicBezTo>
                  <a:cubicBezTo>
                    <a:pt x="2011" y="1184"/>
                    <a:pt x="1804" y="1125"/>
                    <a:pt x="1570" y="84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0" name="Freeform: Shape 10"/>
            <p:cNvSpPr/>
            <p:nvPr/>
          </p:nvSpPr>
          <p:spPr>
            <a:xfrm>
              <a:off x="2892239" y="5339520"/>
              <a:ext cx="479160" cy="365040"/>
            </a:xfrm>
            <a:custGeom>
              <a:avLst/>
              <a:gdLst/>
              <a:ahLst/>
              <a:cxnLst>
                <a:cxn ang="3cd4">
                  <a:pos x="hc" y="t"/>
                </a:cxn>
                <a:cxn ang="cd2">
                  <a:pos x="l" y="vc"/>
                </a:cxn>
                <a:cxn ang="cd4">
                  <a:pos x="hc" y="b"/>
                </a:cxn>
                <a:cxn ang="0">
                  <a:pos x="r" y="vc"/>
                </a:cxn>
              </a:cxnLst>
              <a:rect l="l" t="t" r="r" b="b"/>
              <a:pathLst>
                <a:path w="1332" h="1015">
                  <a:moveTo>
                    <a:pt x="127" y="590"/>
                  </a:moveTo>
                  <a:lnTo>
                    <a:pt x="132" y="594"/>
                  </a:lnTo>
                  <a:lnTo>
                    <a:pt x="667" y="1015"/>
                  </a:lnTo>
                  <a:lnTo>
                    <a:pt x="1201" y="594"/>
                  </a:lnTo>
                  <a:lnTo>
                    <a:pt x="1206" y="590"/>
                  </a:lnTo>
                  <a:cubicBezTo>
                    <a:pt x="1349" y="477"/>
                    <a:pt x="1374" y="269"/>
                    <a:pt x="1261" y="126"/>
                  </a:cubicBezTo>
                  <a:cubicBezTo>
                    <a:pt x="1150" y="-17"/>
                    <a:pt x="941" y="-43"/>
                    <a:pt x="798" y="70"/>
                  </a:cubicBezTo>
                  <a:lnTo>
                    <a:pt x="667" y="174"/>
                  </a:lnTo>
                  <a:lnTo>
                    <a:pt x="536" y="70"/>
                  </a:lnTo>
                  <a:cubicBezTo>
                    <a:pt x="393" y="-43"/>
                    <a:pt x="183" y="-17"/>
                    <a:pt x="71" y="126"/>
                  </a:cubicBezTo>
                  <a:cubicBezTo>
                    <a:pt x="-42" y="269"/>
                    <a:pt x="-17" y="477"/>
                    <a:pt x="127" y="59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1" name="Freeform: Shape 11"/>
            <p:cNvSpPr/>
            <p:nvPr/>
          </p:nvSpPr>
          <p:spPr>
            <a:xfrm>
              <a:off x="5445360" y="5617440"/>
              <a:ext cx="362160" cy="275760"/>
            </a:xfrm>
            <a:custGeom>
              <a:avLst/>
              <a:gdLst/>
              <a:ahLst/>
              <a:cxnLst>
                <a:cxn ang="3cd4">
                  <a:pos x="hc" y="t"/>
                </a:cxn>
                <a:cxn ang="cd2">
                  <a:pos x="l" y="vc"/>
                </a:cxn>
                <a:cxn ang="cd4">
                  <a:pos x="hc" y="b"/>
                </a:cxn>
                <a:cxn ang="0">
                  <a:pos x="r" y="vc"/>
                </a:cxn>
              </a:cxnLst>
              <a:rect l="l" t="t" r="r" b="b"/>
              <a:pathLst>
                <a:path w="1007" h="767">
                  <a:moveTo>
                    <a:pt x="96" y="447"/>
                  </a:moveTo>
                  <a:lnTo>
                    <a:pt x="99" y="450"/>
                  </a:lnTo>
                  <a:lnTo>
                    <a:pt x="505" y="767"/>
                  </a:lnTo>
                  <a:lnTo>
                    <a:pt x="909" y="450"/>
                  </a:lnTo>
                  <a:lnTo>
                    <a:pt x="912" y="447"/>
                  </a:lnTo>
                  <a:cubicBezTo>
                    <a:pt x="1020" y="362"/>
                    <a:pt x="1040" y="203"/>
                    <a:pt x="954" y="95"/>
                  </a:cubicBezTo>
                  <a:cubicBezTo>
                    <a:pt x="869" y="-13"/>
                    <a:pt x="711" y="-32"/>
                    <a:pt x="603" y="52"/>
                  </a:cubicBezTo>
                  <a:lnTo>
                    <a:pt x="505" y="132"/>
                  </a:lnTo>
                  <a:lnTo>
                    <a:pt x="405" y="52"/>
                  </a:lnTo>
                  <a:cubicBezTo>
                    <a:pt x="297" y="-32"/>
                    <a:pt x="138" y="-13"/>
                    <a:pt x="53" y="95"/>
                  </a:cubicBezTo>
                  <a:cubicBezTo>
                    <a:pt x="-31" y="203"/>
                    <a:pt x="-13" y="362"/>
                    <a:pt x="96" y="44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2" name="Freeform: Shape 12"/>
            <p:cNvSpPr/>
            <p:nvPr/>
          </p:nvSpPr>
          <p:spPr>
            <a:xfrm>
              <a:off x="3454920" y="5364720"/>
              <a:ext cx="113040" cy="264600"/>
            </a:xfrm>
            <a:custGeom>
              <a:avLst/>
              <a:gdLst/>
              <a:ahLst/>
              <a:cxnLst>
                <a:cxn ang="3cd4">
                  <a:pos x="hc" y="t"/>
                </a:cxn>
                <a:cxn ang="cd2">
                  <a:pos x="l" y="vc"/>
                </a:cxn>
                <a:cxn ang="cd4">
                  <a:pos x="hc" y="b"/>
                </a:cxn>
                <a:cxn ang="0">
                  <a:pos x="r" y="vc"/>
                </a:cxn>
              </a:cxnLst>
              <a:rect l="l" t="t" r="r" b="b"/>
              <a:pathLst>
                <a:path w="315" h="736">
                  <a:moveTo>
                    <a:pt x="315" y="736"/>
                  </a:moveTo>
                  <a:lnTo>
                    <a:pt x="197" y="736"/>
                  </a:lnTo>
                  <a:lnTo>
                    <a:pt x="197" y="261"/>
                  </a:lnTo>
                  <a:cubicBezTo>
                    <a:pt x="197" y="203"/>
                    <a:pt x="198" y="160"/>
                    <a:pt x="201" y="126"/>
                  </a:cubicBezTo>
                  <a:cubicBezTo>
                    <a:pt x="194" y="135"/>
                    <a:pt x="184" y="144"/>
                    <a:pt x="172" y="152"/>
                  </a:cubicBezTo>
                  <a:cubicBezTo>
                    <a:pt x="161" y="162"/>
                    <a:pt x="123" y="194"/>
                    <a:pt x="59" y="245"/>
                  </a:cubicBezTo>
                  <a:lnTo>
                    <a:pt x="0" y="170"/>
                  </a:lnTo>
                  <a:lnTo>
                    <a:pt x="215" y="0"/>
                  </a:lnTo>
                  <a:lnTo>
                    <a:pt x="315" y="0"/>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3" name="Freeform: Shape 13"/>
            <p:cNvSpPr/>
            <p:nvPr/>
          </p:nvSpPr>
          <p:spPr>
            <a:xfrm>
              <a:off x="3654360" y="5360760"/>
              <a:ext cx="179640" cy="272160"/>
            </a:xfrm>
            <a:custGeom>
              <a:avLst/>
              <a:gdLst/>
              <a:ahLst/>
              <a:cxnLst>
                <a:cxn ang="3cd4">
                  <a:pos x="hc" y="t"/>
                </a:cxn>
                <a:cxn ang="cd2">
                  <a:pos x="l" y="vc"/>
                </a:cxn>
                <a:cxn ang="cd4">
                  <a:pos x="hc" y="b"/>
                </a:cxn>
                <a:cxn ang="0">
                  <a:pos x="r" y="vc"/>
                </a:cxn>
              </a:cxnLst>
              <a:rect l="l" t="t" r="r" b="b"/>
              <a:pathLst>
                <a:path w="500" h="757">
                  <a:moveTo>
                    <a:pt x="500" y="379"/>
                  </a:moveTo>
                  <a:cubicBezTo>
                    <a:pt x="500" y="506"/>
                    <a:pt x="479" y="601"/>
                    <a:pt x="438" y="663"/>
                  </a:cubicBezTo>
                  <a:cubicBezTo>
                    <a:pt x="397" y="726"/>
                    <a:pt x="334" y="757"/>
                    <a:pt x="250" y="757"/>
                  </a:cubicBezTo>
                  <a:cubicBezTo>
                    <a:pt x="169" y="757"/>
                    <a:pt x="106" y="724"/>
                    <a:pt x="64" y="660"/>
                  </a:cubicBezTo>
                  <a:cubicBezTo>
                    <a:pt x="22" y="597"/>
                    <a:pt x="0" y="503"/>
                    <a:pt x="0" y="379"/>
                  </a:cubicBezTo>
                  <a:cubicBezTo>
                    <a:pt x="0" y="250"/>
                    <a:pt x="21" y="153"/>
                    <a:pt x="61" y="93"/>
                  </a:cubicBezTo>
                  <a:cubicBezTo>
                    <a:pt x="102" y="32"/>
                    <a:pt x="165" y="0"/>
                    <a:pt x="250" y="0"/>
                  </a:cubicBezTo>
                  <a:cubicBezTo>
                    <a:pt x="333" y="0"/>
                    <a:pt x="394" y="32"/>
                    <a:pt x="437" y="96"/>
                  </a:cubicBezTo>
                  <a:cubicBezTo>
                    <a:pt x="479" y="160"/>
                    <a:pt x="500" y="256"/>
                    <a:pt x="500" y="379"/>
                  </a:cubicBezTo>
                  <a:close/>
                  <a:moveTo>
                    <a:pt x="120" y="379"/>
                  </a:moveTo>
                  <a:cubicBezTo>
                    <a:pt x="120" y="480"/>
                    <a:pt x="131" y="550"/>
                    <a:pt x="151" y="594"/>
                  </a:cubicBezTo>
                  <a:cubicBezTo>
                    <a:pt x="172" y="637"/>
                    <a:pt x="205" y="659"/>
                    <a:pt x="250" y="659"/>
                  </a:cubicBezTo>
                  <a:cubicBezTo>
                    <a:pt x="295" y="659"/>
                    <a:pt x="328" y="637"/>
                    <a:pt x="349" y="593"/>
                  </a:cubicBezTo>
                  <a:cubicBezTo>
                    <a:pt x="371" y="549"/>
                    <a:pt x="381" y="478"/>
                    <a:pt x="381" y="379"/>
                  </a:cubicBezTo>
                  <a:cubicBezTo>
                    <a:pt x="381" y="281"/>
                    <a:pt x="371" y="209"/>
                    <a:pt x="349" y="164"/>
                  </a:cubicBezTo>
                  <a:cubicBezTo>
                    <a:pt x="328" y="121"/>
                    <a:pt x="295" y="99"/>
                    <a:pt x="250" y="99"/>
                  </a:cubicBezTo>
                  <a:cubicBezTo>
                    <a:pt x="205" y="99"/>
                    <a:pt x="172" y="121"/>
                    <a:pt x="151" y="163"/>
                  </a:cubicBezTo>
                  <a:cubicBezTo>
                    <a:pt x="131" y="207"/>
                    <a:pt x="120" y="279"/>
                    <a:pt x="120" y="379"/>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4" name="Freeform: Shape 14"/>
            <p:cNvSpPr/>
            <p:nvPr/>
          </p:nvSpPr>
          <p:spPr>
            <a:xfrm>
              <a:off x="3866399" y="5360760"/>
              <a:ext cx="178920" cy="272160"/>
            </a:xfrm>
            <a:custGeom>
              <a:avLst/>
              <a:gdLst/>
              <a:ahLst/>
              <a:cxnLst>
                <a:cxn ang="3cd4">
                  <a:pos x="hc" y="t"/>
                </a:cxn>
                <a:cxn ang="cd2">
                  <a:pos x="l" y="vc"/>
                </a:cxn>
                <a:cxn ang="cd4">
                  <a:pos x="hc" y="b"/>
                </a:cxn>
                <a:cxn ang="0">
                  <a:pos x="r" y="vc"/>
                </a:cxn>
              </a:cxnLst>
              <a:rect l="l" t="t" r="r" b="b"/>
              <a:pathLst>
                <a:path w="498" h="757">
                  <a:moveTo>
                    <a:pt x="498" y="379"/>
                  </a:moveTo>
                  <a:cubicBezTo>
                    <a:pt x="498" y="506"/>
                    <a:pt x="478" y="601"/>
                    <a:pt x="437" y="663"/>
                  </a:cubicBezTo>
                  <a:cubicBezTo>
                    <a:pt x="396" y="726"/>
                    <a:pt x="333" y="757"/>
                    <a:pt x="249" y="757"/>
                  </a:cubicBezTo>
                  <a:cubicBezTo>
                    <a:pt x="167" y="757"/>
                    <a:pt x="105" y="724"/>
                    <a:pt x="63" y="660"/>
                  </a:cubicBezTo>
                  <a:cubicBezTo>
                    <a:pt x="21" y="597"/>
                    <a:pt x="0" y="503"/>
                    <a:pt x="0" y="379"/>
                  </a:cubicBezTo>
                  <a:cubicBezTo>
                    <a:pt x="0" y="250"/>
                    <a:pt x="21" y="153"/>
                    <a:pt x="60" y="93"/>
                  </a:cubicBezTo>
                  <a:cubicBezTo>
                    <a:pt x="102" y="32"/>
                    <a:pt x="164" y="0"/>
                    <a:pt x="249" y="0"/>
                  </a:cubicBezTo>
                  <a:cubicBezTo>
                    <a:pt x="331" y="0"/>
                    <a:pt x="392" y="32"/>
                    <a:pt x="435" y="96"/>
                  </a:cubicBezTo>
                  <a:cubicBezTo>
                    <a:pt x="478" y="160"/>
                    <a:pt x="498" y="256"/>
                    <a:pt x="498" y="379"/>
                  </a:cubicBezTo>
                  <a:close/>
                  <a:moveTo>
                    <a:pt x="119" y="379"/>
                  </a:moveTo>
                  <a:cubicBezTo>
                    <a:pt x="119" y="480"/>
                    <a:pt x="129" y="550"/>
                    <a:pt x="149" y="594"/>
                  </a:cubicBezTo>
                  <a:cubicBezTo>
                    <a:pt x="170" y="637"/>
                    <a:pt x="203" y="659"/>
                    <a:pt x="249" y="659"/>
                  </a:cubicBezTo>
                  <a:cubicBezTo>
                    <a:pt x="295" y="659"/>
                    <a:pt x="327" y="637"/>
                    <a:pt x="347" y="593"/>
                  </a:cubicBezTo>
                  <a:cubicBezTo>
                    <a:pt x="369" y="549"/>
                    <a:pt x="379" y="478"/>
                    <a:pt x="379" y="379"/>
                  </a:cubicBezTo>
                  <a:cubicBezTo>
                    <a:pt x="379" y="281"/>
                    <a:pt x="369" y="209"/>
                    <a:pt x="347" y="164"/>
                  </a:cubicBezTo>
                  <a:cubicBezTo>
                    <a:pt x="327" y="121"/>
                    <a:pt x="295" y="99"/>
                    <a:pt x="249" y="99"/>
                  </a:cubicBezTo>
                  <a:cubicBezTo>
                    <a:pt x="203" y="99"/>
                    <a:pt x="170" y="121"/>
                    <a:pt x="149" y="163"/>
                  </a:cubicBezTo>
                  <a:cubicBezTo>
                    <a:pt x="129" y="207"/>
                    <a:pt x="119" y="279"/>
                    <a:pt x="119" y="379"/>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5" name="Freeform: Shape 15"/>
            <p:cNvSpPr/>
            <p:nvPr/>
          </p:nvSpPr>
          <p:spPr>
            <a:xfrm>
              <a:off x="5490720" y="3417480"/>
              <a:ext cx="87120" cy="203400"/>
            </a:xfrm>
            <a:custGeom>
              <a:avLst/>
              <a:gdLst/>
              <a:ahLst/>
              <a:cxnLst>
                <a:cxn ang="3cd4">
                  <a:pos x="hc" y="t"/>
                </a:cxn>
                <a:cxn ang="cd2">
                  <a:pos x="l" y="vc"/>
                </a:cxn>
                <a:cxn ang="cd4">
                  <a:pos x="hc" y="b"/>
                </a:cxn>
                <a:cxn ang="0">
                  <a:pos x="r" y="vc"/>
                </a:cxn>
              </a:cxnLst>
              <a:rect l="l" t="t" r="r" b="b"/>
              <a:pathLst>
                <a:path w="243" h="566">
                  <a:moveTo>
                    <a:pt x="243" y="566"/>
                  </a:moveTo>
                  <a:lnTo>
                    <a:pt x="152" y="566"/>
                  </a:lnTo>
                  <a:lnTo>
                    <a:pt x="152" y="199"/>
                  </a:lnTo>
                  <a:cubicBezTo>
                    <a:pt x="152" y="157"/>
                    <a:pt x="152" y="122"/>
                    <a:pt x="155" y="97"/>
                  </a:cubicBezTo>
                  <a:cubicBezTo>
                    <a:pt x="149" y="103"/>
                    <a:pt x="142" y="110"/>
                    <a:pt x="133" y="118"/>
                  </a:cubicBezTo>
                  <a:cubicBezTo>
                    <a:pt x="124" y="125"/>
                    <a:pt x="95" y="148"/>
                    <a:pt x="47" y="188"/>
                  </a:cubicBezTo>
                  <a:lnTo>
                    <a:pt x="0" y="131"/>
                  </a:lnTo>
                  <a:lnTo>
                    <a:pt x="167" y="0"/>
                  </a:lnTo>
                  <a:lnTo>
                    <a:pt x="243" y="0"/>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6" name="Freeform: Shape 16"/>
            <p:cNvSpPr/>
            <p:nvPr/>
          </p:nvSpPr>
          <p:spPr>
            <a:xfrm>
              <a:off x="5644440" y="3414600"/>
              <a:ext cx="138240" cy="208800"/>
            </a:xfrm>
            <a:custGeom>
              <a:avLst/>
              <a:gdLst/>
              <a:ahLst/>
              <a:cxnLst>
                <a:cxn ang="3cd4">
                  <a:pos x="hc" y="t"/>
                </a:cxn>
                <a:cxn ang="cd2">
                  <a:pos x="l" y="vc"/>
                </a:cxn>
                <a:cxn ang="cd4">
                  <a:pos x="hc" y="b"/>
                </a:cxn>
                <a:cxn ang="0">
                  <a:pos x="r" y="vc"/>
                </a:cxn>
              </a:cxnLst>
              <a:rect l="l" t="t" r="r" b="b"/>
              <a:pathLst>
                <a:path w="385" h="581">
                  <a:moveTo>
                    <a:pt x="385" y="291"/>
                  </a:moveTo>
                  <a:cubicBezTo>
                    <a:pt x="385" y="389"/>
                    <a:pt x="369" y="463"/>
                    <a:pt x="336" y="509"/>
                  </a:cubicBezTo>
                  <a:cubicBezTo>
                    <a:pt x="306" y="558"/>
                    <a:pt x="257" y="581"/>
                    <a:pt x="193" y="581"/>
                  </a:cubicBezTo>
                  <a:cubicBezTo>
                    <a:pt x="130" y="581"/>
                    <a:pt x="81" y="556"/>
                    <a:pt x="49" y="506"/>
                  </a:cubicBezTo>
                  <a:cubicBezTo>
                    <a:pt x="17" y="458"/>
                    <a:pt x="0" y="387"/>
                    <a:pt x="0" y="291"/>
                  </a:cubicBezTo>
                  <a:cubicBezTo>
                    <a:pt x="0" y="191"/>
                    <a:pt x="15" y="117"/>
                    <a:pt x="47" y="70"/>
                  </a:cubicBezTo>
                  <a:cubicBezTo>
                    <a:pt x="78" y="23"/>
                    <a:pt x="126" y="0"/>
                    <a:pt x="193" y="0"/>
                  </a:cubicBezTo>
                  <a:cubicBezTo>
                    <a:pt x="256" y="0"/>
                    <a:pt x="302" y="25"/>
                    <a:pt x="335" y="73"/>
                  </a:cubicBezTo>
                  <a:cubicBezTo>
                    <a:pt x="369" y="123"/>
                    <a:pt x="385" y="196"/>
                    <a:pt x="385" y="291"/>
                  </a:cubicBezTo>
                  <a:close/>
                  <a:moveTo>
                    <a:pt x="92" y="291"/>
                  </a:moveTo>
                  <a:cubicBezTo>
                    <a:pt x="92" y="367"/>
                    <a:pt x="100" y="423"/>
                    <a:pt x="117" y="455"/>
                  </a:cubicBezTo>
                  <a:cubicBezTo>
                    <a:pt x="131" y="489"/>
                    <a:pt x="157" y="505"/>
                    <a:pt x="193" y="505"/>
                  </a:cubicBezTo>
                  <a:cubicBezTo>
                    <a:pt x="226" y="505"/>
                    <a:pt x="252" y="489"/>
                    <a:pt x="269" y="455"/>
                  </a:cubicBezTo>
                  <a:cubicBezTo>
                    <a:pt x="285" y="421"/>
                    <a:pt x="292" y="367"/>
                    <a:pt x="292" y="291"/>
                  </a:cubicBezTo>
                  <a:cubicBezTo>
                    <a:pt x="292" y="215"/>
                    <a:pt x="285" y="161"/>
                    <a:pt x="269" y="126"/>
                  </a:cubicBezTo>
                  <a:cubicBezTo>
                    <a:pt x="252" y="92"/>
                    <a:pt x="226" y="76"/>
                    <a:pt x="193" y="76"/>
                  </a:cubicBezTo>
                  <a:cubicBezTo>
                    <a:pt x="157" y="76"/>
                    <a:pt x="131" y="92"/>
                    <a:pt x="117" y="126"/>
                  </a:cubicBezTo>
                  <a:cubicBezTo>
                    <a:pt x="100" y="158"/>
                    <a:pt x="92" y="214"/>
                    <a:pt x="92" y="291"/>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7" name="Freeform: Shape 17"/>
            <p:cNvSpPr/>
            <p:nvPr/>
          </p:nvSpPr>
          <p:spPr>
            <a:xfrm>
              <a:off x="1580040" y="4993200"/>
              <a:ext cx="427320" cy="384480"/>
            </a:xfrm>
            <a:custGeom>
              <a:avLst/>
              <a:gdLst/>
              <a:ahLst/>
              <a:cxnLst>
                <a:cxn ang="3cd4">
                  <a:pos x="hc" y="t"/>
                </a:cxn>
                <a:cxn ang="cd2">
                  <a:pos x="l" y="vc"/>
                </a:cxn>
                <a:cxn ang="cd4">
                  <a:pos x="hc" y="b"/>
                </a:cxn>
                <a:cxn ang="0">
                  <a:pos x="r" y="vc"/>
                </a:cxn>
              </a:cxnLst>
              <a:rect l="l" t="t" r="r" b="b"/>
              <a:pathLst>
                <a:path w="1188" h="1069">
                  <a:moveTo>
                    <a:pt x="971" y="1069"/>
                  </a:moveTo>
                  <a:lnTo>
                    <a:pt x="218" y="1069"/>
                  </a:lnTo>
                  <a:cubicBezTo>
                    <a:pt x="97" y="1069"/>
                    <a:pt x="0" y="971"/>
                    <a:pt x="0" y="851"/>
                  </a:cubicBezTo>
                  <a:lnTo>
                    <a:pt x="0" y="218"/>
                  </a:lnTo>
                  <a:cubicBezTo>
                    <a:pt x="0" y="98"/>
                    <a:pt x="97" y="0"/>
                    <a:pt x="218" y="0"/>
                  </a:cubicBezTo>
                  <a:lnTo>
                    <a:pt x="971" y="0"/>
                  </a:lnTo>
                  <a:cubicBezTo>
                    <a:pt x="1091" y="0"/>
                    <a:pt x="1188" y="98"/>
                    <a:pt x="1188" y="218"/>
                  </a:cubicBezTo>
                  <a:lnTo>
                    <a:pt x="1188" y="851"/>
                  </a:lnTo>
                  <a:cubicBezTo>
                    <a:pt x="1188" y="971"/>
                    <a:pt x="1091" y="1069"/>
                    <a:pt x="971" y="1069"/>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8" name="Freeform: Shape 18"/>
            <p:cNvSpPr/>
            <p:nvPr/>
          </p:nvSpPr>
          <p:spPr>
            <a:xfrm>
              <a:off x="3686039" y="6159960"/>
              <a:ext cx="319680" cy="287280"/>
            </a:xfrm>
            <a:custGeom>
              <a:avLst/>
              <a:gdLst/>
              <a:ahLst/>
              <a:cxnLst>
                <a:cxn ang="3cd4">
                  <a:pos x="hc" y="t"/>
                </a:cxn>
                <a:cxn ang="cd2">
                  <a:pos x="l" y="vc"/>
                </a:cxn>
                <a:cxn ang="cd4">
                  <a:pos x="hc" y="b"/>
                </a:cxn>
                <a:cxn ang="0">
                  <a:pos x="r" y="vc"/>
                </a:cxn>
              </a:cxnLst>
              <a:rect l="l" t="t" r="r" b="b"/>
              <a:pathLst>
                <a:path w="889" h="799">
                  <a:moveTo>
                    <a:pt x="727" y="799"/>
                  </a:moveTo>
                  <a:lnTo>
                    <a:pt x="164" y="799"/>
                  </a:lnTo>
                  <a:cubicBezTo>
                    <a:pt x="73" y="799"/>
                    <a:pt x="0" y="726"/>
                    <a:pt x="0" y="636"/>
                  </a:cubicBezTo>
                  <a:lnTo>
                    <a:pt x="0" y="163"/>
                  </a:lnTo>
                  <a:cubicBezTo>
                    <a:pt x="0" y="74"/>
                    <a:pt x="73" y="0"/>
                    <a:pt x="164" y="0"/>
                  </a:cubicBezTo>
                  <a:lnTo>
                    <a:pt x="727" y="0"/>
                  </a:lnTo>
                  <a:cubicBezTo>
                    <a:pt x="816" y="0"/>
                    <a:pt x="889" y="74"/>
                    <a:pt x="889" y="163"/>
                  </a:cubicBezTo>
                  <a:lnTo>
                    <a:pt x="889" y="636"/>
                  </a:lnTo>
                  <a:cubicBezTo>
                    <a:pt x="889" y="726"/>
                    <a:pt x="816" y="799"/>
                    <a:pt x="727" y="799"/>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9" name="Freeform: Shape 19"/>
            <p:cNvSpPr/>
            <p:nvPr/>
          </p:nvSpPr>
          <p:spPr>
            <a:xfrm>
              <a:off x="6032160" y="4449240"/>
              <a:ext cx="319680" cy="287640"/>
            </a:xfrm>
            <a:custGeom>
              <a:avLst/>
              <a:gdLst/>
              <a:ahLst/>
              <a:cxnLst>
                <a:cxn ang="3cd4">
                  <a:pos x="hc" y="t"/>
                </a:cxn>
                <a:cxn ang="cd2">
                  <a:pos x="l" y="vc"/>
                </a:cxn>
                <a:cxn ang="cd4">
                  <a:pos x="hc" y="b"/>
                </a:cxn>
                <a:cxn ang="0">
                  <a:pos x="r" y="vc"/>
                </a:cxn>
              </a:cxnLst>
              <a:rect l="l" t="t" r="r" b="b"/>
              <a:pathLst>
                <a:path w="889" h="800">
                  <a:moveTo>
                    <a:pt x="726" y="800"/>
                  </a:moveTo>
                  <a:lnTo>
                    <a:pt x="163" y="800"/>
                  </a:lnTo>
                  <a:cubicBezTo>
                    <a:pt x="74" y="800"/>
                    <a:pt x="0" y="727"/>
                    <a:pt x="0" y="636"/>
                  </a:cubicBezTo>
                  <a:lnTo>
                    <a:pt x="0" y="163"/>
                  </a:lnTo>
                  <a:cubicBezTo>
                    <a:pt x="0" y="74"/>
                    <a:pt x="74" y="0"/>
                    <a:pt x="163" y="0"/>
                  </a:cubicBezTo>
                  <a:lnTo>
                    <a:pt x="726" y="0"/>
                  </a:lnTo>
                  <a:cubicBezTo>
                    <a:pt x="815" y="0"/>
                    <a:pt x="889" y="74"/>
                    <a:pt x="889" y="163"/>
                  </a:cubicBezTo>
                  <a:lnTo>
                    <a:pt x="889" y="636"/>
                  </a:lnTo>
                  <a:cubicBezTo>
                    <a:pt x="889" y="727"/>
                    <a:pt x="815" y="800"/>
                    <a:pt x="726" y="80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0" name="Freeform: Shape 20"/>
            <p:cNvSpPr/>
            <p:nvPr/>
          </p:nvSpPr>
          <p:spPr>
            <a:xfrm>
              <a:off x="2613960" y="3981240"/>
              <a:ext cx="168840" cy="151920"/>
            </a:xfrm>
            <a:custGeom>
              <a:avLst/>
              <a:gdLst/>
              <a:ahLst/>
              <a:cxnLst>
                <a:cxn ang="3cd4">
                  <a:pos x="hc" y="t"/>
                </a:cxn>
                <a:cxn ang="cd2">
                  <a:pos x="l" y="vc"/>
                </a:cxn>
                <a:cxn ang="cd4">
                  <a:pos x="hc" y="b"/>
                </a:cxn>
                <a:cxn ang="0">
                  <a:pos x="r" y="vc"/>
                </a:cxn>
              </a:cxnLst>
              <a:rect l="l" t="t" r="r" b="b"/>
              <a:pathLst>
                <a:path w="470" h="423">
                  <a:moveTo>
                    <a:pt x="383" y="423"/>
                  </a:moveTo>
                  <a:lnTo>
                    <a:pt x="86" y="423"/>
                  </a:lnTo>
                  <a:cubicBezTo>
                    <a:pt x="39" y="423"/>
                    <a:pt x="0" y="383"/>
                    <a:pt x="0" y="336"/>
                  </a:cubicBezTo>
                  <a:lnTo>
                    <a:pt x="0" y="87"/>
                  </a:lnTo>
                  <a:cubicBezTo>
                    <a:pt x="0" y="39"/>
                    <a:pt x="39" y="0"/>
                    <a:pt x="86" y="0"/>
                  </a:cubicBezTo>
                  <a:lnTo>
                    <a:pt x="383" y="0"/>
                  </a:lnTo>
                  <a:cubicBezTo>
                    <a:pt x="430" y="0"/>
                    <a:pt x="470" y="39"/>
                    <a:pt x="470" y="87"/>
                  </a:cubicBezTo>
                  <a:lnTo>
                    <a:pt x="470" y="336"/>
                  </a:lnTo>
                  <a:cubicBezTo>
                    <a:pt x="470" y="383"/>
                    <a:pt x="430" y="423"/>
                    <a:pt x="383" y="423"/>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1" name="Freeform: Shape 21"/>
            <p:cNvSpPr/>
            <p:nvPr/>
          </p:nvSpPr>
          <p:spPr>
            <a:xfrm>
              <a:off x="1951200" y="5538960"/>
              <a:ext cx="583200" cy="582840"/>
            </a:xfrm>
            <a:custGeom>
              <a:avLst/>
              <a:gdLst/>
              <a:ahLst/>
              <a:cxnLst>
                <a:cxn ang="3cd4">
                  <a:pos x="hc" y="t"/>
                </a:cxn>
                <a:cxn ang="cd2">
                  <a:pos x="l" y="vc"/>
                </a:cxn>
                <a:cxn ang="cd4">
                  <a:pos x="hc" y="b"/>
                </a:cxn>
                <a:cxn ang="0">
                  <a:pos x="r" y="vc"/>
                </a:cxn>
              </a:cxnLst>
              <a:rect l="l" t="t" r="r" b="b"/>
              <a:pathLst>
                <a:path w="1621" h="1620">
                  <a:moveTo>
                    <a:pt x="1621" y="810"/>
                  </a:moveTo>
                  <a:cubicBezTo>
                    <a:pt x="1621" y="1258"/>
                    <a:pt x="1259" y="1620"/>
                    <a:pt x="810" y="1620"/>
                  </a:cubicBezTo>
                  <a:cubicBezTo>
                    <a:pt x="364" y="1620"/>
                    <a:pt x="0" y="1258"/>
                    <a:pt x="0" y="810"/>
                  </a:cubicBezTo>
                  <a:cubicBezTo>
                    <a:pt x="0" y="363"/>
                    <a:pt x="364" y="0"/>
                    <a:pt x="810" y="0"/>
                  </a:cubicBezTo>
                  <a:cubicBezTo>
                    <a:pt x="1259" y="0"/>
                    <a:pt x="1621" y="363"/>
                    <a:pt x="1621" y="81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2" name="Freeform: Shape 22"/>
            <p:cNvSpPr/>
            <p:nvPr/>
          </p:nvSpPr>
          <p:spPr>
            <a:xfrm>
              <a:off x="2151000" y="5909760"/>
              <a:ext cx="183240" cy="79920"/>
            </a:xfrm>
            <a:custGeom>
              <a:avLst/>
              <a:gdLst/>
              <a:ahLst/>
              <a:cxnLst>
                <a:cxn ang="3cd4">
                  <a:pos x="hc" y="t"/>
                </a:cxn>
                <a:cxn ang="cd2">
                  <a:pos x="l" y="vc"/>
                </a:cxn>
                <a:cxn ang="cd4">
                  <a:pos x="hc" y="b"/>
                </a:cxn>
                <a:cxn ang="0">
                  <a:pos x="r" y="vc"/>
                </a:cxn>
              </a:cxnLst>
              <a:rect l="l" t="t" r="r" b="b"/>
              <a:pathLst>
                <a:path w="510" h="223">
                  <a:moveTo>
                    <a:pt x="0" y="0"/>
                  </a:moveTo>
                  <a:cubicBezTo>
                    <a:pt x="18" y="126"/>
                    <a:pt x="125" y="223"/>
                    <a:pt x="255" y="223"/>
                  </a:cubicBezTo>
                  <a:cubicBezTo>
                    <a:pt x="386" y="223"/>
                    <a:pt x="494" y="126"/>
                    <a:pt x="510"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3" name="Freeform: Shape 23"/>
            <p:cNvSpPr/>
            <p:nvPr/>
          </p:nvSpPr>
          <p:spPr>
            <a:xfrm>
              <a:off x="2095199" y="5771880"/>
              <a:ext cx="71280" cy="71280"/>
            </a:xfrm>
            <a:custGeom>
              <a:avLst/>
              <a:gdLst/>
              <a:ahLst/>
              <a:cxnLst>
                <a:cxn ang="3cd4">
                  <a:pos x="hc" y="t"/>
                </a:cxn>
                <a:cxn ang="cd2">
                  <a:pos x="l" y="vc"/>
                </a:cxn>
                <a:cxn ang="cd4">
                  <a:pos x="hc" y="b"/>
                </a:cxn>
                <a:cxn ang="0">
                  <a:pos x="r" y="vc"/>
                </a:cxn>
              </a:cxnLst>
              <a:rect l="l" t="t" r="r" b="b"/>
              <a:pathLst>
                <a:path w="199" h="199">
                  <a:moveTo>
                    <a:pt x="199" y="100"/>
                  </a:moveTo>
                  <a:cubicBezTo>
                    <a:pt x="199" y="154"/>
                    <a:pt x="154" y="199"/>
                    <a:pt x="99" y="199"/>
                  </a:cubicBezTo>
                  <a:cubicBezTo>
                    <a:pt x="45" y="199"/>
                    <a:pt x="0" y="154"/>
                    <a:pt x="0" y="100"/>
                  </a:cubicBezTo>
                  <a:cubicBezTo>
                    <a:pt x="0" y="46"/>
                    <a:pt x="45" y="0"/>
                    <a:pt x="99" y="0"/>
                  </a:cubicBezTo>
                  <a:cubicBezTo>
                    <a:pt x="154" y="0"/>
                    <a:pt x="199" y="46"/>
                    <a:pt x="199" y="10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4" name="Freeform: Shape 24"/>
            <p:cNvSpPr/>
            <p:nvPr/>
          </p:nvSpPr>
          <p:spPr>
            <a:xfrm>
              <a:off x="2319480" y="5771880"/>
              <a:ext cx="70920" cy="71280"/>
            </a:xfrm>
            <a:custGeom>
              <a:avLst/>
              <a:gdLst/>
              <a:ahLst/>
              <a:cxnLst>
                <a:cxn ang="3cd4">
                  <a:pos x="hc" y="t"/>
                </a:cxn>
                <a:cxn ang="cd2">
                  <a:pos x="l" y="vc"/>
                </a:cxn>
                <a:cxn ang="cd4">
                  <a:pos x="hc" y="b"/>
                </a:cxn>
                <a:cxn ang="0">
                  <a:pos x="r" y="vc"/>
                </a:cxn>
              </a:cxnLst>
              <a:rect l="l" t="t" r="r" b="b"/>
              <a:pathLst>
                <a:path w="198" h="199">
                  <a:moveTo>
                    <a:pt x="198" y="100"/>
                  </a:moveTo>
                  <a:cubicBezTo>
                    <a:pt x="198" y="154"/>
                    <a:pt x="153" y="199"/>
                    <a:pt x="98" y="199"/>
                  </a:cubicBezTo>
                  <a:cubicBezTo>
                    <a:pt x="44" y="199"/>
                    <a:pt x="0" y="154"/>
                    <a:pt x="0" y="100"/>
                  </a:cubicBezTo>
                  <a:cubicBezTo>
                    <a:pt x="0" y="46"/>
                    <a:pt x="44" y="0"/>
                    <a:pt x="98" y="0"/>
                  </a:cubicBezTo>
                  <a:cubicBezTo>
                    <a:pt x="153" y="0"/>
                    <a:pt x="198" y="46"/>
                    <a:pt x="198" y="10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5" name="Freeform: Shape 25"/>
            <p:cNvSpPr/>
            <p:nvPr/>
          </p:nvSpPr>
          <p:spPr>
            <a:xfrm>
              <a:off x="4395240" y="4561920"/>
              <a:ext cx="1069919" cy="1089360"/>
            </a:xfrm>
            <a:custGeom>
              <a:avLst/>
              <a:gdLst/>
              <a:ahLst/>
              <a:cxnLst>
                <a:cxn ang="3cd4">
                  <a:pos x="hc" y="t"/>
                </a:cxn>
                <a:cxn ang="cd2">
                  <a:pos x="l" y="vc"/>
                </a:cxn>
                <a:cxn ang="cd4">
                  <a:pos x="hc" y="b"/>
                </a:cxn>
                <a:cxn ang="0">
                  <a:pos x="r" y="vc"/>
                </a:cxn>
              </a:cxnLst>
              <a:rect l="l" t="t" r="r" b="b"/>
              <a:pathLst>
                <a:path w="2973" h="3027">
                  <a:moveTo>
                    <a:pt x="2230" y="0"/>
                  </a:moveTo>
                  <a:lnTo>
                    <a:pt x="742" y="0"/>
                  </a:lnTo>
                  <a:cubicBezTo>
                    <a:pt x="334" y="0"/>
                    <a:pt x="0" y="335"/>
                    <a:pt x="0" y="744"/>
                  </a:cubicBezTo>
                  <a:lnTo>
                    <a:pt x="0" y="1768"/>
                  </a:lnTo>
                  <a:cubicBezTo>
                    <a:pt x="0" y="2177"/>
                    <a:pt x="334" y="2511"/>
                    <a:pt x="742" y="2511"/>
                  </a:cubicBezTo>
                  <a:lnTo>
                    <a:pt x="1188" y="2511"/>
                  </a:lnTo>
                  <a:lnTo>
                    <a:pt x="1485" y="3027"/>
                  </a:lnTo>
                  <a:lnTo>
                    <a:pt x="1783" y="2511"/>
                  </a:lnTo>
                  <a:lnTo>
                    <a:pt x="2230" y="2511"/>
                  </a:lnTo>
                  <a:cubicBezTo>
                    <a:pt x="2638" y="2511"/>
                    <a:pt x="2973" y="2177"/>
                    <a:pt x="2973" y="1768"/>
                  </a:cubicBezTo>
                  <a:lnTo>
                    <a:pt x="2973" y="744"/>
                  </a:lnTo>
                  <a:cubicBezTo>
                    <a:pt x="2973" y="335"/>
                    <a:pt x="2638" y="0"/>
                    <a:pt x="2230"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6" name="Freeform: Shape 26"/>
            <p:cNvSpPr/>
            <p:nvPr/>
          </p:nvSpPr>
          <p:spPr>
            <a:xfrm>
              <a:off x="4595400" y="4974840"/>
              <a:ext cx="118440" cy="118080"/>
            </a:xfrm>
            <a:custGeom>
              <a:avLst/>
              <a:gdLst/>
              <a:ahLst/>
              <a:cxnLst>
                <a:cxn ang="3cd4">
                  <a:pos x="hc" y="t"/>
                </a:cxn>
                <a:cxn ang="cd2">
                  <a:pos x="l" y="vc"/>
                </a:cxn>
                <a:cxn ang="cd4">
                  <a:pos x="hc" y="b"/>
                </a:cxn>
                <a:cxn ang="0">
                  <a:pos x="r" y="vc"/>
                </a:cxn>
              </a:cxnLst>
              <a:rect l="l" t="t" r="r" b="b"/>
              <a:pathLst>
                <a:path w="330" h="329">
                  <a:moveTo>
                    <a:pt x="330" y="164"/>
                  </a:moveTo>
                  <a:cubicBezTo>
                    <a:pt x="330" y="254"/>
                    <a:pt x="257" y="329"/>
                    <a:pt x="166" y="329"/>
                  </a:cubicBezTo>
                  <a:cubicBezTo>
                    <a:pt x="75" y="329"/>
                    <a:pt x="0" y="254"/>
                    <a:pt x="0" y="164"/>
                  </a:cubicBezTo>
                  <a:cubicBezTo>
                    <a:pt x="0" y="73"/>
                    <a:pt x="75" y="0"/>
                    <a:pt x="166" y="0"/>
                  </a:cubicBezTo>
                  <a:cubicBezTo>
                    <a:pt x="257" y="0"/>
                    <a:pt x="330" y="73"/>
                    <a:pt x="330"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7" name="Freeform: Shape 27"/>
            <p:cNvSpPr/>
            <p:nvPr/>
          </p:nvSpPr>
          <p:spPr>
            <a:xfrm>
              <a:off x="4865400" y="4974840"/>
              <a:ext cx="118080" cy="118080"/>
            </a:xfrm>
            <a:custGeom>
              <a:avLst/>
              <a:gdLst/>
              <a:ahLst/>
              <a:cxnLst>
                <a:cxn ang="3cd4">
                  <a:pos x="hc" y="t"/>
                </a:cxn>
                <a:cxn ang="cd2">
                  <a:pos x="l" y="vc"/>
                </a:cxn>
                <a:cxn ang="cd4">
                  <a:pos x="hc" y="b"/>
                </a:cxn>
                <a:cxn ang="0">
                  <a:pos x="r" y="vc"/>
                </a:cxn>
              </a:cxnLst>
              <a:rect l="l" t="t" r="r" b="b"/>
              <a:pathLst>
                <a:path w="329" h="329">
                  <a:moveTo>
                    <a:pt x="329" y="164"/>
                  </a:moveTo>
                  <a:cubicBezTo>
                    <a:pt x="329" y="254"/>
                    <a:pt x="255" y="329"/>
                    <a:pt x="165" y="329"/>
                  </a:cubicBezTo>
                  <a:cubicBezTo>
                    <a:pt x="74" y="329"/>
                    <a:pt x="0" y="254"/>
                    <a:pt x="0" y="164"/>
                  </a:cubicBezTo>
                  <a:cubicBezTo>
                    <a:pt x="0" y="73"/>
                    <a:pt x="74" y="0"/>
                    <a:pt x="165" y="0"/>
                  </a:cubicBezTo>
                  <a:cubicBezTo>
                    <a:pt x="255" y="0"/>
                    <a:pt x="329" y="73"/>
                    <a:pt x="329"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8" name="Freeform: Shape 28"/>
            <p:cNvSpPr/>
            <p:nvPr/>
          </p:nvSpPr>
          <p:spPr>
            <a:xfrm>
              <a:off x="5135040" y="4974840"/>
              <a:ext cx="118080" cy="118080"/>
            </a:xfrm>
            <a:custGeom>
              <a:avLst/>
              <a:gdLst/>
              <a:ahLst/>
              <a:cxnLst>
                <a:cxn ang="3cd4">
                  <a:pos x="hc" y="t"/>
                </a:cxn>
                <a:cxn ang="cd2">
                  <a:pos x="l" y="vc"/>
                </a:cxn>
                <a:cxn ang="cd4">
                  <a:pos x="hc" y="b"/>
                </a:cxn>
                <a:cxn ang="0">
                  <a:pos x="r" y="vc"/>
                </a:cxn>
              </a:cxnLst>
              <a:rect l="l" t="t" r="r" b="b"/>
              <a:pathLst>
                <a:path w="329" h="329">
                  <a:moveTo>
                    <a:pt x="329" y="164"/>
                  </a:moveTo>
                  <a:cubicBezTo>
                    <a:pt x="329" y="254"/>
                    <a:pt x="255" y="329"/>
                    <a:pt x="164" y="329"/>
                  </a:cubicBezTo>
                  <a:cubicBezTo>
                    <a:pt x="73" y="329"/>
                    <a:pt x="0" y="254"/>
                    <a:pt x="0" y="164"/>
                  </a:cubicBezTo>
                  <a:cubicBezTo>
                    <a:pt x="0" y="73"/>
                    <a:pt x="73" y="0"/>
                    <a:pt x="164" y="0"/>
                  </a:cubicBezTo>
                  <a:cubicBezTo>
                    <a:pt x="255" y="0"/>
                    <a:pt x="329" y="73"/>
                    <a:pt x="329"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9" name="Freeform: Shape 29"/>
            <p:cNvSpPr/>
            <p:nvPr/>
          </p:nvSpPr>
          <p:spPr>
            <a:xfrm>
              <a:off x="4285800" y="5833080"/>
              <a:ext cx="612720" cy="484560"/>
            </a:xfrm>
            <a:custGeom>
              <a:avLst/>
              <a:gdLst/>
              <a:ahLst/>
              <a:cxnLst>
                <a:cxn ang="3cd4">
                  <a:pos x="hc" y="t"/>
                </a:cxn>
                <a:cxn ang="cd2">
                  <a:pos x="l" y="vc"/>
                </a:cxn>
                <a:cxn ang="cd4">
                  <a:pos x="hc" y="b"/>
                </a:cxn>
                <a:cxn ang="0">
                  <a:pos x="r" y="vc"/>
                </a:cxn>
              </a:cxnLst>
              <a:rect l="l" t="t" r="r" b="b"/>
              <a:pathLst>
                <a:path w="1703" h="1347">
                  <a:moveTo>
                    <a:pt x="1394" y="185"/>
                  </a:moveTo>
                  <a:cubicBezTo>
                    <a:pt x="1406" y="185"/>
                    <a:pt x="1417" y="186"/>
                    <a:pt x="1428" y="189"/>
                  </a:cubicBezTo>
                  <a:lnTo>
                    <a:pt x="848" y="663"/>
                  </a:lnTo>
                  <a:lnTo>
                    <a:pt x="271" y="192"/>
                  </a:lnTo>
                  <a:cubicBezTo>
                    <a:pt x="283" y="188"/>
                    <a:pt x="296" y="185"/>
                    <a:pt x="311" y="185"/>
                  </a:cubicBezTo>
                  <a:close/>
                  <a:moveTo>
                    <a:pt x="1518" y="1036"/>
                  </a:moveTo>
                  <a:cubicBezTo>
                    <a:pt x="1518" y="1106"/>
                    <a:pt x="1462" y="1162"/>
                    <a:pt x="1394" y="1162"/>
                  </a:cubicBezTo>
                  <a:lnTo>
                    <a:pt x="311" y="1162"/>
                  </a:lnTo>
                  <a:cubicBezTo>
                    <a:pt x="241" y="1162"/>
                    <a:pt x="185" y="1106"/>
                    <a:pt x="185" y="1036"/>
                  </a:cubicBezTo>
                  <a:lnTo>
                    <a:pt x="185" y="311"/>
                  </a:lnTo>
                  <a:cubicBezTo>
                    <a:pt x="185" y="302"/>
                    <a:pt x="187" y="293"/>
                    <a:pt x="188" y="286"/>
                  </a:cubicBezTo>
                  <a:lnTo>
                    <a:pt x="617" y="636"/>
                  </a:lnTo>
                  <a:lnTo>
                    <a:pt x="391" y="802"/>
                  </a:lnTo>
                  <a:cubicBezTo>
                    <a:pt x="364" y="822"/>
                    <a:pt x="358" y="861"/>
                    <a:pt x="378" y="890"/>
                  </a:cubicBezTo>
                  <a:cubicBezTo>
                    <a:pt x="390" y="906"/>
                    <a:pt x="409" y="915"/>
                    <a:pt x="428" y="915"/>
                  </a:cubicBezTo>
                  <a:cubicBezTo>
                    <a:pt x="441" y="915"/>
                    <a:pt x="454" y="910"/>
                    <a:pt x="466" y="903"/>
                  </a:cubicBezTo>
                  <a:lnTo>
                    <a:pt x="718" y="718"/>
                  </a:lnTo>
                  <a:lnTo>
                    <a:pt x="805" y="789"/>
                  </a:lnTo>
                  <a:cubicBezTo>
                    <a:pt x="816" y="797"/>
                    <a:pt x="830" y="803"/>
                    <a:pt x="844" y="803"/>
                  </a:cubicBezTo>
                  <a:lnTo>
                    <a:pt x="852" y="803"/>
                  </a:lnTo>
                  <a:cubicBezTo>
                    <a:pt x="866" y="803"/>
                    <a:pt x="881" y="797"/>
                    <a:pt x="891" y="789"/>
                  </a:cubicBezTo>
                  <a:lnTo>
                    <a:pt x="978" y="718"/>
                  </a:lnTo>
                  <a:lnTo>
                    <a:pt x="1228" y="903"/>
                  </a:lnTo>
                  <a:cubicBezTo>
                    <a:pt x="1238" y="910"/>
                    <a:pt x="1252" y="915"/>
                    <a:pt x="1265" y="915"/>
                  </a:cubicBezTo>
                  <a:cubicBezTo>
                    <a:pt x="1284" y="915"/>
                    <a:pt x="1303" y="906"/>
                    <a:pt x="1315" y="890"/>
                  </a:cubicBezTo>
                  <a:cubicBezTo>
                    <a:pt x="1335" y="861"/>
                    <a:pt x="1329" y="822"/>
                    <a:pt x="1301" y="802"/>
                  </a:cubicBezTo>
                  <a:lnTo>
                    <a:pt x="1077" y="638"/>
                  </a:lnTo>
                  <a:lnTo>
                    <a:pt x="1515" y="280"/>
                  </a:lnTo>
                  <a:cubicBezTo>
                    <a:pt x="1517" y="290"/>
                    <a:pt x="1518" y="301"/>
                    <a:pt x="1518" y="311"/>
                  </a:cubicBezTo>
                  <a:close/>
                  <a:moveTo>
                    <a:pt x="311" y="1347"/>
                  </a:moveTo>
                  <a:lnTo>
                    <a:pt x="1394" y="1347"/>
                  </a:lnTo>
                  <a:cubicBezTo>
                    <a:pt x="1563" y="1347"/>
                    <a:pt x="1703" y="1207"/>
                    <a:pt x="1703" y="1036"/>
                  </a:cubicBezTo>
                  <a:lnTo>
                    <a:pt x="1703" y="311"/>
                  </a:lnTo>
                  <a:cubicBezTo>
                    <a:pt x="1703" y="139"/>
                    <a:pt x="1563" y="0"/>
                    <a:pt x="1394" y="0"/>
                  </a:cubicBezTo>
                  <a:lnTo>
                    <a:pt x="311" y="0"/>
                  </a:lnTo>
                  <a:cubicBezTo>
                    <a:pt x="139" y="0"/>
                    <a:pt x="0" y="139"/>
                    <a:pt x="0" y="311"/>
                  </a:cubicBezTo>
                  <a:lnTo>
                    <a:pt x="0" y="1036"/>
                  </a:lnTo>
                  <a:cubicBezTo>
                    <a:pt x="0" y="1207"/>
                    <a:pt x="139" y="1347"/>
                    <a:pt x="311" y="1347"/>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0" name="Freeform: Shape 30"/>
            <p:cNvSpPr/>
            <p:nvPr/>
          </p:nvSpPr>
          <p:spPr>
            <a:xfrm>
              <a:off x="4922280" y="5786640"/>
              <a:ext cx="533880" cy="879480"/>
            </a:xfrm>
            <a:custGeom>
              <a:avLst/>
              <a:gdLst/>
              <a:ahLst/>
              <a:cxnLst>
                <a:cxn ang="3cd4">
                  <a:pos x="hc" y="t"/>
                </a:cxn>
                <a:cxn ang="cd2">
                  <a:pos x="l" y="vc"/>
                </a:cxn>
                <a:cxn ang="cd4">
                  <a:pos x="hc" y="b"/>
                </a:cxn>
                <a:cxn ang="0">
                  <a:pos x="r" y="vc"/>
                </a:cxn>
              </a:cxnLst>
              <a:rect l="l" t="t" r="r" b="b"/>
              <a:pathLst>
                <a:path w="1484" h="2444">
                  <a:moveTo>
                    <a:pt x="1413" y="1374"/>
                  </a:moveTo>
                  <a:cubicBezTo>
                    <a:pt x="1419" y="1349"/>
                    <a:pt x="1588" y="759"/>
                    <a:pt x="1383" y="373"/>
                  </a:cubicBezTo>
                  <a:cubicBezTo>
                    <a:pt x="1379" y="368"/>
                    <a:pt x="1375" y="361"/>
                    <a:pt x="1371" y="356"/>
                  </a:cubicBezTo>
                  <a:cubicBezTo>
                    <a:pt x="1361" y="345"/>
                    <a:pt x="1135" y="96"/>
                    <a:pt x="832" y="4"/>
                  </a:cubicBezTo>
                  <a:cubicBezTo>
                    <a:pt x="812" y="-2"/>
                    <a:pt x="794" y="-1"/>
                    <a:pt x="774" y="7"/>
                  </a:cubicBezTo>
                  <a:cubicBezTo>
                    <a:pt x="764" y="11"/>
                    <a:pt x="502" y="121"/>
                    <a:pt x="487" y="593"/>
                  </a:cubicBezTo>
                  <a:cubicBezTo>
                    <a:pt x="486" y="633"/>
                    <a:pt x="510" y="668"/>
                    <a:pt x="549" y="678"/>
                  </a:cubicBezTo>
                  <a:lnTo>
                    <a:pt x="850" y="770"/>
                  </a:lnTo>
                  <a:cubicBezTo>
                    <a:pt x="887" y="848"/>
                    <a:pt x="978" y="1066"/>
                    <a:pt x="918" y="1263"/>
                  </a:cubicBezTo>
                  <a:lnTo>
                    <a:pt x="875" y="1403"/>
                  </a:lnTo>
                  <a:cubicBezTo>
                    <a:pt x="816" y="1601"/>
                    <a:pt x="618" y="1730"/>
                    <a:pt x="543" y="1774"/>
                  </a:cubicBezTo>
                  <a:lnTo>
                    <a:pt x="243" y="1681"/>
                  </a:lnTo>
                  <a:cubicBezTo>
                    <a:pt x="204" y="1670"/>
                    <a:pt x="165" y="1685"/>
                    <a:pt x="144" y="1718"/>
                  </a:cubicBezTo>
                  <a:cubicBezTo>
                    <a:pt x="-109" y="2118"/>
                    <a:pt x="47" y="2354"/>
                    <a:pt x="54" y="2365"/>
                  </a:cubicBezTo>
                  <a:cubicBezTo>
                    <a:pt x="65" y="2381"/>
                    <a:pt x="81" y="2392"/>
                    <a:pt x="101" y="2398"/>
                  </a:cubicBezTo>
                  <a:cubicBezTo>
                    <a:pt x="197" y="2428"/>
                    <a:pt x="306" y="2444"/>
                    <a:pt x="424" y="2444"/>
                  </a:cubicBezTo>
                  <a:cubicBezTo>
                    <a:pt x="600" y="2444"/>
                    <a:pt x="737" y="2410"/>
                    <a:pt x="744" y="2408"/>
                  </a:cubicBezTo>
                  <a:cubicBezTo>
                    <a:pt x="749" y="2407"/>
                    <a:pt x="757" y="2404"/>
                    <a:pt x="762" y="2401"/>
                  </a:cubicBezTo>
                  <a:cubicBezTo>
                    <a:pt x="1147" y="2196"/>
                    <a:pt x="1338" y="1613"/>
                    <a:pt x="1347" y="1588"/>
                  </a:cubicBezTo>
                  <a:lnTo>
                    <a:pt x="1347" y="1587"/>
                  </a:lnTo>
                  <a:lnTo>
                    <a:pt x="1412" y="1375"/>
                  </a:lnTo>
                  <a:cubicBezTo>
                    <a:pt x="1412" y="1374"/>
                    <a:pt x="1412" y="1374"/>
                    <a:pt x="1413" y="1374"/>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1" name="Freeform: Shape 31"/>
            <p:cNvSpPr/>
            <p:nvPr/>
          </p:nvSpPr>
          <p:spPr>
            <a:xfrm>
              <a:off x="2552760" y="6121080"/>
              <a:ext cx="719280" cy="732239"/>
            </a:xfrm>
            <a:custGeom>
              <a:avLst/>
              <a:gdLst/>
              <a:ahLst/>
              <a:cxnLst>
                <a:cxn ang="3cd4">
                  <a:pos x="hc" y="t"/>
                </a:cxn>
                <a:cxn ang="cd2">
                  <a:pos x="l" y="vc"/>
                </a:cxn>
                <a:cxn ang="cd4">
                  <a:pos x="hc" y="b"/>
                </a:cxn>
                <a:cxn ang="0">
                  <a:pos x="r" y="vc"/>
                </a:cxn>
              </a:cxnLst>
              <a:rect l="l" t="t" r="r" b="b"/>
              <a:pathLst>
                <a:path w="1999" h="2035">
                  <a:moveTo>
                    <a:pt x="1500" y="0"/>
                  </a:moveTo>
                  <a:lnTo>
                    <a:pt x="499" y="0"/>
                  </a:lnTo>
                  <a:cubicBezTo>
                    <a:pt x="223" y="0"/>
                    <a:pt x="0" y="224"/>
                    <a:pt x="0" y="499"/>
                  </a:cubicBezTo>
                  <a:lnTo>
                    <a:pt x="0" y="1190"/>
                  </a:lnTo>
                  <a:cubicBezTo>
                    <a:pt x="0" y="1464"/>
                    <a:pt x="223" y="1689"/>
                    <a:pt x="499" y="1689"/>
                  </a:cubicBezTo>
                  <a:lnTo>
                    <a:pt x="799" y="1689"/>
                  </a:lnTo>
                  <a:lnTo>
                    <a:pt x="998" y="2035"/>
                  </a:lnTo>
                  <a:lnTo>
                    <a:pt x="1199" y="1689"/>
                  </a:lnTo>
                  <a:lnTo>
                    <a:pt x="1500" y="1689"/>
                  </a:lnTo>
                  <a:cubicBezTo>
                    <a:pt x="1774" y="1689"/>
                    <a:pt x="1999" y="1464"/>
                    <a:pt x="1999" y="1190"/>
                  </a:cubicBezTo>
                  <a:lnTo>
                    <a:pt x="1999" y="499"/>
                  </a:lnTo>
                  <a:cubicBezTo>
                    <a:pt x="1999" y="224"/>
                    <a:pt x="1774" y="0"/>
                    <a:pt x="1500"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2" name="Freeform: Shape 32"/>
            <p:cNvSpPr/>
            <p:nvPr/>
          </p:nvSpPr>
          <p:spPr>
            <a:xfrm>
              <a:off x="2729520" y="6245640"/>
              <a:ext cx="356760" cy="342360"/>
            </a:xfrm>
            <a:custGeom>
              <a:avLst/>
              <a:gdLst/>
              <a:ahLst/>
              <a:cxnLst>
                <a:cxn ang="3cd4">
                  <a:pos x="hc" y="t"/>
                </a:cxn>
                <a:cxn ang="cd2">
                  <a:pos x="l" y="vc"/>
                </a:cxn>
                <a:cxn ang="cd4">
                  <a:pos x="hc" y="b"/>
                </a:cxn>
                <a:cxn ang="0">
                  <a:pos x="r" y="vc"/>
                </a:cxn>
              </a:cxnLst>
              <a:rect l="l" t="t" r="r" b="b"/>
              <a:pathLst>
                <a:path w="992" h="952">
                  <a:moveTo>
                    <a:pt x="570" y="46"/>
                  </a:moveTo>
                  <a:lnTo>
                    <a:pt x="660" y="225"/>
                  </a:lnTo>
                  <a:cubicBezTo>
                    <a:pt x="671" y="250"/>
                    <a:pt x="695" y="267"/>
                    <a:pt x="723" y="272"/>
                  </a:cubicBezTo>
                  <a:lnTo>
                    <a:pt x="919" y="300"/>
                  </a:lnTo>
                  <a:cubicBezTo>
                    <a:pt x="990" y="310"/>
                    <a:pt x="1016" y="395"/>
                    <a:pt x="966" y="443"/>
                  </a:cubicBezTo>
                  <a:lnTo>
                    <a:pt x="824" y="582"/>
                  </a:lnTo>
                  <a:cubicBezTo>
                    <a:pt x="804" y="602"/>
                    <a:pt x="795" y="629"/>
                    <a:pt x="799" y="657"/>
                  </a:cubicBezTo>
                  <a:lnTo>
                    <a:pt x="833" y="854"/>
                  </a:lnTo>
                  <a:cubicBezTo>
                    <a:pt x="845" y="922"/>
                    <a:pt x="773" y="975"/>
                    <a:pt x="711" y="943"/>
                  </a:cubicBezTo>
                  <a:lnTo>
                    <a:pt x="535" y="849"/>
                  </a:lnTo>
                  <a:cubicBezTo>
                    <a:pt x="510" y="836"/>
                    <a:pt x="481" y="836"/>
                    <a:pt x="456" y="849"/>
                  </a:cubicBezTo>
                  <a:lnTo>
                    <a:pt x="280" y="943"/>
                  </a:lnTo>
                  <a:cubicBezTo>
                    <a:pt x="219" y="975"/>
                    <a:pt x="147" y="922"/>
                    <a:pt x="159" y="854"/>
                  </a:cubicBezTo>
                  <a:lnTo>
                    <a:pt x="192" y="657"/>
                  </a:lnTo>
                  <a:cubicBezTo>
                    <a:pt x="197" y="629"/>
                    <a:pt x="188" y="602"/>
                    <a:pt x="168" y="582"/>
                  </a:cubicBezTo>
                  <a:lnTo>
                    <a:pt x="26" y="443"/>
                  </a:lnTo>
                  <a:cubicBezTo>
                    <a:pt x="-24" y="395"/>
                    <a:pt x="2" y="310"/>
                    <a:pt x="71" y="300"/>
                  </a:cubicBezTo>
                  <a:lnTo>
                    <a:pt x="269" y="272"/>
                  </a:lnTo>
                  <a:cubicBezTo>
                    <a:pt x="296" y="267"/>
                    <a:pt x="320" y="250"/>
                    <a:pt x="332" y="225"/>
                  </a:cubicBezTo>
                  <a:lnTo>
                    <a:pt x="421" y="46"/>
                  </a:lnTo>
                  <a:cubicBezTo>
                    <a:pt x="452" y="-15"/>
                    <a:pt x="540" y="-15"/>
                    <a:pt x="570" y="46"/>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3" name="Freeform: Shape 33"/>
            <p:cNvSpPr/>
            <p:nvPr/>
          </p:nvSpPr>
          <p:spPr>
            <a:xfrm>
              <a:off x="1494719" y="3338639"/>
              <a:ext cx="356400" cy="342360"/>
            </a:xfrm>
            <a:custGeom>
              <a:avLst/>
              <a:gdLst/>
              <a:ahLst/>
              <a:cxnLst>
                <a:cxn ang="3cd4">
                  <a:pos x="hc" y="t"/>
                </a:cxn>
                <a:cxn ang="cd2">
                  <a:pos x="l" y="vc"/>
                </a:cxn>
                <a:cxn ang="cd4">
                  <a:pos x="hc" y="b"/>
                </a:cxn>
                <a:cxn ang="0">
                  <a:pos x="r" y="vc"/>
                </a:cxn>
              </a:cxnLst>
              <a:rect l="l" t="t" r="r" b="b"/>
              <a:pathLst>
                <a:path w="991" h="952">
                  <a:moveTo>
                    <a:pt x="570" y="47"/>
                  </a:moveTo>
                  <a:lnTo>
                    <a:pt x="660" y="226"/>
                  </a:lnTo>
                  <a:cubicBezTo>
                    <a:pt x="671" y="251"/>
                    <a:pt x="695" y="268"/>
                    <a:pt x="723" y="271"/>
                  </a:cubicBezTo>
                  <a:lnTo>
                    <a:pt x="919" y="300"/>
                  </a:lnTo>
                  <a:cubicBezTo>
                    <a:pt x="988" y="311"/>
                    <a:pt x="1016" y="396"/>
                    <a:pt x="966" y="444"/>
                  </a:cubicBezTo>
                  <a:lnTo>
                    <a:pt x="824" y="583"/>
                  </a:lnTo>
                  <a:cubicBezTo>
                    <a:pt x="804" y="602"/>
                    <a:pt x="795" y="630"/>
                    <a:pt x="799" y="658"/>
                  </a:cubicBezTo>
                  <a:lnTo>
                    <a:pt x="833" y="854"/>
                  </a:lnTo>
                  <a:cubicBezTo>
                    <a:pt x="845" y="923"/>
                    <a:pt x="773" y="975"/>
                    <a:pt x="711" y="942"/>
                  </a:cubicBezTo>
                  <a:lnTo>
                    <a:pt x="535" y="850"/>
                  </a:lnTo>
                  <a:cubicBezTo>
                    <a:pt x="510" y="837"/>
                    <a:pt x="481" y="837"/>
                    <a:pt x="456" y="850"/>
                  </a:cubicBezTo>
                  <a:lnTo>
                    <a:pt x="280" y="942"/>
                  </a:lnTo>
                  <a:cubicBezTo>
                    <a:pt x="219" y="975"/>
                    <a:pt x="145" y="923"/>
                    <a:pt x="159" y="854"/>
                  </a:cubicBezTo>
                  <a:lnTo>
                    <a:pt x="192" y="658"/>
                  </a:lnTo>
                  <a:cubicBezTo>
                    <a:pt x="197" y="630"/>
                    <a:pt x="188" y="602"/>
                    <a:pt x="168" y="583"/>
                  </a:cubicBezTo>
                  <a:lnTo>
                    <a:pt x="26" y="444"/>
                  </a:lnTo>
                  <a:cubicBezTo>
                    <a:pt x="-24" y="396"/>
                    <a:pt x="2" y="311"/>
                    <a:pt x="71" y="300"/>
                  </a:cubicBezTo>
                  <a:lnTo>
                    <a:pt x="269" y="271"/>
                  </a:lnTo>
                  <a:cubicBezTo>
                    <a:pt x="296" y="268"/>
                    <a:pt x="320" y="251"/>
                    <a:pt x="332" y="226"/>
                  </a:cubicBezTo>
                  <a:lnTo>
                    <a:pt x="420" y="47"/>
                  </a:lnTo>
                  <a:cubicBezTo>
                    <a:pt x="451" y="-16"/>
                    <a:pt x="540" y="-16"/>
                    <a:pt x="570" y="47"/>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4" name="Freeform: Shape 34"/>
            <p:cNvSpPr/>
            <p:nvPr/>
          </p:nvSpPr>
          <p:spPr>
            <a:xfrm>
              <a:off x="3427559" y="6606360"/>
              <a:ext cx="817200" cy="831959"/>
            </a:xfrm>
            <a:custGeom>
              <a:avLst/>
              <a:gdLst/>
              <a:ahLst/>
              <a:cxnLst>
                <a:cxn ang="3cd4">
                  <a:pos x="hc" y="t"/>
                </a:cxn>
                <a:cxn ang="cd2">
                  <a:pos x="l" y="vc"/>
                </a:cxn>
                <a:cxn ang="cd4">
                  <a:pos x="hc" y="b"/>
                </a:cxn>
                <a:cxn ang="0">
                  <a:pos x="r" y="vc"/>
                </a:cxn>
              </a:cxnLst>
              <a:rect l="l" t="t" r="r" b="b"/>
              <a:pathLst>
                <a:path w="2271" h="2312">
                  <a:moveTo>
                    <a:pt x="1703" y="0"/>
                  </a:moveTo>
                  <a:lnTo>
                    <a:pt x="568" y="0"/>
                  </a:lnTo>
                  <a:cubicBezTo>
                    <a:pt x="256" y="0"/>
                    <a:pt x="0" y="256"/>
                    <a:pt x="0" y="568"/>
                  </a:cubicBezTo>
                  <a:lnTo>
                    <a:pt x="0" y="1351"/>
                  </a:lnTo>
                  <a:cubicBezTo>
                    <a:pt x="0" y="1663"/>
                    <a:pt x="256" y="1918"/>
                    <a:pt x="568" y="1918"/>
                  </a:cubicBezTo>
                  <a:lnTo>
                    <a:pt x="908" y="1918"/>
                  </a:lnTo>
                  <a:lnTo>
                    <a:pt x="1135" y="2312"/>
                  </a:lnTo>
                  <a:lnTo>
                    <a:pt x="1363" y="1918"/>
                  </a:lnTo>
                  <a:lnTo>
                    <a:pt x="1703" y="1918"/>
                  </a:lnTo>
                  <a:cubicBezTo>
                    <a:pt x="2016" y="1918"/>
                    <a:pt x="2271" y="1663"/>
                    <a:pt x="2271" y="1351"/>
                  </a:cubicBezTo>
                  <a:lnTo>
                    <a:pt x="2271" y="568"/>
                  </a:lnTo>
                  <a:cubicBezTo>
                    <a:pt x="2271" y="256"/>
                    <a:pt x="2016" y="0"/>
                    <a:pt x="1703"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5" name="Freeform: Shape 35"/>
            <p:cNvSpPr/>
            <p:nvPr/>
          </p:nvSpPr>
          <p:spPr>
            <a:xfrm>
              <a:off x="3722400" y="6820199"/>
              <a:ext cx="270360" cy="295920"/>
            </a:xfrm>
            <a:custGeom>
              <a:avLst/>
              <a:gdLst/>
              <a:ahLst/>
              <a:cxnLst>
                <a:cxn ang="3cd4">
                  <a:pos x="hc" y="t"/>
                </a:cxn>
                <a:cxn ang="cd2">
                  <a:pos x="l" y="vc"/>
                </a:cxn>
                <a:cxn ang="cd4">
                  <a:pos x="hc" y="b"/>
                </a:cxn>
                <a:cxn ang="0">
                  <a:pos x="r" y="vc"/>
                </a:cxn>
              </a:cxnLst>
              <a:rect l="l" t="t" r="r" b="b"/>
              <a:pathLst>
                <a:path w="752" h="823">
                  <a:moveTo>
                    <a:pt x="678" y="285"/>
                  </a:moveTo>
                  <a:cubicBezTo>
                    <a:pt x="777" y="340"/>
                    <a:pt x="777" y="483"/>
                    <a:pt x="678" y="540"/>
                  </a:cubicBezTo>
                  <a:lnTo>
                    <a:pt x="450" y="672"/>
                  </a:lnTo>
                  <a:lnTo>
                    <a:pt x="221" y="803"/>
                  </a:lnTo>
                  <a:cubicBezTo>
                    <a:pt x="123" y="861"/>
                    <a:pt x="0" y="789"/>
                    <a:pt x="0" y="676"/>
                  </a:cubicBezTo>
                  <a:lnTo>
                    <a:pt x="0" y="412"/>
                  </a:lnTo>
                  <a:lnTo>
                    <a:pt x="0" y="147"/>
                  </a:lnTo>
                  <a:cubicBezTo>
                    <a:pt x="0" y="34"/>
                    <a:pt x="123" y="-36"/>
                    <a:pt x="221" y="20"/>
                  </a:cubicBezTo>
                  <a:lnTo>
                    <a:pt x="450" y="153"/>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6" name="Freeform: Shape 36"/>
            <p:cNvSpPr/>
            <p:nvPr/>
          </p:nvSpPr>
          <p:spPr>
            <a:xfrm>
              <a:off x="2068920" y="3168360"/>
              <a:ext cx="816480" cy="831599"/>
            </a:xfrm>
            <a:custGeom>
              <a:avLst/>
              <a:gdLst/>
              <a:ahLst/>
              <a:cxnLst>
                <a:cxn ang="3cd4">
                  <a:pos x="hc" y="t"/>
                </a:cxn>
                <a:cxn ang="cd2">
                  <a:pos x="l" y="vc"/>
                </a:cxn>
                <a:cxn ang="cd4">
                  <a:pos x="hc" y="b"/>
                </a:cxn>
                <a:cxn ang="0">
                  <a:pos x="r" y="vc"/>
                </a:cxn>
              </a:cxnLst>
              <a:rect l="l" t="t" r="r" b="b"/>
              <a:pathLst>
                <a:path w="2269" h="2311">
                  <a:moveTo>
                    <a:pt x="1702" y="0"/>
                  </a:moveTo>
                  <a:lnTo>
                    <a:pt x="567" y="0"/>
                  </a:lnTo>
                  <a:cubicBezTo>
                    <a:pt x="255" y="0"/>
                    <a:pt x="0" y="256"/>
                    <a:pt x="0" y="568"/>
                  </a:cubicBezTo>
                  <a:lnTo>
                    <a:pt x="0" y="1350"/>
                  </a:lnTo>
                  <a:cubicBezTo>
                    <a:pt x="0" y="1662"/>
                    <a:pt x="255" y="1919"/>
                    <a:pt x="567" y="1919"/>
                  </a:cubicBezTo>
                  <a:lnTo>
                    <a:pt x="907" y="1919"/>
                  </a:lnTo>
                  <a:lnTo>
                    <a:pt x="1134" y="2311"/>
                  </a:lnTo>
                  <a:lnTo>
                    <a:pt x="1361" y="1919"/>
                  </a:lnTo>
                  <a:lnTo>
                    <a:pt x="1702" y="1919"/>
                  </a:lnTo>
                  <a:cubicBezTo>
                    <a:pt x="2014" y="1919"/>
                    <a:pt x="2269" y="1662"/>
                    <a:pt x="2269" y="1350"/>
                  </a:cubicBezTo>
                  <a:lnTo>
                    <a:pt x="2269" y="568"/>
                  </a:lnTo>
                  <a:cubicBezTo>
                    <a:pt x="2269" y="256"/>
                    <a:pt x="2014" y="0"/>
                    <a:pt x="1702"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7" name="Freeform: Shape 37"/>
            <p:cNvSpPr/>
            <p:nvPr/>
          </p:nvSpPr>
          <p:spPr>
            <a:xfrm>
              <a:off x="4480920" y="6451560"/>
              <a:ext cx="295200" cy="294840"/>
            </a:xfrm>
            <a:custGeom>
              <a:avLst/>
              <a:gdLst/>
              <a:ahLst/>
              <a:cxnLst>
                <a:cxn ang="3cd4">
                  <a:pos x="hc" y="t"/>
                </a:cxn>
                <a:cxn ang="cd2">
                  <a:pos x="l" y="vc"/>
                </a:cxn>
                <a:cxn ang="cd4">
                  <a:pos x="hc" y="b"/>
                </a:cxn>
                <a:cxn ang="0">
                  <a:pos x="r" y="vc"/>
                </a:cxn>
              </a:cxnLst>
              <a:rect l="l" t="t" r="r" b="b"/>
              <a:pathLst>
                <a:path w="821" h="820">
                  <a:moveTo>
                    <a:pt x="821" y="409"/>
                  </a:moveTo>
                  <a:cubicBezTo>
                    <a:pt x="821" y="636"/>
                    <a:pt x="638" y="820"/>
                    <a:pt x="411" y="820"/>
                  </a:cubicBezTo>
                  <a:cubicBezTo>
                    <a:pt x="184" y="820"/>
                    <a:pt x="0" y="636"/>
                    <a:pt x="0" y="409"/>
                  </a:cubicBezTo>
                  <a:cubicBezTo>
                    <a:pt x="0" y="182"/>
                    <a:pt x="184" y="0"/>
                    <a:pt x="411" y="0"/>
                  </a:cubicBezTo>
                  <a:cubicBezTo>
                    <a:pt x="638" y="0"/>
                    <a:pt x="821" y="182"/>
                    <a:pt x="821" y="409"/>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8" name="Freeform: Shape 38"/>
            <p:cNvSpPr/>
            <p:nvPr/>
          </p:nvSpPr>
          <p:spPr>
            <a:xfrm>
              <a:off x="4400280" y="6801120"/>
              <a:ext cx="457200" cy="153720"/>
            </a:xfrm>
            <a:custGeom>
              <a:avLst/>
              <a:gdLst/>
              <a:ahLst/>
              <a:cxnLst>
                <a:cxn ang="3cd4">
                  <a:pos x="hc" y="t"/>
                </a:cxn>
                <a:cxn ang="cd2">
                  <a:pos x="l" y="vc"/>
                </a:cxn>
                <a:cxn ang="cd4">
                  <a:pos x="hc" y="b"/>
                </a:cxn>
                <a:cxn ang="0">
                  <a:pos x="r" y="vc"/>
                </a:cxn>
              </a:cxnLst>
              <a:rect l="l" t="t" r="r" b="b"/>
              <a:pathLst>
                <a:path w="1271" h="428">
                  <a:moveTo>
                    <a:pt x="636" y="0"/>
                  </a:moveTo>
                  <a:cubicBezTo>
                    <a:pt x="354" y="0"/>
                    <a:pt x="113" y="113"/>
                    <a:pt x="16" y="271"/>
                  </a:cubicBezTo>
                  <a:cubicBezTo>
                    <a:pt x="-27" y="338"/>
                    <a:pt x="23" y="428"/>
                    <a:pt x="104" y="428"/>
                  </a:cubicBezTo>
                  <a:lnTo>
                    <a:pt x="1167" y="428"/>
                  </a:lnTo>
                  <a:cubicBezTo>
                    <a:pt x="1248" y="428"/>
                    <a:pt x="1298" y="338"/>
                    <a:pt x="1255" y="271"/>
                  </a:cubicBezTo>
                  <a:cubicBezTo>
                    <a:pt x="1158" y="113"/>
                    <a:pt x="917" y="0"/>
                    <a:pt x="636" y="0"/>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9" name="Freeform: Shape 39"/>
            <p:cNvSpPr/>
            <p:nvPr/>
          </p:nvSpPr>
          <p:spPr>
            <a:xfrm>
              <a:off x="5193720" y="3329639"/>
              <a:ext cx="192600" cy="192240"/>
            </a:xfrm>
            <a:custGeom>
              <a:avLst/>
              <a:gdLst/>
              <a:ahLst/>
              <a:cxnLst>
                <a:cxn ang="3cd4">
                  <a:pos x="hc" y="t"/>
                </a:cxn>
                <a:cxn ang="cd2">
                  <a:pos x="l" y="vc"/>
                </a:cxn>
                <a:cxn ang="cd4">
                  <a:pos x="hc" y="b"/>
                </a:cxn>
                <a:cxn ang="0">
                  <a:pos x="r" y="vc"/>
                </a:cxn>
              </a:cxnLst>
              <a:rect l="l" t="t" r="r" b="b"/>
              <a:pathLst>
                <a:path w="536" h="535">
                  <a:moveTo>
                    <a:pt x="536" y="266"/>
                  </a:moveTo>
                  <a:cubicBezTo>
                    <a:pt x="536" y="414"/>
                    <a:pt x="416" y="535"/>
                    <a:pt x="268" y="535"/>
                  </a:cubicBezTo>
                  <a:cubicBezTo>
                    <a:pt x="120" y="535"/>
                    <a:pt x="0" y="414"/>
                    <a:pt x="0" y="266"/>
                  </a:cubicBezTo>
                  <a:cubicBezTo>
                    <a:pt x="0" y="120"/>
                    <a:pt x="120" y="0"/>
                    <a:pt x="268" y="0"/>
                  </a:cubicBezTo>
                  <a:cubicBezTo>
                    <a:pt x="416" y="0"/>
                    <a:pt x="536" y="120"/>
                    <a:pt x="536" y="266"/>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0" name="Freeform: Shape 40"/>
            <p:cNvSpPr/>
            <p:nvPr/>
          </p:nvSpPr>
          <p:spPr>
            <a:xfrm>
              <a:off x="5141160" y="3557160"/>
              <a:ext cx="298080" cy="100080"/>
            </a:xfrm>
            <a:custGeom>
              <a:avLst/>
              <a:gdLst/>
              <a:ahLst/>
              <a:cxnLst>
                <a:cxn ang="3cd4">
                  <a:pos x="hc" y="t"/>
                </a:cxn>
                <a:cxn ang="cd2">
                  <a:pos x="l" y="vc"/>
                </a:cxn>
                <a:cxn ang="cd4">
                  <a:pos x="hc" y="b"/>
                </a:cxn>
                <a:cxn ang="0">
                  <a:pos x="r" y="vc"/>
                </a:cxn>
              </a:cxnLst>
              <a:rect l="l" t="t" r="r" b="b"/>
              <a:pathLst>
                <a:path w="829" h="279">
                  <a:moveTo>
                    <a:pt x="414" y="0"/>
                  </a:moveTo>
                  <a:cubicBezTo>
                    <a:pt x="229" y="0"/>
                    <a:pt x="73" y="74"/>
                    <a:pt x="10" y="178"/>
                  </a:cubicBezTo>
                  <a:cubicBezTo>
                    <a:pt x="-18" y="222"/>
                    <a:pt x="14" y="279"/>
                    <a:pt x="67" y="279"/>
                  </a:cubicBezTo>
                  <a:lnTo>
                    <a:pt x="761" y="279"/>
                  </a:lnTo>
                  <a:cubicBezTo>
                    <a:pt x="814" y="279"/>
                    <a:pt x="846" y="222"/>
                    <a:pt x="818" y="178"/>
                  </a:cubicBezTo>
                  <a:cubicBezTo>
                    <a:pt x="755" y="74"/>
                    <a:pt x="597" y="0"/>
                    <a:pt x="414"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1" name="Freeform: Shape 41"/>
            <p:cNvSpPr/>
            <p:nvPr/>
          </p:nvSpPr>
          <p:spPr>
            <a:xfrm>
              <a:off x="4526280" y="3902040"/>
              <a:ext cx="826920" cy="544320"/>
            </a:xfrm>
            <a:custGeom>
              <a:avLst/>
              <a:gdLst/>
              <a:ahLst/>
              <a:cxnLst>
                <a:cxn ang="3cd4">
                  <a:pos x="hc" y="t"/>
                </a:cxn>
                <a:cxn ang="cd2">
                  <a:pos x="l" y="vc"/>
                </a:cxn>
                <a:cxn ang="cd4">
                  <a:pos x="hc" y="b"/>
                </a:cxn>
                <a:cxn ang="0">
                  <a:pos x="r" y="vc"/>
                </a:cxn>
              </a:cxnLst>
              <a:rect l="l" t="t" r="r" b="b"/>
              <a:pathLst>
                <a:path w="2298" h="1513">
                  <a:moveTo>
                    <a:pt x="1900" y="650"/>
                  </a:moveTo>
                  <a:cubicBezTo>
                    <a:pt x="1912" y="606"/>
                    <a:pt x="1920" y="560"/>
                    <a:pt x="1920" y="512"/>
                  </a:cubicBezTo>
                  <a:cubicBezTo>
                    <a:pt x="1920" y="229"/>
                    <a:pt x="1690" y="0"/>
                    <a:pt x="1406" y="0"/>
                  </a:cubicBezTo>
                  <a:cubicBezTo>
                    <a:pt x="1202" y="0"/>
                    <a:pt x="1026" y="118"/>
                    <a:pt x="942" y="291"/>
                  </a:cubicBezTo>
                  <a:cubicBezTo>
                    <a:pt x="888" y="260"/>
                    <a:pt x="825" y="243"/>
                    <a:pt x="758" y="243"/>
                  </a:cubicBezTo>
                  <a:cubicBezTo>
                    <a:pt x="549" y="243"/>
                    <a:pt x="380" y="411"/>
                    <a:pt x="380" y="621"/>
                  </a:cubicBezTo>
                  <a:cubicBezTo>
                    <a:pt x="380" y="631"/>
                    <a:pt x="380" y="641"/>
                    <a:pt x="381" y="651"/>
                  </a:cubicBezTo>
                  <a:cubicBezTo>
                    <a:pt x="167" y="678"/>
                    <a:pt x="0" y="859"/>
                    <a:pt x="0" y="1080"/>
                  </a:cubicBezTo>
                  <a:cubicBezTo>
                    <a:pt x="0" y="1318"/>
                    <a:pt x="196" y="1513"/>
                    <a:pt x="432" y="1513"/>
                  </a:cubicBezTo>
                  <a:lnTo>
                    <a:pt x="1866" y="1513"/>
                  </a:lnTo>
                  <a:cubicBezTo>
                    <a:pt x="2103" y="1513"/>
                    <a:pt x="2298" y="1318"/>
                    <a:pt x="2298" y="1080"/>
                  </a:cubicBezTo>
                  <a:cubicBezTo>
                    <a:pt x="2298" y="854"/>
                    <a:pt x="2122" y="668"/>
                    <a:pt x="1900" y="65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2" name="Freeform: Shape 42"/>
            <p:cNvSpPr/>
            <p:nvPr/>
          </p:nvSpPr>
          <p:spPr>
            <a:xfrm>
              <a:off x="1662840" y="3858119"/>
              <a:ext cx="428040" cy="281520"/>
            </a:xfrm>
            <a:custGeom>
              <a:avLst/>
              <a:gdLst/>
              <a:ahLst/>
              <a:cxnLst>
                <a:cxn ang="3cd4">
                  <a:pos x="hc" y="t"/>
                </a:cxn>
                <a:cxn ang="cd2">
                  <a:pos x="l" y="vc"/>
                </a:cxn>
                <a:cxn ang="cd4">
                  <a:pos x="hc" y="b"/>
                </a:cxn>
                <a:cxn ang="0">
                  <a:pos x="r" y="vc"/>
                </a:cxn>
              </a:cxnLst>
              <a:rect l="l" t="t" r="r" b="b"/>
              <a:pathLst>
                <a:path w="1190" h="783">
                  <a:moveTo>
                    <a:pt x="983" y="337"/>
                  </a:moveTo>
                  <a:cubicBezTo>
                    <a:pt x="990" y="313"/>
                    <a:pt x="993" y="290"/>
                    <a:pt x="993" y="265"/>
                  </a:cubicBezTo>
                  <a:cubicBezTo>
                    <a:pt x="993" y="118"/>
                    <a:pt x="875" y="0"/>
                    <a:pt x="728" y="0"/>
                  </a:cubicBezTo>
                  <a:cubicBezTo>
                    <a:pt x="621" y="0"/>
                    <a:pt x="530" y="61"/>
                    <a:pt x="488" y="151"/>
                  </a:cubicBezTo>
                  <a:cubicBezTo>
                    <a:pt x="460" y="135"/>
                    <a:pt x="426" y="126"/>
                    <a:pt x="391" y="126"/>
                  </a:cubicBezTo>
                  <a:cubicBezTo>
                    <a:pt x="284" y="126"/>
                    <a:pt x="196" y="214"/>
                    <a:pt x="196" y="322"/>
                  </a:cubicBezTo>
                  <a:cubicBezTo>
                    <a:pt x="196" y="327"/>
                    <a:pt x="196" y="332"/>
                    <a:pt x="196" y="337"/>
                  </a:cubicBezTo>
                  <a:cubicBezTo>
                    <a:pt x="86" y="351"/>
                    <a:pt x="0" y="445"/>
                    <a:pt x="0" y="559"/>
                  </a:cubicBezTo>
                  <a:cubicBezTo>
                    <a:pt x="0" y="682"/>
                    <a:pt x="101" y="783"/>
                    <a:pt x="224" y="783"/>
                  </a:cubicBezTo>
                  <a:lnTo>
                    <a:pt x="965" y="783"/>
                  </a:lnTo>
                  <a:cubicBezTo>
                    <a:pt x="1088" y="783"/>
                    <a:pt x="1190" y="682"/>
                    <a:pt x="1190" y="559"/>
                  </a:cubicBezTo>
                  <a:cubicBezTo>
                    <a:pt x="1190" y="442"/>
                    <a:pt x="1098" y="345"/>
                    <a:pt x="983" y="337"/>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3" name="Freeform: Shape 43"/>
            <p:cNvSpPr/>
            <p:nvPr/>
          </p:nvSpPr>
          <p:spPr>
            <a:xfrm>
              <a:off x="5581800" y="4827600"/>
              <a:ext cx="719640" cy="732959"/>
            </a:xfrm>
            <a:custGeom>
              <a:avLst/>
              <a:gdLst/>
              <a:ahLst/>
              <a:cxnLst>
                <a:cxn ang="3cd4">
                  <a:pos x="hc" y="t"/>
                </a:cxn>
                <a:cxn ang="cd2">
                  <a:pos x="l" y="vc"/>
                </a:cxn>
                <a:cxn ang="cd4">
                  <a:pos x="hc" y="b"/>
                </a:cxn>
                <a:cxn ang="0">
                  <a:pos x="r" y="vc"/>
                </a:cxn>
              </a:cxnLst>
              <a:rect l="l" t="t" r="r" b="b"/>
              <a:pathLst>
                <a:path w="2000" h="2037">
                  <a:moveTo>
                    <a:pt x="1499" y="0"/>
                  </a:moveTo>
                  <a:lnTo>
                    <a:pt x="500" y="0"/>
                  </a:lnTo>
                  <a:cubicBezTo>
                    <a:pt x="224" y="0"/>
                    <a:pt x="0" y="225"/>
                    <a:pt x="0" y="499"/>
                  </a:cubicBezTo>
                  <a:lnTo>
                    <a:pt x="0" y="1190"/>
                  </a:lnTo>
                  <a:cubicBezTo>
                    <a:pt x="0" y="1465"/>
                    <a:pt x="224" y="1689"/>
                    <a:pt x="500" y="1689"/>
                  </a:cubicBezTo>
                  <a:lnTo>
                    <a:pt x="800" y="1689"/>
                  </a:lnTo>
                  <a:lnTo>
                    <a:pt x="999" y="2037"/>
                  </a:lnTo>
                  <a:lnTo>
                    <a:pt x="1200" y="1689"/>
                  </a:lnTo>
                  <a:lnTo>
                    <a:pt x="1499" y="1689"/>
                  </a:lnTo>
                  <a:cubicBezTo>
                    <a:pt x="1775" y="1689"/>
                    <a:pt x="2000" y="1465"/>
                    <a:pt x="2000" y="1190"/>
                  </a:cubicBezTo>
                  <a:lnTo>
                    <a:pt x="2000" y="499"/>
                  </a:lnTo>
                  <a:cubicBezTo>
                    <a:pt x="2000" y="225"/>
                    <a:pt x="1775" y="0"/>
                    <a:pt x="1499"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4" name="Freeform: Shape 44"/>
            <p:cNvSpPr/>
            <p:nvPr/>
          </p:nvSpPr>
          <p:spPr>
            <a:xfrm>
              <a:off x="5748120" y="4933440"/>
              <a:ext cx="398880" cy="399600"/>
            </a:xfrm>
            <a:custGeom>
              <a:avLst/>
              <a:gdLst/>
              <a:ahLst/>
              <a:cxnLst>
                <a:cxn ang="3cd4">
                  <a:pos x="hc" y="t"/>
                </a:cxn>
                <a:cxn ang="cd2">
                  <a:pos x="l" y="vc"/>
                </a:cxn>
                <a:cxn ang="cd4">
                  <a:pos x="hc" y="b"/>
                </a:cxn>
                <a:cxn ang="0">
                  <a:pos x="r" y="vc"/>
                </a:cxn>
              </a:cxnLst>
              <a:rect l="l" t="t" r="r" b="b"/>
              <a:pathLst>
                <a:path w="1109" h="1111">
                  <a:moveTo>
                    <a:pt x="1109" y="495"/>
                  </a:moveTo>
                  <a:cubicBezTo>
                    <a:pt x="1109" y="560"/>
                    <a:pt x="1099" y="620"/>
                    <a:pt x="1077" y="674"/>
                  </a:cubicBezTo>
                  <a:cubicBezTo>
                    <a:pt x="1056" y="729"/>
                    <a:pt x="1027" y="771"/>
                    <a:pt x="989" y="802"/>
                  </a:cubicBezTo>
                  <a:cubicBezTo>
                    <a:pt x="951" y="833"/>
                    <a:pt x="906" y="847"/>
                    <a:pt x="857" y="847"/>
                  </a:cubicBezTo>
                  <a:cubicBezTo>
                    <a:pt x="823" y="847"/>
                    <a:pt x="794" y="840"/>
                    <a:pt x="767" y="824"/>
                  </a:cubicBezTo>
                  <a:cubicBezTo>
                    <a:pt x="741" y="808"/>
                    <a:pt x="724" y="785"/>
                    <a:pt x="712" y="759"/>
                  </a:cubicBezTo>
                  <a:lnTo>
                    <a:pt x="702" y="759"/>
                  </a:lnTo>
                  <a:cubicBezTo>
                    <a:pt x="652" y="818"/>
                    <a:pt x="590" y="847"/>
                    <a:pt x="514" y="847"/>
                  </a:cubicBezTo>
                  <a:cubicBezTo>
                    <a:pt x="435" y="847"/>
                    <a:pt x="371" y="824"/>
                    <a:pt x="325" y="776"/>
                  </a:cubicBezTo>
                  <a:cubicBezTo>
                    <a:pt x="278" y="727"/>
                    <a:pt x="256" y="661"/>
                    <a:pt x="256" y="578"/>
                  </a:cubicBezTo>
                  <a:cubicBezTo>
                    <a:pt x="256" y="482"/>
                    <a:pt x="286" y="405"/>
                    <a:pt x="347" y="346"/>
                  </a:cubicBezTo>
                  <a:cubicBezTo>
                    <a:pt x="407" y="288"/>
                    <a:pt x="486" y="258"/>
                    <a:pt x="585" y="258"/>
                  </a:cubicBezTo>
                  <a:cubicBezTo>
                    <a:pt x="624" y="258"/>
                    <a:pt x="666" y="263"/>
                    <a:pt x="713" y="270"/>
                  </a:cubicBezTo>
                  <a:cubicBezTo>
                    <a:pt x="760" y="277"/>
                    <a:pt x="798" y="286"/>
                    <a:pt x="829" y="296"/>
                  </a:cubicBezTo>
                  <a:lnTo>
                    <a:pt x="813" y="629"/>
                  </a:lnTo>
                  <a:cubicBezTo>
                    <a:pt x="813" y="692"/>
                    <a:pt x="830" y="722"/>
                    <a:pt x="864" y="722"/>
                  </a:cubicBezTo>
                  <a:cubicBezTo>
                    <a:pt x="893" y="722"/>
                    <a:pt x="917" y="702"/>
                    <a:pt x="935" y="659"/>
                  </a:cubicBezTo>
                  <a:cubicBezTo>
                    <a:pt x="951" y="617"/>
                    <a:pt x="960" y="561"/>
                    <a:pt x="960" y="494"/>
                  </a:cubicBezTo>
                  <a:cubicBezTo>
                    <a:pt x="960" y="421"/>
                    <a:pt x="945" y="356"/>
                    <a:pt x="914" y="301"/>
                  </a:cubicBezTo>
                  <a:cubicBezTo>
                    <a:pt x="883" y="245"/>
                    <a:pt x="841" y="203"/>
                    <a:pt x="787" y="171"/>
                  </a:cubicBezTo>
                  <a:cubicBezTo>
                    <a:pt x="731" y="142"/>
                    <a:pt x="668" y="128"/>
                    <a:pt x="598" y="128"/>
                  </a:cubicBezTo>
                  <a:cubicBezTo>
                    <a:pt x="507" y="128"/>
                    <a:pt x="427" y="147"/>
                    <a:pt x="360" y="185"/>
                  </a:cubicBezTo>
                  <a:cubicBezTo>
                    <a:pt x="292" y="221"/>
                    <a:pt x="240" y="277"/>
                    <a:pt x="203" y="347"/>
                  </a:cubicBezTo>
                  <a:cubicBezTo>
                    <a:pt x="169" y="418"/>
                    <a:pt x="151" y="500"/>
                    <a:pt x="151" y="592"/>
                  </a:cubicBezTo>
                  <a:cubicBezTo>
                    <a:pt x="151" y="718"/>
                    <a:pt x="184" y="814"/>
                    <a:pt x="250" y="881"/>
                  </a:cubicBezTo>
                  <a:cubicBezTo>
                    <a:pt x="317" y="947"/>
                    <a:pt x="414" y="981"/>
                    <a:pt x="540" y="981"/>
                  </a:cubicBezTo>
                  <a:cubicBezTo>
                    <a:pt x="589" y="981"/>
                    <a:pt x="641" y="974"/>
                    <a:pt x="699" y="965"/>
                  </a:cubicBezTo>
                  <a:cubicBezTo>
                    <a:pt x="757" y="954"/>
                    <a:pt x="813" y="938"/>
                    <a:pt x="868" y="918"/>
                  </a:cubicBezTo>
                  <a:lnTo>
                    <a:pt x="868" y="1048"/>
                  </a:lnTo>
                  <a:cubicBezTo>
                    <a:pt x="772" y="1089"/>
                    <a:pt x="665" y="1111"/>
                    <a:pt x="546" y="1111"/>
                  </a:cubicBezTo>
                  <a:cubicBezTo>
                    <a:pt x="375" y="1111"/>
                    <a:pt x="240" y="1066"/>
                    <a:pt x="144" y="974"/>
                  </a:cubicBezTo>
                  <a:cubicBezTo>
                    <a:pt x="48" y="884"/>
                    <a:pt x="0" y="758"/>
                    <a:pt x="0" y="596"/>
                  </a:cubicBezTo>
                  <a:cubicBezTo>
                    <a:pt x="0" y="485"/>
                    <a:pt x="25" y="384"/>
                    <a:pt x="73" y="293"/>
                  </a:cubicBezTo>
                  <a:cubicBezTo>
                    <a:pt x="123" y="201"/>
                    <a:pt x="191" y="129"/>
                    <a:pt x="283" y="78"/>
                  </a:cubicBezTo>
                  <a:cubicBezTo>
                    <a:pt x="373" y="27"/>
                    <a:pt x="479" y="0"/>
                    <a:pt x="596" y="0"/>
                  </a:cubicBezTo>
                  <a:cubicBezTo>
                    <a:pt x="696" y="0"/>
                    <a:pt x="785" y="21"/>
                    <a:pt x="863" y="61"/>
                  </a:cubicBezTo>
                  <a:cubicBezTo>
                    <a:pt x="942" y="102"/>
                    <a:pt x="1002" y="160"/>
                    <a:pt x="1044" y="234"/>
                  </a:cubicBezTo>
                  <a:cubicBezTo>
                    <a:pt x="1087" y="309"/>
                    <a:pt x="1109" y="397"/>
                    <a:pt x="1109" y="495"/>
                  </a:cubicBezTo>
                  <a:close/>
                  <a:moveTo>
                    <a:pt x="413" y="581"/>
                  </a:moveTo>
                  <a:cubicBezTo>
                    <a:pt x="413" y="676"/>
                    <a:pt x="452" y="722"/>
                    <a:pt x="530" y="722"/>
                  </a:cubicBezTo>
                  <a:cubicBezTo>
                    <a:pt x="571" y="722"/>
                    <a:pt x="602" y="709"/>
                    <a:pt x="623" y="680"/>
                  </a:cubicBezTo>
                  <a:cubicBezTo>
                    <a:pt x="644" y="651"/>
                    <a:pt x="658" y="604"/>
                    <a:pt x="662" y="540"/>
                  </a:cubicBezTo>
                  <a:lnTo>
                    <a:pt x="671" y="390"/>
                  </a:lnTo>
                  <a:cubicBezTo>
                    <a:pt x="648" y="384"/>
                    <a:pt x="621" y="383"/>
                    <a:pt x="593" y="383"/>
                  </a:cubicBezTo>
                  <a:cubicBezTo>
                    <a:pt x="536" y="383"/>
                    <a:pt x="492" y="401"/>
                    <a:pt x="460" y="435"/>
                  </a:cubicBezTo>
                  <a:cubicBezTo>
                    <a:pt x="429" y="471"/>
                    <a:pt x="413" y="519"/>
                    <a:pt x="413" y="581"/>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5" name="Freeform: Shape 45"/>
            <p:cNvSpPr/>
            <p:nvPr/>
          </p:nvSpPr>
          <p:spPr>
            <a:xfrm>
              <a:off x="3054600" y="3845880"/>
              <a:ext cx="1186560" cy="1208159"/>
            </a:xfrm>
            <a:custGeom>
              <a:avLst/>
              <a:gdLst/>
              <a:ahLst/>
              <a:cxnLst>
                <a:cxn ang="3cd4">
                  <a:pos x="hc" y="t"/>
                </a:cxn>
                <a:cxn ang="cd2">
                  <a:pos x="l" y="vc"/>
                </a:cxn>
                <a:cxn ang="cd4">
                  <a:pos x="hc" y="b"/>
                </a:cxn>
                <a:cxn ang="0">
                  <a:pos x="r" y="vc"/>
                </a:cxn>
              </a:cxnLst>
              <a:rect l="l" t="t" r="r" b="b"/>
              <a:pathLst>
                <a:path w="3297" h="3357">
                  <a:moveTo>
                    <a:pt x="1750" y="0"/>
                  </a:moveTo>
                  <a:lnTo>
                    <a:pt x="825" y="0"/>
                  </a:lnTo>
                  <a:cubicBezTo>
                    <a:pt x="371" y="0"/>
                    <a:pt x="0" y="371"/>
                    <a:pt x="0" y="825"/>
                  </a:cubicBezTo>
                  <a:lnTo>
                    <a:pt x="0" y="1960"/>
                  </a:lnTo>
                  <a:cubicBezTo>
                    <a:pt x="0" y="2414"/>
                    <a:pt x="371" y="2785"/>
                    <a:pt x="825" y="2785"/>
                  </a:cubicBezTo>
                  <a:lnTo>
                    <a:pt x="1319" y="2785"/>
                  </a:lnTo>
                  <a:lnTo>
                    <a:pt x="1649" y="3357"/>
                  </a:lnTo>
                  <a:lnTo>
                    <a:pt x="1978" y="2785"/>
                  </a:lnTo>
                  <a:lnTo>
                    <a:pt x="2473" y="2785"/>
                  </a:lnTo>
                  <a:cubicBezTo>
                    <a:pt x="2926" y="2785"/>
                    <a:pt x="3297" y="2414"/>
                    <a:pt x="3297" y="1960"/>
                  </a:cubicBezTo>
                  <a:lnTo>
                    <a:pt x="3297" y="1006"/>
                  </a:lnTo>
                  <a:cubicBezTo>
                    <a:pt x="3174" y="1052"/>
                    <a:pt x="3041" y="1077"/>
                    <a:pt x="2901" y="1077"/>
                  </a:cubicBezTo>
                  <a:cubicBezTo>
                    <a:pt x="2290" y="1077"/>
                    <a:pt x="1790" y="601"/>
                    <a:pt x="1750" y="0"/>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6" name="Freeform: Shape 46"/>
            <p:cNvSpPr/>
            <p:nvPr/>
          </p:nvSpPr>
          <p:spPr>
            <a:xfrm>
              <a:off x="3789719" y="3497400"/>
              <a:ext cx="636480" cy="636120"/>
            </a:xfrm>
            <a:custGeom>
              <a:avLst/>
              <a:gdLst/>
              <a:ahLst/>
              <a:cxnLst>
                <a:cxn ang="3cd4">
                  <a:pos x="hc" y="t"/>
                </a:cxn>
                <a:cxn ang="cd2">
                  <a:pos x="l" y="vc"/>
                </a:cxn>
                <a:cxn ang="cd4">
                  <a:pos x="hc" y="b"/>
                </a:cxn>
                <a:cxn ang="0">
                  <a:pos x="r" y="vc"/>
                </a:cxn>
              </a:cxnLst>
              <a:rect l="l" t="t" r="r" b="b"/>
              <a:pathLst>
                <a:path w="1769" h="1768">
                  <a:moveTo>
                    <a:pt x="1769" y="883"/>
                  </a:moveTo>
                  <a:cubicBezTo>
                    <a:pt x="1769" y="1372"/>
                    <a:pt x="1373" y="1768"/>
                    <a:pt x="886" y="1768"/>
                  </a:cubicBezTo>
                  <a:cubicBezTo>
                    <a:pt x="396" y="1768"/>
                    <a:pt x="0" y="1372"/>
                    <a:pt x="0" y="883"/>
                  </a:cubicBezTo>
                  <a:cubicBezTo>
                    <a:pt x="0" y="395"/>
                    <a:pt x="396" y="0"/>
                    <a:pt x="886" y="0"/>
                  </a:cubicBezTo>
                  <a:cubicBezTo>
                    <a:pt x="1373" y="0"/>
                    <a:pt x="1769" y="395"/>
                    <a:pt x="1769" y="883"/>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7" name="Freeform: Shape 47"/>
            <p:cNvSpPr/>
            <p:nvPr/>
          </p:nvSpPr>
          <p:spPr>
            <a:xfrm>
              <a:off x="3914280" y="3623400"/>
              <a:ext cx="390240" cy="387720"/>
            </a:xfrm>
            <a:custGeom>
              <a:avLst/>
              <a:gdLst/>
              <a:ahLst/>
              <a:cxnLst>
                <a:cxn ang="3cd4">
                  <a:pos x="hc" y="t"/>
                </a:cxn>
                <a:cxn ang="cd2">
                  <a:pos x="l" y="vc"/>
                </a:cxn>
                <a:cxn ang="cd4">
                  <a:pos x="hc" y="b"/>
                </a:cxn>
                <a:cxn ang="0">
                  <a:pos x="r" y="vc"/>
                </a:cxn>
              </a:cxnLst>
              <a:rect l="l" t="t" r="r" b="b"/>
              <a:pathLst>
                <a:path w="1085" h="1078">
                  <a:moveTo>
                    <a:pt x="896" y="813"/>
                  </a:moveTo>
                  <a:cubicBezTo>
                    <a:pt x="846" y="787"/>
                    <a:pt x="796" y="767"/>
                    <a:pt x="751" y="753"/>
                  </a:cubicBezTo>
                  <a:cubicBezTo>
                    <a:pt x="770" y="689"/>
                    <a:pt x="779" y="627"/>
                    <a:pt x="782" y="569"/>
                  </a:cubicBezTo>
                  <a:lnTo>
                    <a:pt x="988" y="569"/>
                  </a:lnTo>
                  <a:cubicBezTo>
                    <a:pt x="982" y="662"/>
                    <a:pt x="949" y="745"/>
                    <a:pt x="896" y="813"/>
                  </a:cubicBezTo>
                  <a:close/>
                  <a:moveTo>
                    <a:pt x="654" y="971"/>
                  </a:moveTo>
                  <a:cubicBezTo>
                    <a:pt x="686" y="916"/>
                    <a:pt x="711" y="863"/>
                    <a:pt x="731" y="812"/>
                  </a:cubicBezTo>
                  <a:cubicBezTo>
                    <a:pt x="771" y="825"/>
                    <a:pt x="812" y="841"/>
                    <a:pt x="852" y="860"/>
                  </a:cubicBezTo>
                  <a:cubicBezTo>
                    <a:pt x="798" y="913"/>
                    <a:pt x="729" y="952"/>
                    <a:pt x="654" y="971"/>
                  </a:cubicBezTo>
                  <a:close/>
                  <a:moveTo>
                    <a:pt x="577" y="782"/>
                  </a:moveTo>
                  <a:cubicBezTo>
                    <a:pt x="609" y="785"/>
                    <a:pt x="640" y="790"/>
                    <a:pt x="672" y="795"/>
                  </a:cubicBezTo>
                  <a:cubicBezTo>
                    <a:pt x="648" y="857"/>
                    <a:pt x="616" y="917"/>
                    <a:pt x="577" y="977"/>
                  </a:cubicBezTo>
                  <a:close/>
                  <a:moveTo>
                    <a:pt x="508" y="287"/>
                  </a:moveTo>
                  <a:cubicBezTo>
                    <a:pt x="477" y="286"/>
                    <a:pt x="446" y="281"/>
                    <a:pt x="416" y="275"/>
                  </a:cubicBezTo>
                  <a:cubicBezTo>
                    <a:pt x="447" y="198"/>
                    <a:pt x="485" y="140"/>
                    <a:pt x="508" y="111"/>
                  </a:cubicBezTo>
                  <a:close/>
                  <a:moveTo>
                    <a:pt x="508" y="508"/>
                  </a:moveTo>
                  <a:lnTo>
                    <a:pt x="364" y="508"/>
                  </a:lnTo>
                  <a:cubicBezTo>
                    <a:pt x="366" y="457"/>
                    <a:pt x="375" y="405"/>
                    <a:pt x="389" y="354"/>
                  </a:cubicBezTo>
                  <a:cubicBezTo>
                    <a:pt x="391" y="347"/>
                    <a:pt x="392" y="341"/>
                    <a:pt x="395" y="334"/>
                  </a:cubicBezTo>
                  <a:cubicBezTo>
                    <a:pt x="429" y="341"/>
                    <a:pt x="467" y="347"/>
                    <a:pt x="508" y="349"/>
                  </a:cubicBezTo>
                  <a:close/>
                  <a:moveTo>
                    <a:pt x="508" y="722"/>
                  </a:moveTo>
                  <a:cubicBezTo>
                    <a:pt x="471" y="724"/>
                    <a:pt x="433" y="729"/>
                    <a:pt x="393" y="738"/>
                  </a:cubicBezTo>
                  <a:cubicBezTo>
                    <a:pt x="376" y="682"/>
                    <a:pt x="367" y="627"/>
                    <a:pt x="364" y="569"/>
                  </a:cubicBezTo>
                  <a:lnTo>
                    <a:pt x="508" y="569"/>
                  </a:lnTo>
                  <a:close/>
                  <a:moveTo>
                    <a:pt x="508" y="977"/>
                  </a:moveTo>
                  <a:cubicBezTo>
                    <a:pt x="468" y="917"/>
                    <a:pt x="436" y="857"/>
                    <a:pt x="413" y="795"/>
                  </a:cubicBezTo>
                  <a:cubicBezTo>
                    <a:pt x="445" y="790"/>
                    <a:pt x="477" y="785"/>
                    <a:pt x="508" y="782"/>
                  </a:cubicBezTo>
                  <a:close/>
                  <a:moveTo>
                    <a:pt x="232" y="860"/>
                  </a:moveTo>
                  <a:cubicBezTo>
                    <a:pt x="272" y="841"/>
                    <a:pt x="313" y="825"/>
                    <a:pt x="354" y="812"/>
                  </a:cubicBezTo>
                  <a:cubicBezTo>
                    <a:pt x="373" y="863"/>
                    <a:pt x="398" y="916"/>
                    <a:pt x="431" y="971"/>
                  </a:cubicBezTo>
                  <a:cubicBezTo>
                    <a:pt x="355" y="952"/>
                    <a:pt x="287" y="913"/>
                    <a:pt x="232" y="860"/>
                  </a:cubicBezTo>
                  <a:close/>
                  <a:moveTo>
                    <a:pt x="96" y="569"/>
                  </a:moveTo>
                  <a:lnTo>
                    <a:pt x="303" y="569"/>
                  </a:lnTo>
                  <a:cubicBezTo>
                    <a:pt x="305" y="627"/>
                    <a:pt x="316" y="689"/>
                    <a:pt x="335" y="753"/>
                  </a:cubicBezTo>
                  <a:cubicBezTo>
                    <a:pt x="288" y="767"/>
                    <a:pt x="240" y="787"/>
                    <a:pt x="190" y="813"/>
                  </a:cubicBezTo>
                  <a:cubicBezTo>
                    <a:pt x="136" y="745"/>
                    <a:pt x="102" y="662"/>
                    <a:pt x="96" y="569"/>
                  </a:cubicBezTo>
                  <a:close/>
                  <a:moveTo>
                    <a:pt x="193" y="261"/>
                  </a:moveTo>
                  <a:cubicBezTo>
                    <a:pt x="225" y="278"/>
                    <a:pt x="272" y="302"/>
                    <a:pt x="335" y="319"/>
                  </a:cubicBezTo>
                  <a:cubicBezTo>
                    <a:pt x="333" y="325"/>
                    <a:pt x="332" y="329"/>
                    <a:pt x="330" y="335"/>
                  </a:cubicBezTo>
                  <a:cubicBezTo>
                    <a:pt x="316" y="385"/>
                    <a:pt x="305" y="443"/>
                    <a:pt x="303" y="508"/>
                  </a:cubicBezTo>
                  <a:lnTo>
                    <a:pt x="96" y="508"/>
                  </a:lnTo>
                  <a:cubicBezTo>
                    <a:pt x="102" y="416"/>
                    <a:pt x="137" y="329"/>
                    <a:pt x="193" y="261"/>
                  </a:cubicBezTo>
                  <a:close/>
                  <a:moveTo>
                    <a:pt x="434" y="108"/>
                  </a:moveTo>
                  <a:cubicBezTo>
                    <a:pt x="411" y="143"/>
                    <a:pt x="380" y="196"/>
                    <a:pt x="355" y="261"/>
                  </a:cubicBezTo>
                  <a:cubicBezTo>
                    <a:pt x="305" y="246"/>
                    <a:pt x="265" y="228"/>
                    <a:pt x="237" y="214"/>
                  </a:cubicBezTo>
                  <a:cubicBezTo>
                    <a:pt x="292" y="162"/>
                    <a:pt x="359" y="126"/>
                    <a:pt x="434" y="108"/>
                  </a:cubicBezTo>
                  <a:close/>
                  <a:moveTo>
                    <a:pt x="577" y="569"/>
                  </a:moveTo>
                  <a:lnTo>
                    <a:pt x="720" y="569"/>
                  </a:lnTo>
                  <a:cubicBezTo>
                    <a:pt x="717" y="627"/>
                    <a:pt x="708" y="682"/>
                    <a:pt x="691" y="738"/>
                  </a:cubicBezTo>
                  <a:cubicBezTo>
                    <a:pt x="652" y="729"/>
                    <a:pt x="614" y="724"/>
                    <a:pt x="577" y="722"/>
                  </a:cubicBezTo>
                  <a:close/>
                  <a:moveTo>
                    <a:pt x="577" y="349"/>
                  </a:moveTo>
                  <a:cubicBezTo>
                    <a:pt x="619" y="347"/>
                    <a:pt x="657" y="341"/>
                    <a:pt x="691" y="334"/>
                  </a:cubicBezTo>
                  <a:cubicBezTo>
                    <a:pt x="692" y="341"/>
                    <a:pt x="694" y="347"/>
                    <a:pt x="697" y="354"/>
                  </a:cubicBezTo>
                  <a:cubicBezTo>
                    <a:pt x="710" y="405"/>
                    <a:pt x="719" y="457"/>
                    <a:pt x="720" y="508"/>
                  </a:cubicBezTo>
                  <a:lnTo>
                    <a:pt x="577" y="508"/>
                  </a:lnTo>
                  <a:close/>
                  <a:moveTo>
                    <a:pt x="577" y="111"/>
                  </a:moveTo>
                  <a:cubicBezTo>
                    <a:pt x="598" y="140"/>
                    <a:pt x="638" y="198"/>
                    <a:pt x="669" y="275"/>
                  </a:cubicBezTo>
                  <a:cubicBezTo>
                    <a:pt x="638" y="281"/>
                    <a:pt x="607" y="286"/>
                    <a:pt x="577" y="287"/>
                  </a:cubicBezTo>
                  <a:close/>
                  <a:moveTo>
                    <a:pt x="848" y="214"/>
                  </a:moveTo>
                  <a:cubicBezTo>
                    <a:pt x="820" y="228"/>
                    <a:pt x="779" y="246"/>
                    <a:pt x="731" y="261"/>
                  </a:cubicBezTo>
                  <a:cubicBezTo>
                    <a:pt x="704" y="196"/>
                    <a:pt x="674" y="143"/>
                    <a:pt x="650" y="108"/>
                  </a:cubicBezTo>
                  <a:cubicBezTo>
                    <a:pt x="724" y="126"/>
                    <a:pt x="794" y="162"/>
                    <a:pt x="848" y="214"/>
                  </a:cubicBezTo>
                  <a:close/>
                  <a:moveTo>
                    <a:pt x="988" y="508"/>
                  </a:moveTo>
                  <a:lnTo>
                    <a:pt x="782" y="508"/>
                  </a:lnTo>
                  <a:cubicBezTo>
                    <a:pt x="780" y="443"/>
                    <a:pt x="769" y="385"/>
                    <a:pt x="755" y="335"/>
                  </a:cubicBezTo>
                  <a:cubicBezTo>
                    <a:pt x="754" y="329"/>
                    <a:pt x="753" y="325"/>
                    <a:pt x="751" y="319"/>
                  </a:cubicBezTo>
                  <a:cubicBezTo>
                    <a:pt x="812" y="302"/>
                    <a:pt x="861" y="278"/>
                    <a:pt x="892" y="261"/>
                  </a:cubicBezTo>
                  <a:cubicBezTo>
                    <a:pt x="947" y="329"/>
                    <a:pt x="982" y="416"/>
                    <a:pt x="988" y="508"/>
                  </a:cubicBezTo>
                  <a:close/>
                  <a:moveTo>
                    <a:pt x="546" y="0"/>
                  </a:moveTo>
                  <a:cubicBezTo>
                    <a:pt x="544" y="0"/>
                    <a:pt x="543" y="0"/>
                    <a:pt x="543" y="0"/>
                  </a:cubicBezTo>
                  <a:cubicBezTo>
                    <a:pt x="542" y="0"/>
                    <a:pt x="540" y="0"/>
                    <a:pt x="539" y="0"/>
                  </a:cubicBezTo>
                  <a:cubicBezTo>
                    <a:pt x="241" y="0"/>
                    <a:pt x="0" y="243"/>
                    <a:pt x="0" y="539"/>
                  </a:cubicBezTo>
                  <a:cubicBezTo>
                    <a:pt x="0" y="837"/>
                    <a:pt x="241" y="1078"/>
                    <a:pt x="539" y="1078"/>
                  </a:cubicBezTo>
                  <a:cubicBezTo>
                    <a:pt x="540" y="1078"/>
                    <a:pt x="542" y="1078"/>
                    <a:pt x="543" y="1078"/>
                  </a:cubicBezTo>
                  <a:cubicBezTo>
                    <a:pt x="543" y="1078"/>
                    <a:pt x="544" y="1078"/>
                    <a:pt x="546" y="1078"/>
                  </a:cubicBezTo>
                  <a:cubicBezTo>
                    <a:pt x="843" y="1078"/>
                    <a:pt x="1085" y="837"/>
                    <a:pt x="1085" y="539"/>
                  </a:cubicBezTo>
                  <a:cubicBezTo>
                    <a:pt x="1085" y="243"/>
                    <a:pt x="843" y="0"/>
                    <a:pt x="5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8" name="Freeform: Shape 48"/>
            <p:cNvSpPr/>
            <p:nvPr/>
          </p:nvSpPr>
          <p:spPr>
            <a:xfrm>
              <a:off x="3425039" y="4297320"/>
              <a:ext cx="323280" cy="323640"/>
            </a:xfrm>
            <a:custGeom>
              <a:avLst/>
              <a:gdLst/>
              <a:ahLst/>
              <a:cxnLst>
                <a:cxn ang="3cd4">
                  <a:pos x="hc" y="t"/>
                </a:cxn>
                <a:cxn ang="cd2">
                  <a:pos x="l" y="vc"/>
                </a:cxn>
                <a:cxn ang="cd4">
                  <a:pos x="hc" y="b"/>
                </a:cxn>
                <a:cxn ang="0">
                  <a:pos x="r" y="vc"/>
                </a:cxn>
              </a:cxnLst>
              <a:rect l="l" t="t" r="r" b="b"/>
              <a:pathLst>
                <a:path w="899" h="900">
                  <a:moveTo>
                    <a:pt x="656" y="778"/>
                  </a:moveTo>
                  <a:cubicBezTo>
                    <a:pt x="656" y="845"/>
                    <a:pt x="710" y="900"/>
                    <a:pt x="777" y="900"/>
                  </a:cubicBezTo>
                  <a:cubicBezTo>
                    <a:pt x="845" y="900"/>
                    <a:pt x="899" y="845"/>
                    <a:pt x="899" y="778"/>
                  </a:cubicBezTo>
                  <a:cubicBezTo>
                    <a:pt x="899" y="349"/>
                    <a:pt x="550" y="0"/>
                    <a:pt x="121" y="0"/>
                  </a:cubicBezTo>
                  <a:cubicBezTo>
                    <a:pt x="54" y="0"/>
                    <a:pt x="0" y="54"/>
                    <a:pt x="0" y="122"/>
                  </a:cubicBezTo>
                  <a:cubicBezTo>
                    <a:pt x="0" y="189"/>
                    <a:pt x="54" y="243"/>
                    <a:pt x="121" y="243"/>
                  </a:cubicBezTo>
                  <a:cubicBezTo>
                    <a:pt x="416" y="243"/>
                    <a:pt x="656" y="484"/>
                    <a:pt x="656" y="77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9" name="Freeform: Shape 49"/>
            <p:cNvSpPr/>
            <p:nvPr/>
          </p:nvSpPr>
          <p:spPr>
            <a:xfrm>
              <a:off x="3425039" y="4121640"/>
              <a:ext cx="498960" cy="499320"/>
            </a:xfrm>
            <a:custGeom>
              <a:avLst/>
              <a:gdLst/>
              <a:ahLst/>
              <a:cxnLst>
                <a:cxn ang="3cd4">
                  <a:pos x="hc" y="t"/>
                </a:cxn>
                <a:cxn ang="cd2">
                  <a:pos x="l" y="vc"/>
                </a:cxn>
                <a:cxn ang="cd4">
                  <a:pos x="hc" y="b"/>
                </a:cxn>
                <a:cxn ang="0">
                  <a:pos x="r" y="vc"/>
                </a:cxn>
              </a:cxnLst>
              <a:rect l="l" t="t" r="r" b="b"/>
              <a:pathLst>
                <a:path w="1387" h="1388">
                  <a:moveTo>
                    <a:pt x="1265" y="1388"/>
                  </a:moveTo>
                  <a:cubicBezTo>
                    <a:pt x="1333" y="1388"/>
                    <a:pt x="1387" y="1333"/>
                    <a:pt x="1387" y="1266"/>
                  </a:cubicBezTo>
                  <a:cubicBezTo>
                    <a:pt x="1387" y="569"/>
                    <a:pt x="819" y="0"/>
                    <a:pt x="121" y="0"/>
                  </a:cubicBezTo>
                  <a:cubicBezTo>
                    <a:pt x="54" y="0"/>
                    <a:pt x="0" y="55"/>
                    <a:pt x="0" y="122"/>
                  </a:cubicBezTo>
                  <a:cubicBezTo>
                    <a:pt x="0" y="189"/>
                    <a:pt x="54" y="244"/>
                    <a:pt x="121" y="244"/>
                  </a:cubicBezTo>
                  <a:cubicBezTo>
                    <a:pt x="685" y="244"/>
                    <a:pt x="1144" y="702"/>
                    <a:pt x="1144" y="1266"/>
                  </a:cubicBezTo>
                  <a:cubicBezTo>
                    <a:pt x="1144" y="1333"/>
                    <a:pt x="1198" y="1388"/>
                    <a:pt x="1265" y="138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0" name="Freeform: Shape 50"/>
            <p:cNvSpPr/>
            <p:nvPr/>
          </p:nvSpPr>
          <p:spPr>
            <a:xfrm>
              <a:off x="3413160" y="4463280"/>
              <a:ext cx="172800" cy="172440"/>
            </a:xfrm>
            <a:custGeom>
              <a:avLst/>
              <a:gdLst/>
              <a:ahLst/>
              <a:cxnLst>
                <a:cxn ang="3cd4">
                  <a:pos x="hc" y="t"/>
                </a:cxn>
                <a:cxn ang="cd2">
                  <a:pos x="l" y="vc"/>
                </a:cxn>
                <a:cxn ang="cd4">
                  <a:pos x="hc" y="b"/>
                </a:cxn>
                <a:cxn ang="0">
                  <a:pos x="r" y="vc"/>
                </a:cxn>
              </a:cxnLst>
              <a:rect l="l" t="t" r="r" b="b"/>
              <a:pathLst>
                <a:path w="481" h="480">
                  <a:moveTo>
                    <a:pt x="0" y="240"/>
                  </a:moveTo>
                  <a:cubicBezTo>
                    <a:pt x="0" y="371"/>
                    <a:pt x="109" y="480"/>
                    <a:pt x="241" y="480"/>
                  </a:cubicBezTo>
                  <a:cubicBezTo>
                    <a:pt x="374" y="480"/>
                    <a:pt x="481" y="371"/>
                    <a:pt x="481" y="240"/>
                  </a:cubicBezTo>
                  <a:cubicBezTo>
                    <a:pt x="481" y="106"/>
                    <a:pt x="374" y="0"/>
                    <a:pt x="241" y="0"/>
                  </a:cubicBezTo>
                  <a:cubicBezTo>
                    <a:pt x="109" y="0"/>
                    <a:pt x="0" y="106"/>
                    <a:pt x="0" y="24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1" name="Freeform: Shape 51"/>
            <p:cNvSpPr/>
            <p:nvPr/>
          </p:nvSpPr>
          <p:spPr>
            <a:xfrm>
              <a:off x="2999880" y="3650759"/>
              <a:ext cx="427680" cy="384480"/>
            </a:xfrm>
            <a:custGeom>
              <a:avLst/>
              <a:gdLst/>
              <a:ahLst/>
              <a:cxnLst>
                <a:cxn ang="3cd4">
                  <a:pos x="hc" y="t"/>
                </a:cxn>
                <a:cxn ang="cd2">
                  <a:pos x="l" y="vc"/>
                </a:cxn>
                <a:cxn ang="cd4">
                  <a:pos x="hc" y="b"/>
                </a:cxn>
                <a:cxn ang="0">
                  <a:pos x="r" y="vc"/>
                </a:cxn>
              </a:cxnLst>
              <a:rect l="l" t="t" r="r" b="b"/>
              <a:pathLst>
                <a:path w="1189" h="1069">
                  <a:moveTo>
                    <a:pt x="971" y="1069"/>
                  </a:moveTo>
                  <a:lnTo>
                    <a:pt x="218" y="1069"/>
                  </a:lnTo>
                  <a:cubicBezTo>
                    <a:pt x="98" y="1069"/>
                    <a:pt x="0" y="971"/>
                    <a:pt x="0" y="853"/>
                  </a:cubicBezTo>
                  <a:lnTo>
                    <a:pt x="0" y="218"/>
                  </a:lnTo>
                  <a:cubicBezTo>
                    <a:pt x="0" y="98"/>
                    <a:pt x="98" y="0"/>
                    <a:pt x="218" y="0"/>
                  </a:cubicBezTo>
                  <a:lnTo>
                    <a:pt x="971" y="0"/>
                  </a:lnTo>
                  <a:cubicBezTo>
                    <a:pt x="1091" y="0"/>
                    <a:pt x="1189" y="98"/>
                    <a:pt x="1189" y="218"/>
                  </a:cubicBezTo>
                  <a:lnTo>
                    <a:pt x="1189" y="853"/>
                  </a:lnTo>
                  <a:cubicBezTo>
                    <a:pt x="1189" y="971"/>
                    <a:pt x="1091" y="1069"/>
                    <a:pt x="971" y="1069"/>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2" name="Freeform: Shape 52"/>
            <p:cNvSpPr/>
            <p:nvPr/>
          </p:nvSpPr>
          <p:spPr>
            <a:xfrm>
              <a:off x="2376720" y="3409920"/>
              <a:ext cx="63000" cy="210240"/>
            </a:xfrm>
            <a:custGeom>
              <a:avLst/>
              <a:gdLst/>
              <a:ahLst/>
              <a:cxnLst>
                <a:cxn ang="3cd4">
                  <a:pos x="hc" y="t"/>
                </a:cxn>
                <a:cxn ang="cd2">
                  <a:pos x="l" y="vc"/>
                </a:cxn>
                <a:cxn ang="cd4">
                  <a:pos x="hc" y="b"/>
                </a:cxn>
                <a:cxn ang="0">
                  <a:pos x="r" y="vc"/>
                </a:cxn>
              </a:cxnLst>
              <a:rect l="l" t="t" r="r" b="b"/>
              <a:pathLst>
                <a:path w="176" h="585">
                  <a:moveTo>
                    <a:pt x="0" y="501"/>
                  </a:moveTo>
                  <a:cubicBezTo>
                    <a:pt x="0" y="471"/>
                    <a:pt x="7" y="451"/>
                    <a:pt x="23" y="436"/>
                  </a:cubicBezTo>
                  <a:cubicBezTo>
                    <a:pt x="39" y="421"/>
                    <a:pt x="61" y="414"/>
                    <a:pt x="88" y="414"/>
                  </a:cubicBezTo>
                  <a:cubicBezTo>
                    <a:pt x="116" y="414"/>
                    <a:pt x="138" y="421"/>
                    <a:pt x="154" y="436"/>
                  </a:cubicBezTo>
                  <a:cubicBezTo>
                    <a:pt x="169" y="451"/>
                    <a:pt x="176" y="472"/>
                    <a:pt x="176" y="501"/>
                  </a:cubicBezTo>
                  <a:cubicBezTo>
                    <a:pt x="176" y="527"/>
                    <a:pt x="169" y="547"/>
                    <a:pt x="153" y="562"/>
                  </a:cubicBezTo>
                  <a:cubicBezTo>
                    <a:pt x="138" y="578"/>
                    <a:pt x="116" y="585"/>
                    <a:pt x="88" y="585"/>
                  </a:cubicBezTo>
                  <a:cubicBezTo>
                    <a:pt x="61" y="585"/>
                    <a:pt x="39" y="578"/>
                    <a:pt x="24" y="564"/>
                  </a:cubicBezTo>
                  <a:cubicBezTo>
                    <a:pt x="7" y="547"/>
                    <a:pt x="0" y="527"/>
                    <a:pt x="0" y="501"/>
                  </a:cubicBezTo>
                  <a:close/>
                  <a:moveTo>
                    <a:pt x="0" y="84"/>
                  </a:moveTo>
                  <a:cubicBezTo>
                    <a:pt x="0" y="56"/>
                    <a:pt x="7" y="36"/>
                    <a:pt x="23" y="21"/>
                  </a:cubicBezTo>
                  <a:cubicBezTo>
                    <a:pt x="39" y="6"/>
                    <a:pt x="61" y="0"/>
                    <a:pt x="88" y="0"/>
                  </a:cubicBezTo>
                  <a:cubicBezTo>
                    <a:pt x="116" y="0"/>
                    <a:pt x="138" y="6"/>
                    <a:pt x="154" y="21"/>
                  </a:cubicBezTo>
                  <a:cubicBezTo>
                    <a:pt x="169" y="36"/>
                    <a:pt x="176" y="58"/>
                    <a:pt x="176" y="84"/>
                  </a:cubicBezTo>
                  <a:cubicBezTo>
                    <a:pt x="176" y="112"/>
                    <a:pt x="169" y="132"/>
                    <a:pt x="153" y="147"/>
                  </a:cubicBezTo>
                  <a:cubicBezTo>
                    <a:pt x="138" y="162"/>
                    <a:pt x="116" y="171"/>
                    <a:pt x="88" y="171"/>
                  </a:cubicBezTo>
                  <a:cubicBezTo>
                    <a:pt x="61" y="171"/>
                    <a:pt x="39" y="164"/>
                    <a:pt x="24" y="147"/>
                  </a:cubicBezTo>
                  <a:cubicBezTo>
                    <a:pt x="7" y="132"/>
                    <a:pt x="0" y="112"/>
                    <a:pt x="0" y="8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3" name="Freeform: Shape 53"/>
            <p:cNvSpPr/>
            <p:nvPr/>
          </p:nvSpPr>
          <p:spPr>
            <a:xfrm>
              <a:off x="2472480" y="3351240"/>
              <a:ext cx="99360" cy="322920"/>
            </a:xfrm>
            <a:custGeom>
              <a:avLst/>
              <a:gdLst/>
              <a:ahLst/>
              <a:cxnLst>
                <a:cxn ang="3cd4">
                  <a:pos x="hc" y="t"/>
                </a:cxn>
                <a:cxn ang="cd2">
                  <a:pos x="l" y="vc"/>
                </a:cxn>
                <a:cxn ang="cd4">
                  <a:pos x="hc" y="b"/>
                </a:cxn>
                <a:cxn ang="0">
                  <a:pos x="r" y="vc"/>
                </a:cxn>
              </a:cxnLst>
              <a:rect l="l" t="t" r="r" b="b"/>
              <a:pathLst>
                <a:path w="277" h="898">
                  <a:moveTo>
                    <a:pt x="277" y="453"/>
                  </a:moveTo>
                  <a:cubicBezTo>
                    <a:pt x="277" y="540"/>
                    <a:pt x="263" y="622"/>
                    <a:pt x="238" y="698"/>
                  </a:cubicBezTo>
                  <a:cubicBezTo>
                    <a:pt x="212" y="774"/>
                    <a:pt x="174" y="841"/>
                    <a:pt x="126" y="898"/>
                  </a:cubicBezTo>
                  <a:lnTo>
                    <a:pt x="1" y="898"/>
                  </a:lnTo>
                  <a:cubicBezTo>
                    <a:pt x="47" y="836"/>
                    <a:pt x="81" y="768"/>
                    <a:pt x="106" y="690"/>
                  </a:cubicBezTo>
                  <a:cubicBezTo>
                    <a:pt x="130" y="614"/>
                    <a:pt x="143" y="534"/>
                    <a:pt x="143" y="453"/>
                  </a:cubicBezTo>
                  <a:cubicBezTo>
                    <a:pt x="143" y="370"/>
                    <a:pt x="131" y="290"/>
                    <a:pt x="106" y="214"/>
                  </a:cubicBezTo>
                  <a:cubicBezTo>
                    <a:pt x="83" y="136"/>
                    <a:pt x="47" y="64"/>
                    <a:pt x="0" y="0"/>
                  </a:cubicBezTo>
                  <a:lnTo>
                    <a:pt x="126" y="0"/>
                  </a:lnTo>
                  <a:cubicBezTo>
                    <a:pt x="175" y="58"/>
                    <a:pt x="212" y="127"/>
                    <a:pt x="238" y="205"/>
                  </a:cubicBezTo>
                  <a:cubicBezTo>
                    <a:pt x="263" y="282"/>
                    <a:pt x="277" y="365"/>
                    <a:pt x="277" y="453"/>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4" name="Freeform: Shape 54"/>
            <p:cNvSpPr/>
            <p:nvPr/>
          </p:nvSpPr>
          <p:spPr>
            <a:xfrm>
              <a:off x="2982960" y="3178080"/>
              <a:ext cx="1092959" cy="276840"/>
            </a:xfrm>
            <a:custGeom>
              <a:avLst/>
              <a:gdLst/>
              <a:ahLst/>
              <a:cxnLst>
                <a:cxn ang="3cd4">
                  <a:pos x="hc" y="t"/>
                </a:cxn>
                <a:cxn ang="cd2">
                  <a:pos x="l" y="vc"/>
                </a:cxn>
                <a:cxn ang="cd4">
                  <a:pos x="hc" y="b"/>
                </a:cxn>
                <a:cxn ang="0">
                  <a:pos x="r" y="vc"/>
                </a:cxn>
              </a:cxnLst>
              <a:rect l="l" t="t" r="r" b="b"/>
              <a:pathLst>
                <a:path w="3037" h="770">
                  <a:moveTo>
                    <a:pt x="3037" y="770"/>
                  </a:moveTo>
                  <a:lnTo>
                    <a:pt x="0" y="770"/>
                  </a:lnTo>
                  <a:lnTo>
                    <a:pt x="0" y="0"/>
                  </a:lnTo>
                  <a:lnTo>
                    <a:pt x="3037" y="0"/>
                  </a:lnTo>
                  <a:close/>
                </a:path>
              </a:pathLst>
            </a:custGeom>
            <a:solidFill>
              <a:srgbClr val="ECEEE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5" name="Freeform: Shape 55"/>
            <p:cNvSpPr/>
            <p:nvPr/>
          </p:nvSpPr>
          <p:spPr>
            <a:xfrm>
              <a:off x="2982960" y="3178080"/>
              <a:ext cx="262440" cy="276840"/>
            </a:xfrm>
            <a:custGeom>
              <a:avLst/>
              <a:gdLst/>
              <a:ahLst/>
              <a:cxnLst>
                <a:cxn ang="3cd4">
                  <a:pos x="hc" y="t"/>
                </a:cxn>
                <a:cxn ang="cd2">
                  <a:pos x="l" y="vc"/>
                </a:cxn>
                <a:cxn ang="cd4">
                  <a:pos x="hc" y="b"/>
                </a:cxn>
                <a:cxn ang="0">
                  <a:pos x="r" y="vc"/>
                </a:cxn>
              </a:cxnLst>
              <a:rect l="l" t="t" r="r" b="b"/>
              <a:pathLst>
                <a:path w="730" h="770">
                  <a:moveTo>
                    <a:pt x="730" y="770"/>
                  </a:moveTo>
                  <a:lnTo>
                    <a:pt x="0" y="770"/>
                  </a:lnTo>
                  <a:lnTo>
                    <a:pt x="0" y="0"/>
                  </a:lnTo>
                  <a:lnTo>
                    <a:pt x="73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6" name="Freeform: Shape 56"/>
            <p:cNvSpPr/>
            <p:nvPr/>
          </p:nvSpPr>
          <p:spPr>
            <a:xfrm>
              <a:off x="3035520" y="3230280"/>
              <a:ext cx="160200" cy="182880"/>
            </a:xfrm>
            <a:custGeom>
              <a:avLst/>
              <a:gdLst/>
              <a:ahLst/>
              <a:cxnLst>
                <a:cxn ang="3cd4">
                  <a:pos x="hc" y="t"/>
                </a:cxn>
                <a:cxn ang="cd2">
                  <a:pos x="l" y="vc"/>
                </a:cxn>
                <a:cxn ang="cd4">
                  <a:pos x="hc" y="b"/>
                </a:cxn>
                <a:cxn ang="0">
                  <a:pos x="r" y="vc"/>
                </a:cxn>
              </a:cxnLst>
              <a:rect l="l" t="t" r="r" b="b"/>
              <a:pathLst>
                <a:path w="446" h="509">
                  <a:moveTo>
                    <a:pt x="81" y="210"/>
                  </a:moveTo>
                  <a:cubicBezTo>
                    <a:pt x="81" y="139"/>
                    <a:pt x="138" y="83"/>
                    <a:pt x="208" y="83"/>
                  </a:cubicBezTo>
                  <a:cubicBezTo>
                    <a:pt x="280" y="83"/>
                    <a:pt x="337" y="139"/>
                    <a:pt x="337" y="210"/>
                  </a:cubicBezTo>
                  <a:cubicBezTo>
                    <a:pt x="337" y="281"/>
                    <a:pt x="280" y="339"/>
                    <a:pt x="208" y="339"/>
                  </a:cubicBezTo>
                  <a:cubicBezTo>
                    <a:pt x="138" y="339"/>
                    <a:pt x="81" y="281"/>
                    <a:pt x="81" y="210"/>
                  </a:cubicBezTo>
                  <a:close/>
                  <a:moveTo>
                    <a:pt x="446" y="457"/>
                  </a:moveTo>
                  <a:lnTo>
                    <a:pt x="361" y="353"/>
                  </a:lnTo>
                  <a:cubicBezTo>
                    <a:pt x="396" y="316"/>
                    <a:pt x="418" y="265"/>
                    <a:pt x="418" y="210"/>
                  </a:cubicBezTo>
                  <a:cubicBezTo>
                    <a:pt x="418" y="96"/>
                    <a:pt x="324" y="0"/>
                    <a:pt x="208" y="0"/>
                  </a:cubicBezTo>
                  <a:cubicBezTo>
                    <a:pt x="94" y="0"/>
                    <a:pt x="0" y="96"/>
                    <a:pt x="0" y="210"/>
                  </a:cubicBezTo>
                  <a:cubicBezTo>
                    <a:pt x="0" y="325"/>
                    <a:pt x="94" y="419"/>
                    <a:pt x="208" y="419"/>
                  </a:cubicBezTo>
                  <a:cubicBezTo>
                    <a:pt x="239" y="419"/>
                    <a:pt x="269" y="413"/>
                    <a:pt x="295" y="400"/>
                  </a:cubicBezTo>
                  <a:lnTo>
                    <a:pt x="383" y="509"/>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7" name="Freeform: Shape 57"/>
            <p:cNvSpPr/>
            <p:nvPr/>
          </p:nvSpPr>
          <p:spPr>
            <a:xfrm>
              <a:off x="4509000" y="3196800"/>
              <a:ext cx="397440" cy="437040"/>
            </a:xfrm>
            <a:custGeom>
              <a:avLst/>
              <a:gdLst/>
              <a:ahLst/>
              <a:cxnLst>
                <a:cxn ang="3cd4">
                  <a:pos x="hc" y="t"/>
                </a:cxn>
                <a:cxn ang="cd2">
                  <a:pos x="l" y="vc"/>
                </a:cxn>
                <a:cxn ang="cd4">
                  <a:pos x="hc" y="b"/>
                </a:cxn>
                <a:cxn ang="0">
                  <a:pos x="r" y="vc"/>
                </a:cxn>
              </a:cxnLst>
              <a:rect l="l" t="t" r="r" b="b"/>
              <a:pathLst>
                <a:path w="1105" h="1215">
                  <a:moveTo>
                    <a:pt x="1105" y="644"/>
                  </a:moveTo>
                  <a:lnTo>
                    <a:pt x="552" y="0"/>
                  </a:lnTo>
                  <a:lnTo>
                    <a:pt x="0" y="644"/>
                  </a:lnTo>
                  <a:lnTo>
                    <a:pt x="321" y="644"/>
                  </a:lnTo>
                  <a:lnTo>
                    <a:pt x="321" y="1215"/>
                  </a:lnTo>
                  <a:lnTo>
                    <a:pt x="786" y="1215"/>
                  </a:lnTo>
                  <a:lnTo>
                    <a:pt x="786" y="644"/>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8" name="Freeform: Shape 58"/>
            <p:cNvSpPr/>
            <p:nvPr/>
          </p:nvSpPr>
          <p:spPr>
            <a:xfrm>
              <a:off x="4187879" y="3050280"/>
              <a:ext cx="397800" cy="359640"/>
            </a:xfrm>
            <a:custGeom>
              <a:avLst/>
              <a:gdLst/>
              <a:ahLst/>
              <a:cxnLst>
                <a:cxn ang="3cd4">
                  <a:pos x="hc" y="t"/>
                </a:cxn>
                <a:cxn ang="cd2">
                  <a:pos x="l" y="vc"/>
                </a:cxn>
                <a:cxn ang="cd4">
                  <a:pos x="hc" y="b"/>
                </a:cxn>
                <a:cxn ang="0">
                  <a:pos x="r" y="vc"/>
                </a:cxn>
              </a:cxnLst>
              <a:rect l="l" t="t" r="r" b="b"/>
              <a:pathLst>
                <a:path w="1106" h="1000">
                  <a:moveTo>
                    <a:pt x="0" y="357"/>
                  </a:moveTo>
                  <a:lnTo>
                    <a:pt x="553" y="1000"/>
                  </a:lnTo>
                  <a:lnTo>
                    <a:pt x="1106" y="357"/>
                  </a:lnTo>
                  <a:lnTo>
                    <a:pt x="785" y="357"/>
                  </a:lnTo>
                  <a:lnTo>
                    <a:pt x="785" y="0"/>
                  </a:lnTo>
                  <a:lnTo>
                    <a:pt x="321" y="0"/>
                  </a:lnTo>
                  <a:lnTo>
                    <a:pt x="321" y="357"/>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9" name="Freeform: Shape 59"/>
            <p:cNvSpPr/>
            <p:nvPr/>
          </p:nvSpPr>
          <p:spPr>
            <a:xfrm>
              <a:off x="6098760" y="4188600"/>
              <a:ext cx="165240" cy="164880"/>
            </a:xfrm>
            <a:custGeom>
              <a:avLst/>
              <a:gdLst/>
              <a:ahLst/>
              <a:cxnLst>
                <a:cxn ang="3cd4">
                  <a:pos x="hc" y="t"/>
                </a:cxn>
                <a:cxn ang="cd2">
                  <a:pos x="l" y="vc"/>
                </a:cxn>
                <a:cxn ang="cd4">
                  <a:pos x="hc" y="b"/>
                </a:cxn>
                <a:cxn ang="0">
                  <a:pos x="r" y="vc"/>
                </a:cxn>
              </a:cxnLst>
              <a:rect l="l" t="t" r="r" b="b"/>
              <a:pathLst>
                <a:path w="460" h="459">
                  <a:moveTo>
                    <a:pt x="460" y="230"/>
                  </a:moveTo>
                  <a:cubicBezTo>
                    <a:pt x="460" y="356"/>
                    <a:pt x="356" y="459"/>
                    <a:pt x="230" y="459"/>
                  </a:cubicBezTo>
                  <a:cubicBezTo>
                    <a:pt x="103" y="459"/>
                    <a:pt x="0" y="356"/>
                    <a:pt x="0" y="230"/>
                  </a:cubicBezTo>
                  <a:cubicBezTo>
                    <a:pt x="0" y="103"/>
                    <a:pt x="103" y="0"/>
                    <a:pt x="230" y="0"/>
                  </a:cubicBezTo>
                  <a:cubicBezTo>
                    <a:pt x="356" y="0"/>
                    <a:pt x="460" y="103"/>
                    <a:pt x="460" y="230"/>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0" name="Freeform: Shape 60"/>
            <p:cNvSpPr/>
            <p:nvPr/>
          </p:nvSpPr>
          <p:spPr>
            <a:xfrm>
              <a:off x="6126120" y="4006799"/>
              <a:ext cx="110520" cy="110160"/>
            </a:xfrm>
            <a:custGeom>
              <a:avLst/>
              <a:gdLst/>
              <a:ahLst/>
              <a:cxnLst>
                <a:cxn ang="3cd4">
                  <a:pos x="hc" y="t"/>
                </a:cxn>
                <a:cxn ang="cd2">
                  <a:pos x="l" y="vc"/>
                </a:cxn>
                <a:cxn ang="cd4">
                  <a:pos x="hc" y="b"/>
                </a:cxn>
                <a:cxn ang="0">
                  <a:pos x="r" y="vc"/>
                </a:cxn>
              </a:cxnLst>
              <a:rect l="l" t="t" r="r" b="b"/>
              <a:pathLst>
                <a:path w="308" h="307">
                  <a:moveTo>
                    <a:pt x="308" y="154"/>
                  </a:moveTo>
                  <a:cubicBezTo>
                    <a:pt x="308" y="239"/>
                    <a:pt x="239" y="307"/>
                    <a:pt x="154" y="307"/>
                  </a:cubicBezTo>
                  <a:cubicBezTo>
                    <a:pt x="69" y="307"/>
                    <a:pt x="0" y="239"/>
                    <a:pt x="0" y="154"/>
                  </a:cubicBezTo>
                  <a:cubicBezTo>
                    <a:pt x="0" y="69"/>
                    <a:pt x="69" y="0"/>
                    <a:pt x="154" y="0"/>
                  </a:cubicBezTo>
                  <a:cubicBezTo>
                    <a:pt x="239" y="0"/>
                    <a:pt x="308" y="69"/>
                    <a:pt x="308" y="154"/>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1" name="Freeform: Shape 61"/>
            <p:cNvSpPr/>
            <p:nvPr/>
          </p:nvSpPr>
          <p:spPr>
            <a:xfrm>
              <a:off x="6153840" y="3852720"/>
              <a:ext cx="54720" cy="55080"/>
            </a:xfrm>
            <a:custGeom>
              <a:avLst/>
              <a:gdLst/>
              <a:ahLst/>
              <a:cxnLst>
                <a:cxn ang="3cd4">
                  <a:pos x="hc" y="t"/>
                </a:cxn>
                <a:cxn ang="cd2">
                  <a:pos x="l" y="vc"/>
                </a:cxn>
                <a:cxn ang="cd4">
                  <a:pos x="hc" y="b"/>
                </a:cxn>
                <a:cxn ang="0">
                  <a:pos x="r" y="vc"/>
                </a:cxn>
              </a:cxnLst>
              <a:rect l="l" t="t" r="r" b="b"/>
              <a:pathLst>
                <a:path w="153" h="154">
                  <a:moveTo>
                    <a:pt x="153" y="78"/>
                  </a:moveTo>
                  <a:cubicBezTo>
                    <a:pt x="153" y="120"/>
                    <a:pt x="119" y="154"/>
                    <a:pt x="77" y="154"/>
                  </a:cubicBezTo>
                  <a:cubicBezTo>
                    <a:pt x="35" y="154"/>
                    <a:pt x="0" y="120"/>
                    <a:pt x="0" y="78"/>
                  </a:cubicBezTo>
                  <a:cubicBezTo>
                    <a:pt x="0" y="36"/>
                    <a:pt x="35" y="0"/>
                    <a:pt x="77" y="0"/>
                  </a:cubicBezTo>
                  <a:cubicBezTo>
                    <a:pt x="119" y="0"/>
                    <a:pt x="153" y="36"/>
                    <a:pt x="153" y="78"/>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2" name="Freeform: Shape 62"/>
            <p:cNvSpPr/>
            <p:nvPr/>
          </p:nvSpPr>
          <p:spPr>
            <a:xfrm>
              <a:off x="1567799" y="4685760"/>
              <a:ext cx="165240" cy="164520"/>
            </a:xfrm>
            <a:custGeom>
              <a:avLst/>
              <a:gdLst/>
              <a:ahLst/>
              <a:cxnLst>
                <a:cxn ang="3cd4">
                  <a:pos x="hc" y="t"/>
                </a:cxn>
                <a:cxn ang="cd2">
                  <a:pos x="l" y="vc"/>
                </a:cxn>
                <a:cxn ang="cd4">
                  <a:pos x="hc" y="b"/>
                </a:cxn>
                <a:cxn ang="0">
                  <a:pos x="r" y="vc"/>
                </a:cxn>
              </a:cxnLst>
              <a:rect l="l" t="t" r="r" b="b"/>
              <a:pathLst>
                <a:path w="460" h="458">
                  <a:moveTo>
                    <a:pt x="460" y="230"/>
                  </a:moveTo>
                  <a:cubicBezTo>
                    <a:pt x="460" y="356"/>
                    <a:pt x="357" y="458"/>
                    <a:pt x="230" y="458"/>
                  </a:cubicBezTo>
                  <a:cubicBezTo>
                    <a:pt x="104" y="458"/>
                    <a:pt x="0" y="356"/>
                    <a:pt x="0" y="230"/>
                  </a:cubicBezTo>
                  <a:cubicBezTo>
                    <a:pt x="0" y="102"/>
                    <a:pt x="104" y="0"/>
                    <a:pt x="230" y="0"/>
                  </a:cubicBezTo>
                  <a:cubicBezTo>
                    <a:pt x="357" y="0"/>
                    <a:pt x="460" y="102"/>
                    <a:pt x="460" y="23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3" name="Freeform: Shape 63"/>
            <p:cNvSpPr/>
            <p:nvPr/>
          </p:nvSpPr>
          <p:spPr>
            <a:xfrm>
              <a:off x="1595160" y="4503600"/>
              <a:ext cx="110160" cy="110520"/>
            </a:xfrm>
            <a:custGeom>
              <a:avLst/>
              <a:gdLst/>
              <a:ahLst/>
              <a:cxnLst>
                <a:cxn ang="3cd4">
                  <a:pos x="hc" y="t"/>
                </a:cxn>
                <a:cxn ang="cd2">
                  <a:pos x="l" y="vc"/>
                </a:cxn>
                <a:cxn ang="cd4">
                  <a:pos x="hc" y="b"/>
                </a:cxn>
                <a:cxn ang="0">
                  <a:pos x="r" y="vc"/>
                </a:cxn>
              </a:cxnLst>
              <a:rect l="l" t="t" r="r" b="b"/>
              <a:pathLst>
                <a:path w="307" h="308">
                  <a:moveTo>
                    <a:pt x="307" y="154"/>
                  </a:moveTo>
                  <a:cubicBezTo>
                    <a:pt x="307" y="239"/>
                    <a:pt x="239" y="308"/>
                    <a:pt x="154" y="308"/>
                  </a:cubicBezTo>
                  <a:cubicBezTo>
                    <a:pt x="69" y="308"/>
                    <a:pt x="0" y="239"/>
                    <a:pt x="0" y="154"/>
                  </a:cubicBezTo>
                  <a:cubicBezTo>
                    <a:pt x="0" y="69"/>
                    <a:pt x="69" y="0"/>
                    <a:pt x="154" y="0"/>
                  </a:cubicBezTo>
                  <a:cubicBezTo>
                    <a:pt x="239" y="0"/>
                    <a:pt x="307" y="69"/>
                    <a:pt x="307" y="154"/>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4" name="Freeform: Shape 64"/>
            <p:cNvSpPr/>
            <p:nvPr/>
          </p:nvSpPr>
          <p:spPr>
            <a:xfrm>
              <a:off x="1623240" y="4349880"/>
              <a:ext cx="54720" cy="54720"/>
            </a:xfrm>
            <a:custGeom>
              <a:avLst/>
              <a:gdLst/>
              <a:ahLst/>
              <a:cxnLst>
                <a:cxn ang="3cd4">
                  <a:pos x="hc" y="t"/>
                </a:cxn>
                <a:cxn ang="cd2">
                  <a:pos x="l" y="vc"/>
                </a:cxn>
                <a:cxn ang="cd4">
                  <a:pos x="hc" y="b"/>
                </a:cxn>
                <a:cxn ang="0">
                  <a:pos x="r" y="vc"/>
                </a:cxn>
              </a:cxnLst>
              <a:rect l="l" t="t" r="r" b="b"/>
              <a:pathLst>
                <a:path w="153" h="153">
                  <a:moveTo>
                    <a:pt x="153" y="77"/>
                  </a:moveTo>
                  <a:cubicBezTo>
                    <a:pt x="153" y="119"/>
                    <a:pt x="119" y="153"/>
                    <a:pt x="76" y="153"/>
                  </a:cubicBezTo>
                  <a:cubicBezTo>
                    <a:pt x="33" y="153"/>
                    <a:pt x="0" y="119"/>
                    <a:pt x="0" y="77"/>
                  </a:cubicBezTo>
                  <a:cubicBezTo>
                    <a:pt x="0" y="34"/>
                    <a:pt x="33" y="0"/>
                    <a:pt x="76" y="0"/>
                  </a:cubicBezTo>
                  <a:cubicBezTo>
                    <a:pt x="119" y="0"/>
                    <a:pt x="153" y="34"/>
                    <a:pt x="153" y="7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5" name="Freeform: Shape 65"/>
            <p:cNvSpPr/>
            <p:nvPr/>
          </p:nvSpPr>
          <p:spPr>
            <a:xfrm>
              <a:off x="6046199" y="3325679"/>
              <a:ext cx="262800" cy="361079"/>
            </a:xfrm>
            <a:custGeom>
              <a:avLst/>
              <a:gdLst/>
              <a:ahLst/>
              <a:cxnLst>
                <a:cxn ang="3cd4">
                  <a:pos x="hc" y="t"/>
                </a:cxn>
                <a:cxn ang="cd2">
                  <a:pos x="l" y="vc"/>
                </a:cxn>
                <a:cxn ang="cd4">
                  <a:pos x="hc" y="b"/>
                </a:cxn>
                <a:cxn ang="0">
                  <a:pos x="r" y="vc"/>
                </a:cxn>
              </a:cxnLst>
              <a:rect l="l" t="t" r="r" b="b"/>
              <a:pathLst>
                <a:path w="731" h="1004">
                  <a:moveTo>
                    <a:pt x="731" y="0"/>
                  </a:moveTo>
                  <a:lnTo>
                    <a:pt x="405" y="302"/>
                  </a:lnTo>
                  <a:lnTo>
                    <a:pt x="0" y="302"/>
                  </a:lnTo>
                  <a:lnTo>
                    <a:pt x="0" y="702"/>
                  </a:lnTo>
                  <a:lnTo>
                    <a:pt x="405" y="702"/>
                  </a:lnTo>
                  <a:lnTo>
                    <a:pt x="731" y="1004"/>
                  </a:lnTo>
                  <a:cubicBezTo>
                    <a:pt x="731" y="1004"/>
                    <a:pt x="731" y="-1"/>
                    <a:pt x="731"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pic>
        <p:nvPicPr>
          <p:cNvPr id="140" name="Picture 139">
            <a:extLst>
              <a:ext uri="{FF2B5EF4-FFF2-40B4-BE49-F238E27FC236}">
                <a16:creationId xmlns:a16="http://schemas.microsoft.com/office/drawing/2014/main" id="{FBF6D813-D1F9-4A03-8E12-7857BEDA0309}"/>
              </a:ext>
            </a:extLst>
          </p:cNvPr>
          <p:cNvPicPr>
            <a:picLocks noChangeAspect="1"/>
          </p:cNvPicPr>
          <p:nvPr/>
        </p:nvPicPr>
        <p:blipFill rotWithShape="1">
          <a:blip r:embed="rId3"/>
          <a:srcRect l="12137" t="11306" r="54759" b="64778"/>
          <a:stretch/>
        </p:blipFill>
        <p:spPr>
          <a:xfrm>
            <a:off x="12987336" y="3658319"/>
            <a:ext cx="3657600" cy="3734956"/>
          </a:xfrm>
          <a:prstGeom prst="rect">
            <a:avLst/>
          </a:prstGeom>
        </p:spPr>
      </p:pic>
      <p:pic>
        <p:nvPicPr>
          <p:cNvPr id="141" name="Picture 140">
            <a:extLst>
              <a:ext uri="{FF2B5EF4-FFF2-40B4-BE49-F238E27FC236}">
                <a16:creationId xmlns:a16="http://schemas.microsoft.com/office/drawing/2014/main" id="{6EEAC913-74EB-48D1-B71E-E150967462BF}"/>
              </a:ext>
            </a:extLst>
          </p:cNvPr>
          <p:cNvPicPr>
            <a:picLocks noChangeAspect="1"/>
          </p:cNvPicPr>
          <p:nvPr/>
        </p:nvPicPr>
        <p:blipFill rotWithShape="1">
          <a:blip r:embed="rId4"/>
          <a:srcRect t="46575" r="68715"/>
          <a:stretch/>
        </p:blipFill>
        <p:spPr>
          <a:xfrm>
            <a:off x="7093356" y="3694902"/>
            <a:ext cx="4338171" cy="3704181"/>
          </a:xfrm>
          <a:prstGeom prst="rect">
            <a:avLst/>
          </a:prstGeom>
        </p:spPr>
      </p:pic>
      <p:sp>
        <p:nvSpPr>
          <p:cNvPr id="142" name="Freeform 20">
            <a:extLst>
              <a:ext uri="{FF2B5EF4-FFF2-40B4-BE49-F238E27FC236}">
                <a16:creationId xmlns:a16="http://schemas.microsoft.com/office/drawing/2014/main" id="{1C8C334A-13CA-4609-BB14-50F557E661AA}"/>
              </a:ext>
            </a:extLst>
          </p:cNvPr>
          <p:cNvSpPr>
            <a:spLocks/>
          </p:cNvSpPr>
          <p:nvPr/>
        </p:nvSpPr>
        <p:spPr bwMode="auto">
          <a:xfrm>
            <a:off x="18418007" y="-2723558"/>
            <a:ext cx="1494156" cy="1216748"/>
          </a:xfrm>
          <a:custGeom>
            <a:avLst/>
            <a:gdLst>
              <a:gd name="T0" fmla="*/ 2147483647 w 280"/>
              <a:gd name="T1" fmla="*/ 2147483647 h 228"/>
              <a:gd name="T2" fmla="*/ 2147483647 w 280"/>
              <a:gd name="T3" fmla="*/ 2147483647 h 228"/>
              <a:gd name="T4" fmla="*/ 2147483647 w 280"/>
              <a:gd name="T5" fmla="*/ 428277711 h 228"/>
              <a:gd name="T6" fmla="*/ 2147483647 w 280"/>
              <a:gd name="T7" fmla="*/ 1627442345 h 228"/>
              <a:gd name="T8" fmla="*/ 2147483647 w 280"/>
              <a:gd name="T9" fmla="*/ 0 h 228"/>
              <a:gd name="T10" fmla="*/ 2147483647 w 280"/>
              <a:gd name="T11" fmla="*/ 2147483647 h 228"/>
              <a:gd name="T12" fmla="*/ 2147483647 w 280"/>
              <a:gd name="T13" fmla="*/ 2147483647 h 228"/>
              <a:gd name="T14" fmla="*/ 1626689297 w 280"/>
              <a:gd name="T15" fmla="*/ 942205411 h 228"/>
              <a:gd name="T16" fmla="*/ 1027381740 w 280"/>
              <a:gd name="T17" fmla="*/ 2147483647 h 228"/>
              <a:gd name="T18" fmla="*/ 2147483647 w 280"/>
              <a:gd name="T19" fmla="*/ 2147483647 h 228"/>
              <a:gd name="T20" fmla="*/ 941765053 w 280"/>
              <a:gd name="T21" fmla="*/ 2147483647 h 228"/>
              <a:gd name="T22" fmla="*/ 941765053 w 280"/>
              <a:gd name="T23" fmla="*/ 2147483647 h 228"/>
              <a:gd name="T24" fmla="*/ 2147483647 w 280"/>
              <a:gd name="T25" fmla="*/ 2147483647 h 228"/>
              <a:gd name="T26" fmla="*/ 2147483647 w 280"/>
              <a:gd name="T27" fmla="*/ 2147483647 h 228"/>
              <a:gd name="T28" fmla="*/ 2147483647 w 280"/>
              <a:gd name="T29" fmla="*/ 2147483647 h 228"/>
              <a:gd name="T30" fmla="*/ 2147483647 w 280"/>
              <a:gd name="T31" fmla="*/ 2147483647 h 228"/>
              <a:gd name="T32" fmla="*/ 1198615114 w 280"/>
              <a:gd name="T33" fmla="*/ 2147483647 h 228"/>
              <a:gd name="T34" fmla="*/ 0 w 280"/>
              <a:gd name="T35" fmla="*/ 2147483647 h 228"/>
              <a:gd name="T36" fmla="*/ 2147483647 w 280"/>
              <a:gd name="T37" fmla="*/ 2147483647 h 228"/>
              <a:gd name="T38" fmla="*/ 2147483647 w 280"/>
              <a:gd name="T39" fmla="*/ 2147483647 h 228"/>
              <a:gd name="T40" fmla="*/ 2147483647 w 280"/>
              <a:gd name="T41" fmla="*/ 2147483647 h 228"/>
              <a:gd name="T42" fmla="*/ 2147483647 w 280"/>
              <a:gd name="T43" fmla="*/ 2147483647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Lato Light" charset="0"/>
            </a:endParaRPr>
          </a:p>
        </p:txBody>
      </p:sp>
      <p:grpSp>
        <p:nvGrpSpPr>
          <p:cNvPr id="143" name="Group 142">
            <a:extLst>
              <a:ext uri="{FF2B5EF4-FFF2-40B4-BE49-F238E27FC236}">
                <a16:creationId xmlns:a16="http://schemas.microsoft.com/office/drawing/2014/main" id="{8779F0D2-9B30-4F61-87AD-2726B64EFC28}"/>
              </a:ext>
            </a:extLst>
          </p:cNvPr>
          <p:cNvGrpSpPr/>
          <p:nvPr/>
        </p:nvGrpSpPr>
        <p:grpSpPr>
          <a:xfrm>
            <a:off x="19290782" y="3694856"/>
            <a:ext cx="10834534" cy="9788176"/>
            <a:chOff x="1494719" y="3050280"/>
            <a:chExt cx="4857121" cy="4388039"/>
          </a:xfrm>
        </p:grpSpPr>
        <p:sp>
          <p:nvSpPr>
            <p:cNvPr id="144" name="Freeform: Shape 4">
              <a:extLst>
                <a:ext uri="{FF2B5EF4-FFF2-40B4-BE49-F238E27FC236}">
                  <a16:creationId xmlns:a16="http://schemas.microsoft.com/office/drawing/2014/main" id="{93A02FCE-99A2-4C1D-94AF-9C54B7809C49}"/>
                </a:ext>
              </a:extLst>
            </p:cNvPr>
            <p:cNvSpPr/>
            <p:nvPr/>
          </p:nvSpPr>
          <p:spPr>
            <a:xfrm>
              <a:off x="5275440" y="4109760"/>
              <a:ext cx="660960" cy="595080"/>
            </a:xfrm>
            <a:custGeom>
              <a:avLst/>
              <a:gdLst/>
              <a:ahLst/>
              <a:cxnLst>
                <a:cxn ang="3cd4">
                  <a:pos x="hc" y="t"/>
                </a:cxn>
                <a:cxn ang="cd2">
                  <a:pos x="l" y="vc"/>
                </a:cxn>
                <a:cxn ang="cd4">
                  <a:pos x="hc" y="b"/>
                </a:cxn>
                <a:cxn ang="0">
                  <a:pos x="r" y="vc"/>
                </a:cxn>
              </a:cxnLst>
              <a:rect l="l" t="t" r="r" b="b"/>
              <a:pathLst>
                <a:path w="1837" h="1654">
                  <a:moveTo>
                    <a:pt x="1500" y="1654"/>
                  </a:moveTo>
                  <a:lnTo>
                    <a:pt x="337" y="1654"/>
                  </a:lnTo>
                  <a:cubicBezTo>
                    <a:pt x="152" y="1654"/>
                    <a:pt x="0" y="1503"/>
                    <a:pt x="0" y="1317"/>
                  </a:cubicBezTo>
                  <a:lnTo>
                    <a:pt x="0" y="336"/>
                  </a:lnTo>
                  <a:cubicBezTo>
                    <a:pt x="0" y="152"/>
                    <a:pt x="152" y="0"/>
                    <a:pt x="337" y="0"/>
                  </a:cubicBezTo>
                  <a:lnTo>
                    <a:pt x="1500" y="0"/>
                  </a:lnTo>
                  <a:cubicBezTo>
                    <a:pt x="1686" y="0"/>
                    <a:pt x="1837" y="152"/>
                    <a:pt x="1837" y="336"/>
                  </a:cubicBezTo>
                  <a:lnTo>
                    <a:pt x="1837" y="1317"/>
                  </a:lnTo>
                  <a:cubicBezTo>
                    <a:pt x="1837" y="1503"/>
                    <a:pt x="1686" y="1654"/>
                    <a:pt x="1500" y="1654"/>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5" name="Freeform: Shape 5">
              <a:extLst>
                <a:ext uri="{FF2B5EF4-FFF2-40B4-BE49-F238E27FC236}">
                  <a16:creationId xmlns:a16="http://schemas.microsoft.com/office/drawing/2014/main" id="{6F54F533-D373-4CBC-92D2-23B47CFC54CE}"/>
                </a:ext>
              </a:extLst>
            </p:cNvPr>
            <p:cNvSpPr/>
            <p:nvPr/>
          </p:nvSpPr>
          <p:spPr>
            <a:xfrm>
              <a:off x="5470200" y="4201560"/>
              <a:ext cx="299160" cy="405360"/>
            </a:xfrm>
            <a:custGeom>
              <a:avLst/>
              <a:gdLst/>
              <a:ahLst/>
              <a:cxnLst>
                <a:cxn ang="3cd4">
                  <a:pos x="hc" y="t"/>
                </a:cxn>
                <a:cxn ang="cd2">
                  <a:pos x="l" y="vc"/>
                </a:cxn>
                <a:cxn ang="cd4">
                  <a:pos x="hc" y="b"/>
                </a:cxn>
                <a:cxn ang="0">
                  <a:pos x="r" y="vc"/>
                </a:cxn>
              </a:cxnLst>
              <a:rect l="l" t="t" r="r" b="b"/>
              <a:pathLst>
                <a:path w="832" h="1127">
                  <a:moveTo>
                    <a:pt x="698" y="457"/>
                  </a:moveTo>
                  <a:cubicBezTo>
                    <a:pt x="671" y="457"/>
                    <a:pt x="646" y="464"/>
                    <a:pt x="623" y="479"/>
                  </a:cubicBezTo>
                  <a:lnTo>
                    <a:pt x="382" y="278"/>
                  </a:lnTo>
                  <a:cubicBezTo>
                    <a:pt x="392" y="253"/>
                    <a:pt x="398" y="227"/>
                    <a:pt x="398" y="199"/>
                  </a:cubicBezTo>
                  <a:cubicBezTo>
                    <a:pt x="398" y="89"/>
                    <a:pt x="309" y="0"/>
                    <a:pt x="199" y="0"/>
                  </a:cubicBezTo>
                  <a:cubicBezTo>
                    <a:pt x="89" y="0"/>
                    <a:pt x="0" y="89"/>
                    <a:pt x="0" y="199"/>
                  </a:cubicBezTo>
                  <a:cubicBezTo>
                    <a:pt x="0" y="308"/>
                    <a:pt x="89" y="398"/>
                    <a:pt x="199" y="398"/>
                  </a:cubicBezTo>
                  <a:cubicBezTo>
                    <a:pt x="240" y="398"/>
                    <a:pt x="278" y="387"/>
                    <a:pt x="309" y="365"/>
                  </a:cubicBezTo>
                  <a:lnTo>
                    <a:pt x="567" y="578"/>
                  </a:lnTo>
                  <a:cubicBezTo>
                    <a:pt x="565" y="583"/>
                    <a:pt x="565" y="586"/>
                    <a:pt x="565" y="590"/>
                  </a:cubicBezTo>
                  <a:cubicBezTo>
                    <a:pt x="565" y="615"/>
                    <a:pt x="572" y="640"/>
                    <a:pt x="585" y="660"/>
                  </a:cubicBezTo>
                  <a:lnTo>
                    <a:pt x="302" y="904"/>
                  </a:lnTo>
                  <a:cubicBezTo>
                    <a:pt x="288" y="899"/>
                    <a:pt x="277" y="898"/>
                    <a:pt x="264" y="898"/>
                  </a:cubicBezTo>
                  <a:cubicBezTo>
                    <a:pt x="201" y="898"/>
                    <a:pt x="149" y="949"/>
                    <a:pt x="149" y="1012"/>
                  </a:cubicBezTo>
                  <a:cubicBezTo>
                    <a:pt x="149" y="1075"/>
                    <a:pt x="201" y="1127"/>
                    <a:pt x="264" y="1127"/>
                  </a:cubicBezTo>
                  <a:cubicBezTo>
                    <a:pt x="327" y="1127"/>
                    <a:pt x="378" y="1075"/>
                    <a:pt x="378" y="1012"/>
                  </a:cubicBezTo>
                  <a:cubicBezTo>
                    <a:pt x="378" y="1005"/>
                    <a:pt x="376" y="997"/>
                    <a:pt x="375" y="990"/>
                  </a:cubicBezTo>
                  <a:lnTo>
                    <a:pt x="689" y="722"/>
                  </a:lnTo>
                  <a:cubicBezTo>
                    <a:pt x="691" y="722"/>
                    <a:pt x="695" y="722"/>
                    <a:pt x="698" y="722"/>
                  </a:cubicBezTo>
                  <a:cubicBezTo>
                    <a:pt x="772" y="722"/>
                    <a:pt x="832" y="664"/>
                    <a:pt x="832" y="590"/>
                  </a:cubicBezTo>
                  <a:cubicBezTo>
                    <a:pt x="832" y="515"/>
                    <a:pt x="772" y="457"/>
                    <a:pt x="698" y="457"/>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6" name="Freeform: Shape 6">
              <a:extLst>
                <a:ext uri="{FF2B5EF4-FFF2-40B4-BE49-F238E27FC236}">
                  <a16:creationId xmlns:a16="http://schemas.microsoft.com/office/drawing/2014/main" id="{13093CA0-604A-425F-8EDA-04A592487BA2}"/>
                </a:ext>
              </a:extLst>
            </p:cNvPr>
            <p:cNvSpPr/>
            <p:nvPr/>
          </p:nvSpPr>
          <p:spPr>
            <a:xfrm>
              <a:off x="1813320" y="4239720"/>
              <a:ext cx="1186560" cy="1208520"/>
            </a:xfrm>
            <a:custGeom>
              <a:avLst/>
              <a:gdLst/>
              <a:ahLst/>
              <a:cxnLst>
                <a:cxn ang="3cd4">
                  <a:pos x="hc" y="t"/>
                </a:cxn>
                <a:cxn ang="cd2">
                  <a:pos x="l" y="vc"/>
                </a:cxn>
                <a:cxn ang="cd4">
                  <a:pos x="hc" y="b"/>
                </a:cxn>
                <a:cxn ang="0">
                  <a:pos x="r" y="vc"/>
                </a:cxn>
              </a:cxnLst>
              <a:rect l="l" t="t" r="r" b="b"/>
              <a:pathLst>
                <a:path w="3297" h="3358">
                  <a:moveTo>
                    <a:pt x="2472" y="0"/>
                  </a:moveTo>
                  <a:lnTo>
                    <a:pt x="824" y="0"/>
                  </a:lnTo>
                  <a:cubicBezTo>
                    <a:pt x="371" y="0"/>
                    <a:pt x="0" y="371"/>
                    <a:pt x="0" y="824"/>
                  </a:cubicBezTo>
                  <a:lnTo>
                    <a:pt x="0" y="1961"/>
                  </a:lnTo>
                  <a:cubicBezTo>
                    <a:pt x="0" y="2416"/>
                    <a:pt x="371" y="2786"/>
                    <a:pt x="824" y="2786"/>
                  </a:cubicBezTo>
                  <a:lnTo>
                    <a:pt x="1318" y="2786"/>
                  </a:lnTo>
                  <a:lnTo>
                    <a:pt x="1649" y="3358"/>
                  </a:lnTo>
                  <a:lnTo>
                    <a:pt x="1979" y="2786"/>
                  </a:lnTo>
                  <a:lnTo>
                    <a:pt x="2472" y="2786"/>
                  </a:lnTo>
                  <a:cubicBezTo>
                    <a:pt x="2925" y="2786"/>
                    <a:pt x="3297" y="2416"/>
                    <a:pt x="3297" y="1961"/>
                  </a:cubicBezTo>
                  <a:lnTo>
                    <a:pt x="3297" y="824"/>
                  </a:lnTo>
                  <a:cubicBezTo>
                    <a:pt x="3297" y="371"/>
                    <a:pt x="2925" y="0"/>
                    <a:pt x="2472" y="0"/>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7" name="Freeform: Shape 7">
              <a:extLst>
                <a:ext uri="{FF2B5EF4-FFF2-40B4-BE49-F238E27FC236}">
                  <a16:creationId xmlns:a16="http://schemas.microsoft.com/office/drawing/2014/main" id="{224A57BC-16C9-4278-A4E1-3251D9ECA40A}"/>
                </a:ext>
              </a:extLst>
            </p:cNvPr>
            <p:cNvSpPr/>
            <p:nvPr/>
          </p:nvSpPr>
          <p:spPr>
            <a:xfrm>
              <a:off x="2640960" y="4998240"/>
              <a:ext cx="1628999" cy="1208159"/>
            </a:xfrm>
            <a:custGeom>
              <a:avLst/>
              <a:gdLst/>
              <a:ahLst/>
              <a:cxnLst>
                <a:cxn ang="3cd4">
                  <a:pos x="hc" y="t"/>
                </a:cxn>
                <a:cxn ang="cd2">
                  <a:pos x="l" y="vc"/>
                </a:cxn>
                <a:cxn ang="cd4">
                  <a:pos x="hc" y="b"/>
                </a:cxn>
                <a:cxn ang="0">
                  <a:pos x="r" y="vc"/>
                </a:cxn>
              </a:cxnLst>
              <a:rect l="l" t="t" r="r" b="b"/>
              <a:pathLst>
                <a:path w="4526" h="3357">
                  <a:moveTo>
                    <a:pt x="3702" y="0"/>
                  </a:moveTo>
                  <a:lnTo>
                    <a:pt x="825" y="0"/>
                  </a:lnTo>
                  <a:cubicBezTo>
                    <a:pt x="371" y="0"/>
                    <a:pt x="0" y="372"/>
                    <a:pt x="0" y="826"/>
                  </a:cubicBezTo>
                  <a:lnTo>
                    <a:pt x="0" y="1962"/>
                  </a:lnTo>
                  <a:cubicBezTo>
                    <a:pt x="0" y="2415"/>
                    <a:pt x="371" y="2786"/>
                    <a:pt x="825" y="2786"/>
                  </a:cubicBezTo>
                  <a:lnTo>
                    <a:pt x="1977" y="2786"/>
                  </a:lnTo>
                  <a:lnTo>
                    <a:pt x="2308" y="3357"/>
                  </a:lnTo>
                  <a:lnTo>
                    <a:pt x="2638" y="2786"/>
                  </a:lnTo>
                  <a:lnTo>
                    <a:pt x="3702" y="2786"/>
                  </a:lnTo>
                  <a:cubicBezTo>
                    <a:pt x="4156" y="2786"/>
                    <a:pt x="4526" y="2415"/>
                    <a:pt x="4526" y="1962"/>
                  </a:cubicBezTo>
                  <a:lnTo>
                    <a:pt x="4526" y="826"/>
                  </a:lnTo>
                  <a:cubicBezTo>
                    <a:pt x="4526" y="372"/>
                    <a:pt x="4156" y="0"/>
                    <a:pt x="3702"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8" name="Freeform: Shape 8">
              <a:extLst>
                <a:ext uri="{FF2B5EF4-FFF2-40B4-BE49-F238E27FC236}">
                  <a16:creationId xmlns:a16="http://schemas.microsoft.com/office/drawing/2014/main" id="{8586CA46-259A-48EB-94EF-861DAD0A92D9}"/>
                </a:ext>
              </a:extLst>
            </p:cNvPr>
            <p:cNvSpPr/>
            <p:nvPr/>
          </p:nvSpPr>
          <p:spPr>
            <a:xfrm>
              <a:off x="4975200" y="3219839"/>
              <a:ext cx="957600" cy="710280"/>
            </a:xfrm>
            <a:custGeom>
              <a:avLst/>
              <a:gdLst/>
              <a:ahLst/>
              <a:cxnLst>
                <a:cxn ang="3cd4">
                  <a:pos x="hc" y="t"/>
                </a:cxn>
                <a:cxn ang="cd2">
                  <a:pos x="l" y="vc"/>
                </a:cxn>
                <a:cxn ang="cd4">
                  <a:pos x="hc" y="b"/>
                </a:cxn>
                <a:cxn ang="0">
                  <a:pos x="r" y="vc"/>
                </a:cxn>
              </a:cxnLst>
              <a:rect l="l" t="t" r="r" b="b"/>
              <a:pathLst>
                <a:path w="2661" h="1974">
                  <a:moveTo>
                    <a:pt x="2176" y="0"/>
                  </a:moveTo>
                  <a:lnTo>
                    <a:pt x="484" y="0"/>
                  </a:lnTo>
                  <a:cubicBezTo>
                    <a:pt x="217" y="0"/>
                    <a:pt x="0" y="217"/>
                    <a:pt x="0" y="483"/>
                  </a:cubicBezTo>
                  <a:lnTo>
                    <a:pt x="0" y="1153"/>
                  </a:lnTo>
                  <a:cubicBezTo>
                    <a:pt x="0" y="1420"/>
                    <a:pt x="217" y="1636"/>
                    <a:pt x="484" y="1636"/>
                  </a:cubicBezTo>
                  <a:lnTo>
                    <a:pt x="1162" y="1636"/>
                  </a:lnTo>
                  <a:lnTo>
                    <a:pt x="1355" y="1974"/>
                  </a:lnTo>
                  <a:lnTo>
                    <a:pt x="1551" y="1636"/>
                  </a:lnTo>
                  <a:lnTo>
                    <a:pt x="2176" y="1636"/>
                  </a:lnTo>
                  <a:cubicBezTo>
                    <a:pt x="2443" y="1636"/>
                    <a:pt x="2661" y="1420"/>
                    <a:pt x="2661" y="1153"/>
                  </a:cubicBezTo>
                  <a:lnTo>
                    <a:pt x="2661" y="483"/>
                  </a:lnTo>
                  <a:cubicBezTo>
                    <a:pt x="2661" y="217"/>
                    <a:pt x="2443" y="0"/>
                    <a:pt x="2176"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9" name="Freeform: Shape 9">
              <a:extLst>
                <a:ext uri="{FF2B5EF4-FFF2-40B4-BE49-F238E27FC236}">
                  <a16:creationId xmlns:a16="http://schemas.microsoft.com/office/drawing/2014/main" id="{4F4593EA-93EF-4806-A598-5A2CB90A401C}"/>
                </a:ext>
              </a:extLst>
            </p:cNvPr>
            <p:cNvSpPr/>
            <p:nvPr/>
          </p:nvSpPr>
          <p:spPr>
            <a:xfrm>
              <a:off x="2057760" y="4488840"/>
              <a:ext cx="723599" cy="516599"/>
            </a:xfrm>
            <a:custGeom>
              <a:avLst/>
              <a:gdLst/>
              <a:ahLst/>
              <a:cxnLst>
                <a:cxn ang="3cd4">
                  <a:pos x="hc" y="t"/>
                </a:cxn>
                <a:cxn ang="cd2">
                  <a:pos x="l" y="vc"/>
                </a:cxn>
                <a:cxn ang="cd4">
                  <a:pos x="hc" y="b"/>
                </a:cxn>
                <a:cxn ang="0">
                  <a:pos x="r" y="vc"/>
                </a:cxn>
              </a:cxnLst>
              <a:rect l="l" t="t" r="r" b="b"/>
              <a:pathLst>
                <a:path w="2011" h="1436">
                  <a:moveTo>
                    <a:pt x="469" y="485"/>
                  </a:moveTo>
                  <a:cubicBezTo>
                    <a:pt x="444" y="485"/>
                    <a:pt x="423" y="464"/>
                    <a:pt x="423" y="439"/>
                  </a:cubicBezTo>
                  <a:cubicBezTo>
                    <a:pt x="423" y="415"/>
                    <a:pt x="444" y="394"/>
                    <a:pt x="469" y="394"/>
                  </a:cubicBezTo>
                  <a:cubicBezTo>
                    <a:pt x="494" y="394"/>
                    <a:pt x="513" y="415"/>
                    <a:pt x="513" y="439"/>
                  </a:cubicBezTo>
                  <a:cubicBezTo>
                    <a:pt x="513" y="464"/>
                    <a:pt x="494" y="485"/>
                    <a:pt x="469" y="485"/>
                  </a:cubicBezTo>
                  <a:close/>
                  <a:moveTo>
                    <a:pt x="1570" y="844"/>
                  </a:moveTo>
                  <a:cubicBezTo>
                    <a:pt x="1710" y="753"/>
                    <a:pt x="1749" y="597"/>
                    <a:pt x="1749" y="597"/>
                  </a:cubicBezTo>
                  <a:lnTo>
                    <a:pt x="1616" y="607"/>
                  </a:lnTo>
                  <a:cubicBezTo>
                    <a:pt x="1694" y="498"/>
                    <a:pt x="1700" y="376"/>
                    <a:pt x="1700" y="376"/>
                  </a:cubicBezTo>
                  <a:lnTo>
                    <a:pt x="1334" y="481"/>
                  </a:lnTo>
                  <a:cubicBezTo>
                    <a:pt x="1332" y="476"/>
                    <a:pt x="1329" y="472"/>
                    <a:pt x="1326" y="466"/>
                  </a:cubicBezTo>
                  <a:cubicBezTo>
                    <a:pt x="1149" y="111"/>
                    <a:pt x="907" y="21"/>
                    <a:pt x="733" y="5"/>
                  </a:cubicBezTo>
                  <a:cubicBezTo>
                    <a:pt x="626" y="-10"/>
                    <a:pt x="514" y="9"/>
                    <a:pt x="413" y="66"/>
                  </a:cubicBezTo>
                  <a:cubicBezTo>
                    <a:pt x="271" y="145"/>
                    <a:pt x="200" y="305"/>
                    <a:pt x="182" y="460"/>
                  </a:cubicBezTo>
                  <a:lnTo>
                    <a:pt x="0" y="497"/>
                  </a:lnTo>
                  <a:lnTo>
                    <a:pt x="131" y="583"/>
                  </a:lnTo>
                  <a:lnTo>
                    <a:pt x="34" y="682"/>
                  </a:lnTo>
                  <a:lnTo>
                    <a:pt x="194" y="698"/>
                  </a:lnTo>
                  <a:cubicBezTo>
                    <a:pt x="200" y="723"/>
                    <a:pt x="208" y="745"/>
                    <a:pt x="217" y="765"/>
                  </a:cubicBezTo>
                  <a:cubicBezTo>
                    <a:pt x="217" y="765"/>
                    <a:pt x="677" y="1936"/>
                    <a:pt x="2011" y="1184"/>
                  </a:cubicBezTo>
                  <a:cubicBezTo>
                    <a:pt x="2011" y="1184"/>
                    <a:pt x="1804" y="1125"/>
                    <a:pt x="1570" y="84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0" name="Freeform: Shape 10">
              <a:extLst>
                <a:ext uri="{FF2B5EF4-FFF2-40B4-BE49-F238E27FC236}">
                  <a16:creationId xmlns:a16="http://schemas.microsoft.com/office/drawing/2014/main" id="{E379D94E-2E5E-4262-B27C-A3530B7E6EE5}"/>
                </a:ext>
              </a:extLst>
            </p:cNvPr>
            <p:cNvSpPr/>
            <p:nvPr/>
          </p:nvSpPr>
          <p:spPr>
            <a:xfrm>
              <a:off x="2892239" y="5339520"/>
              <a:ext cx="479160" cy="365040"/>
            </a:xfrm>
            <a:custGeom>
              <a:avLst/>
              <a:gdLst/>
              <a:ahLst/>
              <a:cxnLst>
                <a:cxn ang="3cd4">
                  <a:pos x="hc" y="t"/>
                </a:cxn>
                <a:cxn ang="cd2">
                  <a:pos x="l" y="vc"/>
                </a:cxn>
                <a:cxn ang="cd4">
                  <a:pos x="hc" y="b"/>
                </a:cxn>
                <a:cxn ang="0">
                  <a:pos x="r" y="vc"/>
                </a:cxn>
              </a:cxnLst>
              <a:rect l="l" t="t" r="r" b="b"/>
              <a:pathLst>
                <a:path w="1332" h="1015">
                  <a:moveTo>
                    <a:pt x="127" y="590"/>
                  </a:moveTo>
                  <a:lnTo>
                    <a:pt x="132" y="594"/>
                  </a:lnTo>
                  <a:lnTo>
                    <a:pt x="667" y="1015"/>
                  </a:lnTo>
                  <a:lnTo>
                    <a:pt x="1201" y="594"/>
                  </a:lnTo>
                  <a:lnTo>
                    <a:pt x="1206" y="590"/>
                  </a:lnTo>
                  <a:cubicBezTo>
                    <a:pt x="1349" y="477"/>
                    <a:pt x="1374" y="269"/>
                    <a:pt x="1261" y="126"/>
                  </a:cubicBezTo>
                  <a:cubicBezTo>
                    <a:pt x="1150" y="-17"/>
                    <a:pt x="941" y="-43"/>
                    <a:pt x="798" y="70"/>
                  </a:cubicBezTo>
                  <a:lnTo>
                    <a:pt x="667" y="174"/>
                  </a:lnTo>
                  <a:lnTo>
                    <a:pt x="536" y="70"/>
                  </a:lnTo>
                  <a:cubicBezTo>
                    <a:pt x="393" y="-43"/>
                    <a:pt x="183" y="-17"/>
                    <a:pt x="71" y="126"/>
                  </a:cubicBezTo>
                  <a:cubicBezTo>
                    <a:pt x="-42" y="269"/>
                    <a:pt x="-17" y="477"/>
                    <a:pt x="127" y="59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1" name="Freeform: Shape 11">
              <a:extLst>
                <a:ext uri="{FF2B5EF4-FFF2-40B4-BE49-F238E27FC236}">
                  <a16:creationId xmlns:a16="http://schemas.microsoft.com/office/drawing/2014/main" id="{11F67412-7715-4B95-BACD-FA29E44BC5B8}"/>
                </a:ext>
              </a:extLst>
            </p:cNvPr>
            <p:cNvSpPr/>
            <p:nvPr/>
          </p:nvSpPr>
          <p:spPr>
            <a:xfrm>
              <a:off x="5445360" y="5617440"/>
              <a:ext cx="362160" cy="275760"/>
            </a:xfrm>
            <a:custGeom>
              <a:avLst/>
              <a:gdLst/>
              <a:ahLst/>
              <a:cxnLst>
                <a:cxn ang="3cd4">
                  <a:pos x="hc" y="t"/>
                </a:cxn>
                <a:cxn ang="cd2">
                  <a:pos x="l" y="vc"/>
                </a:cxn>
                <a:cxn ang="cd4">
                  <a:pos x="hc" y="b"/>
                </a:cxn>
                <a:cxn ang="0">
                  <a:pos x="r" y="vc"/>
                </a:cxn>
              </a:cxnLst>
              <a:rect l="l" t="t" r="r" b="b"/>
              <a:pathLst>
                <a:path w="1007" h="767">
                  <a:moveTo>
                    <a:pt x="96" y="447"/>
                  </a:moveTo>
                  <a:lnTo>
                    <a:pt x="99" y="450"/>
                  </a:lnTo>
                  <a:lnTo>
                    <a:pt x="505" y="767"/>
                  </a:lnTo>
                  <a:lnTo>
                    <a:pt x="909" y="450"/>
                  </a:lnTo>
                  <a:lnTo>
                    <a:pt x="912" y="447"/>
                  </a:lnTo>
                  <a:cubicBezTo>
                    <a:pt x="1020" y="362"/>
                    <a:pt x="1040" y="203"/>
                    <a:pt x="954" y="95"/>
                  </a:cubicBezTo>
                  <a:cubicBezTo>
                    <a:pt x="869" y="-13"/>
                    <a:pt x="711" y="-32"/>
                    <a:pt x="603" y="52"/>
                  </a:cubicBezTo>
                  <a:lnTo>
                    <a:pt x="505" y="132"/>
                  </a:lnTo>
                  <a:lnTo>
                    <a:pt x="405" y="52"/>
                  </a:lnTo>
                  <a:cubicBezTo>
                    <a:pt x="297" y="-32"/>
                    <a:pt x="138" y="-13"/>
                    <a:pt x="53" y="95"/>
                  </a:cubicBezTo>
                  <a:cubicBezTo>
                    <a:pt x="-31" y="203"/>
                    <a:pt x="-13" y="362"/>
                    <a:pt x="96" y="44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2" name="Freeform: Shape 12">
              <a:extLst>
                <a:ext uri="{FF2B5EF4-FFF2-40B4-BE49-F238E27FC236}">
                  <a16:creationId xmlns:a16="http://schemas.microsoft.com/office/drawing/2014/main" id="{D997E0CB-D121-4BFD-96A0-204E894F1277}"/>
                </a:ext>
              </a:extLst>
            </p:cNvPr>
            <p:cNvSpPr/>
            <p:nvPr/>
          </p:nvSpPr>
          <p:spPr>
            <a:xfrm>
              <a:off x="3454920" y="5364720"/>
              <a:ext cx="113040" cy="264600"/>
            </a:xfrm>
            <a:custGeom>
              <a:avLst/>
              <a:gdLst/>
              <a:ahLst/>
              <a:cxnLst>
                <a:cxn ang="3cd4">
                  <a:pos x="hc" y="t"/>
                </a:cxn>
                <a:cxn ang="cd2">
                  <a:pos x="l" y="vc"/>
                </a:cxn>
                <a:cxn ang="cd4">
                  <a:pos x="hc" y="b"/>
                </a:cxn>
                <a:cxn ang="0">
                  <a:pos x="r" y="vc"/>
                </a:cxn>
              </a:cxnLst>
              <a:rect l="l" t="t" r="r" b="b"/>
              <a:pathLst>
                <a:path w="315" h="736">
                  <a:moveTo>
                    <a:pt x="315" y="736"/>
                  </a:moveTo>
                  <a:lnTo>
                    <a:pt x="197" y="736"/>
                  </a:lnTo>
                  <a:lnTo>
                    <a:pt x="197" y="261"/>
                  </a:lnTo>
                  <a:cubicBezTo>
                    <a:pt x="197" y="203"/>
                    <a:pt x="198" y="160"/>
                    <a:pt x="201" y="126"/>
                  </a:cubicBezTo>
                  <a:cubicBezTo>
                    <a:pt x="194" y="135"/>
                    <a:pt x="184" y="144"/>
                    <a:pt x="172" y="152"/>
                  </a:cubicBezTo>
                  <a:cubicBezTo>
                    <a:pt x="161" y="162"/>
                    <a:pt x="123" y="194"/>
                    <a:pt x="59" y="245"/>
                  </a:cubicBezTo>
                  <a:lnTo>
                    <a:pt x="0" y="170"/>
                  </a:lnTo>
                  <a:lnTo>
                    <a:pt x="215" y="0"/>
                  </a:lnTo>
                  <a:lnTo>
                    <a:pt x="315" y="0"/>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3" name="Freeform: Shape 13">
              <a:extLst>
                <a:ext uri="{FF2B5EF4-FFF2-40B4-BE49-F238E27FC236}">
                  <a16:creationId xmlns:a16="http://schemas.microsoft.com/office/drawing/2014/main" id="{9F3BEC5F-188B-4AF3-83CB-9B763B7BAC11}"/>
                </a:ext>
              </a:extLst>
            </p:cNvPr>
            <p:cNvSpPr/>
            <p:nvPr/>
          </p:nvSpPr>
          <p:spPr>
            <a:xfrm>
              <a:off x="3654360" y="5360760"/>
              <a:ext cx="179640" cy="272160"/>
            </a:xfrm>
            <a:custGeom>
              <a:avLst/>
              <a:gdLst/>
              <a:ahLst/>
              <a:cxnLst>
                <a:cxn ang="3cd4">
                  <a:pos x="hc" y="t"/>
                </a:cxn>
                <a:cxn ang="cd2">
                  <a:pos x="l" y="vc"/>
                </a:cxn>
                <a:cxn ang="cd4">
                  <a:pos x="hc" y="b"/>
                </a:cxn>
                <a:cxn ang="0">
                  <a:pos x="r" y="vc"/>
                </a:cxn>
              </a:cxnLst>
              <a:rect l="l" t="t" r="r" b="b"/>
              <a:pathLst>
                <a:path w="500" h="757">
                  <a:moveTo>
                    <a:pt x="500" y="379"/>
                  </a:moveTo>
                  <a:cubicBezTo>
                    <a:pt x="500" y="506"/>
                    <a:pt x="479" y="601"/>
                    <a:pt x="438" y="663"/>
                  </a:cubicBezTo>
                  <a:cubicBezTo>
                    <a:pt x="397" y="726"/>
                    <a:pt x="334" y="757"/>
                    <a:pt x="250" y="757"/>
                  </a:cubicBezTo>
                  <a:cubicBezTo>
                    <a:pt x="169" y="757"/>
                    <a:pt x="106" y="724"/>
                    <a:pt x="64" y="660"/>
                  </a:cubicBezTo>
                  <a:cubicBezTo>
                    <a:pt x="22" y="597"/>
                    <a:pt x="0" y="503"/>
                    <a:pt x="0" y="379"/>
                  </a:cubicBezTo>
                  <a:cubicBezTo>
                    <a:pt x="0" y="250"/>
                    <a:pt x="21" y="153"/>
                    <a:pt x="61" y="93"/>
                  </a:cubicBezTo>
                  <a:cubicBezTo>
                    <a:pt x="102" y="32"/>
                    <a:pt x="165" y="0"/>
                    <a:pt x="250" y="0"/>
                  </a:cubicBezTo>
                  <a:cubicBezTo>
                    <a:pt x="333" y="0"/>
                    <a:pt x="394" y="32"/>
                    <a:pt x="437" y="96"/>
                  </a:cubicBezTo>
                  <a:cubicBezTo>
                    <a:pt x="479" y="160"/>
                    <a:pt x="500" y="256"/>
                    <a:pt x="500" y="379"/>
                  </a:cubicBezTo>
                  <a:close/>
                  <a:moveTo>
                    <a:pt x="120" y="379"/>
                  </a:moveTo>
                  <a:cubicBezTo>
                    <a:pt x="120" y="480"/>
                    <a:pt x="131" y="550"/>
                    <a:pt x="151" y="594"/>
                  </a:cubicBezTo>
                  <a:cubicBezTo>
                    <a:pt x="172" y="637"/>
                    <a:pt x="205" y="659"/>
                    <a:pt x="250" y="659"/>
                  </a:cubicBezTo>
                  <a:cubicBezTo>
                    <a:pt x="295" y="659"/>
                    <a:pt x="328" y="637"/>
                    <a:pt x="349" y="593"/>
                  </a:cubicBezTo>
                  <a:cubicBezTo>
                    <a:pt x="371" y="549"/>
                    <a:pt x="381" y="478"/>
                    <a:pt x="381" y="379"/>
                  </a:cubicBezTo>
                  <a:cubicBezTo>
                    <a:pt x="381" y="281"/>
                    <a:pt x="371" y="209"/>
                    <a:pt x="349" y="164"/>
                  </a:cubicBezTo>
                  <a:cubicBezTo>
                    <a:pt x="328" y="121"/>
                    <a:pt x="295" y="99"/>
                    <a:pt x="250" y="99"/>
                  </a:cubicBezTo>
                  <a:cubicBezTo>
                    <a:pt x="205" y="99"/>
                    <a:pt x="172" y="121"/>
                    <a:pt x="151" y="163"/>
                  </a:cubicBezTo>
                  <a:cubicBezTo>
                    <a:pt x="131" y="207"/>
                    <a:pt x="120" y="279"/>
                    <a:pt x="120" y="379"/>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4" name="Freeform: Shape 14">
              <a:extLst>
                <a:ext uri="{FF2B5EF4-FFF2-40B4-BE49-F238E27FC236}">
                  <a16:creationId xmlns:a16="http://schemas.microsoft.com/office/drawing/2014/main" id="{8416E92D-B6E1-424D-A0D9-990C62AA44E6}"/>
                </a:ext>
              </a:extLst>
            </p:cNvPr>
            <p:cNvSpPr/>
            <p:nvPr/>
          </p:nvSpPr>
          <p:spPr>
            <a:xfrm>
              <a:off x="3866399" y="5360760"/>
              <a:ext cx="178920" cy="272160"/>
            </a:xfrm>
            <a:custGeom>
              <a:avLst/>
              <a:gdLst/>
              <a:ahLst/>
              <a:cxnLst>
                <a:cxn ang="3cd4">
                  <a:pos x="hc" y="t"/>
                </a:cxn>
                <a:cxn ang="cd2">
                  <a:pos x="l" y="vc"/>
                </a:cxn>
                <a:cxn ang="cd4">
                  <a:pos x="hc" y="b"/>
                </a:cxn>
                <a:cxn ang="0">
                  <a:pos x="r" y="vc"/>
                </a:cxn>
              </a:cxnLst>
              <a:rect l="l" t="t" r="r" b="b"/>
              <a:pathLst>
                <a:path w="498" h="757">
                  <a:moveTo>
                    <a:pt x="498" y="379"/>
                  </a:moveTo>
                  <a:cubicBezTo>
                    <a:pt x="498" y="506"/>
                    <a:pt x="478" y="601"/>
                    <a:pt x="437" y="663"/>
                  </a:cubicBezTo>
                  <a:cubicBezTo>
                    <a:pt x="396" y="726"/>
                    <a:pt x="333" y="757"/>
                    <a:pt x="249" y="757"/>
                  </a:cubicBezTo>
                  <a:cubicBezTo>
                    <a:pt x="167" y="757"/>
                    <a:pt x="105" y="724"/>
                    <a:pt x="63" y="660"/>
                  </a:cubicBezTo>
                  <a:cubicBezTo>
                    <a:pt x="21" y="597"/>
                    <a:pt x="0" y="503"/>
                    <a:pt x="0" y="379"/>
                  </a:cubicBezTo>
                  <a:cubicBezTo>
                    <a:pt x="0" y="250"/>
                    <a:pt x="21" y="153"/>
                    <a:pt x="60" y="93"/>
                  </a:cubicBezTo>
                  <a:cubicBezTo>
                    <a:pt x="102" y="32"/>
                    <a:pt x="164" y="0"/>
                    <a:pt x="249" y="0"/>
                  </a:cubicBezTo>
                  <a:cubicBezTo>
                    <a:pt x="331" y="0"/>
                    <a:pt x="392" y="32"/>
                    <a:pt x="435" y="96"/>
                  </a:cubicBezTo>
                  <a:cubicBezTo>
                    <a:pt x="478" y="160"/>
                    <a:pt x="498" y="256"/>
                    <a:pt x="498" y="379"/>
                  </a:cubicBezTo>
                  <a:close/>
                  <a:moveTo>
                    <a:pt x="119" y="379"/>
                  </a:moveTo>
                  <a:cubicBezTo>
                    <a:pt x="119" y="480"/>
                    <a:pt x="129" y="550"/>
                    <a:pt x="149" y="594"/>
                  </a:cubicBezTo>
                  <a:cubicBezTo>
                    <a:pt x="170" y="637"/>
                    <a:pt x="203" y="659"/>
                    <a:pt x="249" y="659"/>
                  </a:cubicBezTo>
                  <a:cubicBezTo>
                    <a:pt x="295" y="659"/>
                    <a:pt x="327" y="637"/>
                    <a:pt x="347" y="593"/>
                  </a:cubicBezTo>
                  <a:cubicBezTo>
                    <a:pt x="369" y="549"/>
                    <a:pt x="379" y="478"/>
                    <a:pt x="379" y="379"/>
                  </a:cubicBezTo>
                  <a:cubicBezTo>
                    <a:pt x="379" y="281"/>
                    <a:pt x="369" y="209"/>
                    <a:pt x="347" y="164"/>
                  </a:cubicBezTo>
                  <a:cubicBezTo>
                    <a:pt x="327" y="121"/>
                    <a:pt x="295" y="99"/>
                    <a:pt x="249" y="99"/>
                  </a:cubicBezTo>
                  <a:cubicBezTo>
                    <a:pt x="203" y="99"/>
                    <a:pt x="170" y="121"/>
                    <a:pt x="149" y="163"/>
                  </a:cubicBezTo>
                  <a:cubicBezTo>
                    <a:pt x="129" y="207"/>
                    <a:pt x="119" y="279"/>
                    <a:pt x="119" y="379"/>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5" name="Freeform: Shape 15">
              <a:extLst>
                <a:ext uri="{FF2B5EF4-FFF2-40B4-BE49-F238E27FC236}">
                  <a16:creationId xmlns:a16="http://schemas.microsoft.com/office/drawing/2014/main" id="{0B461306-F2CF-47AE-812B-33A8F53DCE74}"/>
                </a:ext>
              </a:extLst>
            </p:cNvPr>
            <p:cNvSpPr/>
            <p:nvPr/>
          </p:nvSpPr>
          <p:spPr>
            <a:xfrm>
              <a:off x="5490720" y="3417480"/>
              <a:ext cx="87120" cy="203400"/>
            </a:xfrm>
            <a:custGeom>
              <a:avLst/>
              <a:gdLst/>
              <a:ahLst/>
              <a:cxnLst>
                <a:cxn ang="3cd4">
                  <a:pos x="hc" y="t"/>
                </a:cxn>
                <a:cxn ang="cd2">
                  <a:pos x="l" y="vc"/>
                </a:cxn>
                <a:cxn ang="cd4">
                  <a:pos x="hc" y="b"/>
                </a:cxn>
                <a:cxn ang="0">
                  <a:pos x="r" y="vc"/>
                </a:cxn>
              </a:cxnLst>
              <a:rect l="l" t="t" r="r" b="b"/>
              <a:pathLst>
                <a:path w="243" h="566">
                  <a:moveTo>
                    <a:pt x="243" y="566"/>
                  </a:moveTo>
                  <a:lnTo>
                    <a:pt x="152" y="566"/>
                  </a:lnTo>
                  <a:lnTo>
                    <a:pt x="152" y="199"/>
                  </a:lnTo>
                  <a:cubicBezTo>
                    <a:pt x="152" y="157"/>
                    <a:pt x="152" y="122"/>
                    <a:pt x="155" y="97"/>
                  </a:cubicBezTo>
                  <a:cubicBezTo>
                    <a:pt x="149" y="103"/>
                    <a:pt x="142" y="110"/>
                    <a:pt x="133" y="118"/>
                  </a:cubicBezTo>
                  <a:cubicBezTo>
                    <a:pt x="124" y="125"/>
                    <a:pt x="95" y="148"/>
                    <a:pt x="47" y="188"/>
                  </a:cubicBezTo>
                  <a:lnTo>
                    <a:pt x="0" y="131"/>
                  </a:lnTo>
                  <a:lnTo>
                    <a:pt x="167" y="0"/>
                  </a:lnTo>
                  <a:lnTo>
                    <a:pt x="243" y="0"/>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6" name="Freeform: Shape 16">
              <a:extLst>
                <a:ext uri="{FF2B5EF4-FFF2-40B4-BE49-F238E27FC236}">
                  <a16:creationId xmlns:a16="http://schemas.microsoft.com/office/drawing/2014/main" id="{8C5BBFCD-7227-44D4-B4F5-0CFB3074F3CA}"/>
                </a:ext>
              </a:extLst>
            </p:cNvPr>
            <p:cNvSpPr/>
            <p:nvPr/>
          </p:nvSpPr>
          <p:spPr>
            <a:xfrm>
              <a:off x="5644440" y="3414600"/>
              <a:ext cx="138240" cy="208800"/>
            </a:xfrm>
            <a:custGeom>
              <a:avLst/>
              <a:gdLst/>
              <a:ahLst/>
              <a:cxnLst>
                <a:cxn ang="3cd4">
                  <a:pos x="hc" y="t"/>
                </a:cxn>
                <a:cxn ang="cd2">
                  <a:pos x="l" y="vc"/>
                </a:cxn>
                <a:cxn ang="cd4">
                  <a:pos x="hc" y="b"/>
                </a:cxn>
                <a:cxn ang="0">
                  <a:pos x="r" y="vc"/>
                </a:cxn>
              </a:cxnLst>
              <a:rect l="l" t="t" r="r" b="b"/>
              <a:pathLst>
                <a:path w="385" h="581">
                  <a:moveTo>
                    <a:pt x="385" y="291"/>
                  </a:moveTo>
                  <a:cubicBezTo>
                    <a:pt x="385" y="389"/>
                    <a:pt x="369" y="463"/>
                    <a:pt x="336" y="509"/>
                  </a:cubicBezTo>
                  <a:cubicBezTo>
                    <a:pt x="306" y="558"/>
                    <a:pt x="257" y="581"/>
                    <a:pt x="193" y="581"/>
                  </a:cubicBezTo>
                  <a:cubicBezTo>
                    <a:pt x="130" y="581"/>
                    <a:pt x="81" y="556"/>
                    <a:pt x="49" y="506"/>
                  </a:cubicBezTo>
                  <a:cubicBezTo>
                    <a:pt x="17" y="458"/>
                    <a:pt x="0" y="387"/>
                    <a:pt x="0" y="291"/>
                  </a:cubicBezTo>
                  <a:cubicBezTo>
                    <a:pt x="0" y="191"/>
                    <a:pt x="15" y="117"/>
                    <a:pt x="47" y="70"/>
                  </a:cubicBezTo>
                  <a:cubicBezTo>
                    <a:pt x="78" y="23"/>
                    <a:pt x="126" y="0"/>
                    <a:pt x="193" y="0"/>
                  </a:cubicBezTo>
                  <a:cubicBezTo>
                    <a:pt x="256" y="0"/>
                    <a:pt x="302" y="25"/>
                    <a:pt x="335" y="73"/>
                  </a:cubicBezTo>
                  <a:cubicBezTo>
                    <a:pt x="369" y="123"/>
                    <a:pt x="385" y="196"/>
                    <a:pt x="385" y="291"/>
                  </a:cubicBezTo>
                  <a:close/>
                  <a:moveTo>
                    <a:pt x="92" y="291"/>
                  </a:moveTo>
                  <a:cubicBezTo>
                    <a:pt x="92" y="367"/>
                    <a:pt x="100" y="423"/>
                    <a:pt x="117" y="455"/>
                  </a:cubicBezTo>
                  <a:cubicBezTo>
                    <a:pt x="131" y="489"/>
                    <a:pt x="157" y="505"/>
                    <a:pt x="193" y="505"/>
                  </a:cubicBezTo>
                  <a:cubicBezTo>
                    <a:pt x="226" y="505"/>
                    <a:pt x="252" y="489"/>
                    <a:pt x="269" y="455"/>
                  </a:cubicBezTo>
                  <a:cubicBezTo>
                    <a:pt x="285" y="421"/>
                    <a:pt x="292" y="367"/>
                    <a:pt x="292" y="291"/>
                  </a:cubicBezTo>
                  <a:cubicBezTo>
                    <a:pt x="292" y="215"/>
                    <a:pt x="285" y="161"/>
                    <a:pt x="269" y="126"/>
                  </a:cubicBezTo>
                  <a:cubicBezTo>
                    <a:pt x="252" y="92"/>
                    <a:pt x="226" y="76"/>
                    <a:pt x="193" y="76"/>
                  </a:cubicBezTo>
                  <a:cubicBezTo>
                    <a:pt x="157" y="76"/>
                    <a:pt x="131" y="92"/>
                    <a:pt x="117" y="126"/>
                  </a:cubicBezTo>
                  <a:cubicBezTo>
                    <a:pt x="100" y="158"/>
                    <a:pt x="92" y="214"/>
                    <a:pt x="92" y="291"/>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7" name="Freeform: Shape 17">
              <a:extLst>
                <a:ext uri="{FF2B5EF4-FFF2-40B4-BE49-F238E27FC236}">
                  <a16:creationId xmlns:a16="http://schemas.microsoft.com/office/drawing/2014/main" id="{FBF0EBD5-C8B9-4CFD-BDFC-A2CF8B79AE1C}"/>
                </a:ext>
              </a:extLst>
            </p:cNvPr>
            <p:cNvSpPr/>
            <p:nvPr/>
          </p:nvSpPr>
          <p:spPr>
            <a:xfrm>
              <a:off x="1580040" y="4993200"/>
              <a:ext cx="427320" cy="384480"/>
            </a:xfrm>
            <a:custGeom>
              <a:avLst/>
              <a:gdLst/>
              <a:ahLst/>
              <a:cxnLst>
                <a:cxn ang="3cd4">
                  <a:pos x="hc" y="t"/>
                </a:cxn>
                <a:cxn ang="cd2">
                  <a:pos x="l" y="vc"/>
                </a:cxn>
                <a:cxn ang="cd4">
                  <a:pos x="hc" y="b"/>
                </a:cxn>
                <a:cxn ang="0">
                  <a:pos x="r" y="vc"/>
                </a:cxn>
              </a:cxnLst>
              <a:rect l="l" t="t" r="r" b="b"/>
              <a:pathLst>
                <a:path w="1188" h="1069">
                  <a:moveTo>
                    <a:pt x="971" y="1069"/>
                  </a:moveTo>
                  <a:lnTo>
                    <a:pt x="218" y="1069"/>
                  </a:lnTo>
                  <a:cubicBezTo>
                    <a:pt x="97" y="1069"/>
                    <a:pt x="0" y="971"/>
                    <a:pt x="0" y="851"/>
                  </a:cubicBezTo>
                  <a:lnTo>
                    <a:pt x="0" y="218"/>
                  </a:lnTo>
                  <a:cubicBezTo>
                    <a:pt x="0" y="98"/>
                    <a:pt x="97" y="0"/>
                    <a:pt x="218" y="0"/>
                  </a:cubicBezTo>
                  <a:lnTo>
                    <a:pt x="971" y="0"/>
                  </a:lnTo>
                  <a:cubicBezTo>
                    <a:pt x="1091" y="0"/>
                    <a:pt x="1188" y="98"/>
                    <a:pt x="1188" y="218"/>
                  </a:cubicBezTo>
                  <a:lnTo>
                    <a:pt x="1188" y="851"/>
                  </a:lnTo>
                  <a:cubicBezTo>
                    <a:pt x="1188" y="971"/>
                    <a:pt x="1091" y="1069"/>
                    <a:pt x="971" y="1069"/>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8" name="Freeform: Shape 18">
              <a:extLst>
                <a:ext uri="{FF2B5EF4-FFF2-40B4-BE49-F238E27FC236}">
                  <a16:creationId xmlns:a16="http://schemas.microsoft.com/office/drawing/2014/main" id="{A790599E-BC61-4276-B202-6908CADD8150}"/>
                </a:ext>
              </a:extLst>
            </p:cNvPr>
            <p:cNvSpPr/>
            <p:nvPr/>
          </p:nvSpPr>
          <p:spPr>
            <a:xfrm>
              <a:off x="3686039" y="6159960"/>
              <a:ext cx="319680" cy="287280"/>
            </a:xfrm>
            <a:custGeom>
              <a:avLst/>
              <a:gdLst/>
              <a:ahLst/>
              <a:cxnLst>
                <a:cxn ang="3cd4">
                  <a:pos x="hc" y="t"/>
                </a:cxn>
                <a:cxn ang="cd2">
                  <a:pos x="l" y="vc"/>
                </a:cxn>
                <a:cxn ang="cd4">
                  <a:pos x="hc" y="b"/>
                </a:cxn>
                <a:cxn ang="0">
                  <a:pos x="r" y="vc"/>
                </a:cxn>
              </a:cxnLst>
              <a:rect l="l" t="t" r="r" b="b"/>
              <a:pathLst>
                <a:path w="889" h="799">
                  <a:moveTo>
                    <a:pt x="727" y="799"/>
                  </a:moveTo>
                  <a:lnTo>
                    <a:pt x="164" y="799"/>
                  </a:lnTo>
                  <a:cubicBezTo>
                    <a:pt x="73" y="799"/>
                    <a:pt x="0" y="726"/>
                    <a:pt x="0" y="636"/>
                  </a:cubicBezTo>
                  <a:lnTo>
                    <a:pt x="0" y="163"/>
                  </a:lnTo>
                  <a:cubicBezTo>
                    <a:pt x="0" y="74"/>
                    <a:pt x="73" y="0"/>
                    <a:pt x="164" y="0"/>
                  </a:cubicBezTo>
                  <a:lnTo>
                    <a:pt x="727" y="0"/>
                  </a:lnTo>
                  <a:cubicBezTo>
                    <a:pt x="816" y="0"/>
                    <a:pt x="889" y="74"/>
                    <a:pt x="889" y="163"/>
                  </a:cubicBezTo>
                  <a:lnTo>
                    <a:pt x="889" y="636"/>
                  </a:lnTo>
                  <a:cubicBezTo>
                    <a:pt x="889" y="726"/>
                    <a:pt x="816" y="799"/>
                    <a:pt x="727" y="799"/>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9" name="Freeform: Shape 19">
              <a:extLst>
                <a:ext uri="{FF2B5EF4-FFF2-40B4-BE49-F238E27FC236}">
                  <a16:creationId xmlns:a16="http://schemas.microsoft.com/office/drawing/2014/main" id="{C28A89F3-AEDE-4FC0-A738-83D550793870}"/>
                </a:ext>
              </a:extLst>
            </p:cNvPr>
            <p:cNvSpPr/>
            <p:nvPr/>
          </p:nvSpPr>
          <p:spPr>
            <a:xfrm>
              <a:off x="6032160" y="4449240"/>
              <a:ext cx="319680" cy="287640"/>
            </a:xfrm>
            <a:custGeom>
              <a:avLst/>
              <a:gdLst/>
              <a:ahLst/>
              <a:cxnLst>
                <a:cxn ang="3cd4">
                  <a:pos x="hc" y="t"/>
                </a:cxn>
                <a:cxn ang="cd2">
                  <a:pos x="l" y="vc"/>
                </a:cxn>
                <a:cxn ang="cd4">
                  <a:pos x="hc" y="b"/>
                </a:cxn>
                <a:cxn ang="0">
                  <a:pos x="r" y="vc"/>
                </a:cxn>
              </a:cxnLst>
              <a:rect l="l" t="t" r="r" b="b"/>
              <a:pathLst>
                <a:path w="889" h="800">
                  <a:moveTo>
                    <a:pt x="726" y="800"/>
                  </a:moveTo>
                  <a:lnTo>
                    <a:pt x="163" y="800"/>
                  </a:lnTo>
                  <a:cubicBezTo>
                    <a:pt x="74" y="800"/>
                    <a:pt x="0" y="727"/>
                    <a:pt x="0" y="636"/>
                  </a:cubicBezTo>
                  <a:lnTo>
                    <a:pt x="0" y="163"/>
                  </a:lnTo>
                  <a:cubicBezTo>
                    <a:pt x="0" y="74"/>
                    <a:pt x="74" y="0"/>
                    <a:pt x="163" y="0"/>
                  </a:cubicBezTo>
                  <a:lnTo>
                    <a:pt x="726" y="0"/>
                  </a:lnTo>
                  <a:cubicBezTo>
                    <a:pt x="815" y="0"/>
                    <a:pt x="889" y="74"/>
                    <a:pt x="889" y="163"/>
                  </a:cubicBezTo>
                  <a:lnTo>
                    <a:pt x="889" y="636"/>
                  </a:lnTo>
                  <a:cubicBezTo>
                    <a:pt x="889" y="727"/>
                    <a:pt x="815" y="800"/>
                    <a:pt x="726" y="80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0" name="Freeform: Shape 20">
              <a:extLst>
                <a:ext uri="{FF2B5EF4-FFF2-40B4-BE49-F238E27FC236}">
                  <a16:creationId xmlns:a16="http://schemas.microsoft.com/office/drawing/2014/main" id="{F1EBBEBA-8F8F-4B49-AFDD-50BED0A7AE41}"/>
                </a:ext>
              </a:extLst>
            </p:cNvPr>
            <p:cNvSpPr/>
            <p:nvPr/>
          </p:nvSpPr>
          <p:spPr>
            <a:xfrm>
              <a:off x="2613960" y="3981240"/>
              <a:ext cx="168840" cy="151920"/>
            </a:xfrm>
            <a:custGeom>
              <a:avLst/>
              <a:gdLst/>
              <a:ahLst/>
              <a:cxnLst>
                <a:cxn ang="3cd4">
                  <a:pos x="hc" y="t"/>
                </a:cxn>
                <a:cxn ang="cd2">
                  <a:pos x="l" y="vc"/>
                </a:cxn>
                <a:cxn ang="cd4">
                  <a:pos x="hc" y="b"/>
                </a:cxn>
                <a:cxn ang="0">
                  <a:pos x="r" y="vc"/>
                </a:cxn>
              </a:cxnLst>
              <a:rect l="l" t="t" r="r" b="b"/>
              <a:pathLst>
                <a:path w="470" h="423">
                  <a:moveTo>
                    <a:pt x="383" y="423"/>
                  </a:moveTo>
                  <a:lnTo>
                    <a:pt x="86" y="423"/>
                  </a:lnTo>
                  <a:cubicBezTo>
                    <a:pt x="39" y="423"/>
                    <a:pt x="0" y="383"/>
                    <a:pt x="0" y="336"/>
                  </a:cubicBezTo>
                  <a:lnTo>
                    <a:pt x="0" y="87"/>
                  </a:lnTo>
                  <a:cubicBezTo>
                    <a:pt x="0" y="39"/>
                    <a:pt x="39" y="0"/>
                    <a:pt x="86" y="0"/>
                  </a:cubicBezTo>
                  <a:lnTo>
                    <a:pt x="383" y="0"/>
                  </a:lnTo>
                  <a:cubicBezTo>
                    <a:pt x="430" y="0"/>
                    <a:pt x="470" y="39"/>
                    <a:pt x="470" y="87"/>
                  </a:cubicBezTo>
                  <a:lnTo>
                    <a:pt x="470" y="336"/>
                  </a:lnTo>
                  <a:cubicBezTo>
                    <a:pt x="470" y="383"/>
                    <a:pt x="430" y="423"/>
                    <a:pt x="383" y="423"/>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1" name="Freeform: Shape 21">
              <a:extLst>
                <a:ext uri="{FF2B5EF4-FFF2-40B4-BE49-F238E27FC236}">
                  <a16:creationId xmlns:a16="http://schemas.microsoft.com/office/drawing/2014/main" id="{9AC0B4CB-F806-4B8E-8813-72CA457E8978}"/>
                </a:ext>
              </a:extLst>
            </p:cNvPr>
            <p:cNvSpPr/>
            <p:nvPr/>
          </p:nvSpPr>
          <p:spPr>
            <a:xfrm>
              <a:off x="1951200" y="5538960"/>
              <a:ext cx="583200" cy="582840"/>
            </a:xfrm>
            <a:custGeom>
              <a:avLst/>
              <a:gdLst/>
              <a:ahLst/>
              <a:cxnLst>
                <a:cxn ang="3cd4">
                  <a:pos x="hc" y="t"/>
                </a:cxn>
                <a:cxn ang="cd2">
                  <a:pos x="l" y="vc"/>
                </a:cxn>
                <a:cxn ang="cd4">
                  <a:pos x="hc" y="b"/>
                </a:cxn>
                <a:cxn ang="0">
                  <a:pos x="r" y="vc"/>
                </a:cxn>
              </a:cxnLst>
              <a:rect l="l" t="t" r="r" b="b"/>
              <a:pathLst>
                <a:path w="1621" h="1620">
                  <a:moveTo>
                    <a:pt x="1621" y="810"/>
                  </a:moveTo>
                  <a:cubicBezTo>
                    <a:pt x="1621" y="1258"/>
                    <a:pt x="1259" y="1620"/>
                    <a:pt x="810" y="1620"/>
                  </a:cubicBezTo>
                  <a:cubicBezTo>
                    <a:pt x="364" y="1620"/>
                    <a:pt x="0" y="1258"/>
                    <a:pt x="0" y="810"/>
                  </a:cubicBezTo>
                  <a:cubicBezTo>
                    <a:pt x="0" y="363"/>
                    <a:pt x="364" y="0"/>
                    <a:pt x="810" y="0"/>
                  </a:cubicBezTo>
                  <a:cubicBezTo>
                    <a:pt x="1259" y="0"/>
                    <a:pt x="1621" y="363"/>
                    <a:pt x="1621" y="81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2" name="Freeform: Shape 22">
              <a:extLst>
                <a:ext uri="{FF2B5EF4-FFF2-40B4-BE49-F238E27FC236}">
                  <a16:creationId xmlns:a16="http://schemas.microsoft.com/office/drawing/2014/main" id="{1BEF84FB-6E65-4A7F-B308-920B376836C6}"/>
                </a:ext>
              </a:extLst>
            </p:cNvPr>
            <p:cNvSpPr/>
            <p:nvPr/>
          </p:nvSpPr>
          <p:spPr>
            <a:xfrm>
              <a:off x="2151000" y="5909760"/>
              <a:ext cx="183240" cy="79920"/>
            </a:xfrm>
            <a:custGeom>
              <a:avLst/>
              <a:gdLst/>
              <a:ahLst/>
              <a:cxnLst>
                <a:cxn ang="3cd4">
                  <a:pos x="hc" y="t"/>
                </a:cxn>
                <a:cxn ang="cd2">
                  <a:pos x="l" y="vc"/>
                </a:cxn>
                <a:cxn ang="cd4">
                  <a:pos x="hc" y="b"/>
                </a:cxn>
                <a:cxn ang="0">
                  <a:pos x="r" y="vc"/>
                </a:cxn>
              </a:cxnLst>
              <a:rect l="l" t="t" r="r" b="b"/>
              <a:pathLst>
                <a:path w="510" h="223">
                  <a:moveTo>
                    <a:pt x="0" y="0"/>
                  </a:moveTo>
                  <a:cubicBezTo>
                    <a:pt x="18" y="126"/>
                    <a:pt x="125" y="223"/>
                    <a:pt x="255" y="223"/>
                  </a:cubicBezTo>
                  <a:cubicBezTo>
                    <a:pt x="386" y="223"/>
                    <a:pt x="494" y="126"/>
                    <a:pt x="510"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3" name="Freeform: Shape 23">
              <a:extLst>
                <a:ext uri="{FF2B5EF4-FFF2-40B4-BE49-F238E27FC236}">
                  <a16:creationId xmlns:a16="http://schemas.microsoft.com/office/drawing/2014/main" id="{677DA24A-992E-4054-8389-CD68884C2CA6}"/>
                </a:ext>
              </a:extLst>
            </p:cNvPr>
            <p:cNvSpPr/>
            <p:nvPr/>
          </p:nvSpPr>
          <p:spPr>
            <a:xfrm>
              <a:off x="2095199" y="5771880"/>
              <a:ext cx="71280" cy="71280"/>
            </a:xfrm>
            <a:custGeom>
              <a:avLst/>
              <a:gdLst/>
              <a:ahLst/>
              <a:cxnLst>
                <a:cxn ang="3cd4">
                  <a:pos x="hc" y="t"/>
                </a:cxn>
                <a:cxn ang="cd2">
                  <a:pos x="l" y="vc"/>
                </a:cxn>
                <a:cxn ang="cd4">
                  <a:pos x="hc" y="b"/>
                </a:cxn>
                <a:cxn ang="0">
                  <a:pos x="r" y="vc"/>
                </a:cxn>
              </a:cxnLst>
              <a:rect l="l" t="t" r="r" b="b"/>
              <a:pathLst>
                <a:path w="199" h="199">
                  <a:moveTo>
                    <a:pt x="199" y="100"/>
                  </a:moveTo>
                  <a:cubicBezTo>
                    <a:pt x="199" y="154"/>
                    <a:pt x="154" y="199"/>
                    <a:pt x="99" y="199"/>
                  </a:cubicBezTo>
                  <a:cubicBezTo>
                    <a:pt x="45" y="199"/>
                    <a:pt x="0" y="154"/>
                    <a:pt x="0" y="100"/>
                  </a:cubicBezTo>
                  <a:cubicBezTo>
                    <a:pt x="0" y="46"/>
                    <a:pt x="45" y="0"/>
                    <a:pt x="99" y="0"/>
                  </a:cubicBezTo>
                  <a:cubicBezTo>
                    <a:pt x="154" y="0"/>
                    <a:pt x="199" y="46"/>
                    <a:pt x="199" y="10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4" name="Freeform: Shape 24">
              <a:extLst>
                <a:ext uri="{FF2B5EF4-FFF2-40B4-BE49-F238E27FC236}">
                  <a16:creationId xmlns:a16="http://schemas.microsoft.com/office/drawing/2014/main" id="{B3D6B382-F083-49F5-A24F-9980D1889611}"/>
                </a:ext>
              </a:extLst>
            </p:cNvPr>
            <p:cNvSpPr/>
            <p:nvPr/>
          </p:nvSpPr>
          <p:spPr>
            <a:xfrm>
              <a:off x="2319480" y="5771880"/>
              <a:ext cx="70920" cy="71280"/>
            </a:xfrm>
            <a:custGeom>
              <a:avLst/>
              <a:gdLst/>
              <a:ahLst/>
              <a:cxnLst>
                <a:cxn ang="3cd4">
                  <a:pos x="hc" y="t"/>
                </a:cxn>
                <a:cxn ang="cd2">
                  <a:pos x="l" y="vc"/>
                </a:cxn>
                <a:cxn ang="cd4">
                  <a:pos x="hc" y="b"/>
                </a:cxn>
                <a:cxn ang="0">
                  <a:pos x="r" y="vc"/>
                </a:cxn>
              </a:cxnLst>
              <a:rect l="l" t="t" r="r" b="b"/>
              <a:pathLst>
                <a:path w="198" h="199">
                  <a:moveTo>
                    <a:pt x="198" y="100"/>
                  </a:moveTo>
                  <a:cubicBezTo>
                    <a:pt x="198" y="154"/>
                    <a:pt x="153" y="199"/>
                    <a:pt x="98" y="199"/>
                  </a:cubicBezTo>
                  <a:cubicBezTo>
                    <a:pt x="44" y="199"/>
                    <a:pt x="0" y="154"/>
                    <a:pt x="0" y="100"/>
                  </a:cubicBezTo>
                  <a:cubicBezTo>
                    <a:pt x="0" y="46"/>
                    <a:pt x="44" y="0"/>
                    <a:pt x="98" y="0"/>
                  </a:cubicBezTo>
                  <a:cubicBezTo>
                    <a:pt x="153" y="0"/>
                    <a:pt x="198" y="46"/>
                    <a:pt x="198" y="10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5" name="Freeform: Shape 25">
              <a:extLst>
                <a:ext uri="{FF2B5EF4-FFF2-40B4-BE49-F238E27FC236}">
                  <a16:creationId xmlns:a16="http://schemas.microsoft.com/office/drawing/2014/main" id="{B78A221D-5477-4531-803D-C6718E0BFD5D}"/>
                </a:ext>
              </a:extLst>
            </p:cNvPr>
            <p:cNvSpPr/>
            <p:nvPr/>
          </p:nvSpPr>
          <p:spPr>
            <a:xfrm>
              <a:off x="4395240" y="4561920"/>
              <a:ext cx="1069919" cy="1089360"/>
            </a:xfrm>
            <a:custGeom>
              <a:avLst/>
              <a:gdLst/>
              <a:ahLst/>
              <a:cxnLst>
                <a:cxn ang="3cd4">
                  <a:pos x="hc" y="t"/>
                </a:cxn>
                <a:cxn ang="cd2">
                  <a:pos x="l" y="vc"/>
                </a:cxn>
                <a:cxn ang="cd4">
                  <a:pos x="hc" y="b"/>
                </a:cxn>
                <a:cxn ang="0">
                  <a:pos x="r" y="vc"/>
                </a:cxn>
              </a:cxnLst>
              <a:rect l="l" t="t" r="r" b="b"/>
              <a:pathLst>
                <a:path w="2973" h="3027">
                  <a:moveTo>
                    <a:pt x="2230" y="0"/>
                  </a:moveTo>
                  <a:lnTo>
                    <a:pt x="742" y="0"/>
                  </a:lnTo>
                  <a:cubicBezTo>
                    <a:pt x="334" y="0"/>
                    <a:pt x="0" y="335"/>
                    <a:pt x="0" y="744"/>
                  </a:cubicBezTo>
                  <a:lnTo>
                    <a:pt x="0" y="1768"/>
                  </a:lnTo>
                  <a:cubicBezTo>
                    <a:pt x="0" y="2177"/>
                    <a:pt x="334" y="2511"/>
                    <a:pt x="742" y="2511"/>
                  </a:cubicBezTo>
                  <a:lnTo>
                    <a:pt x="1188" y="2511"/>
                  </a:lnTo>
                  <a:lnTo>
                    <a:pt x="1485" y="3027"/>
                  </a:lnTo>
                  <a:lnTo>
                    <a:pt x="1783" y="2511"/>
                  </a:lnTo>
                  <a:lnTo>
                    <a:pt x="2230" y="2511"/>
                  </a:lnTo>
                  <a:cubicBezTo>
                    <a:pt x="2638" y="2511"/>
                    <a:pt x="2973" y="2177"/>
                    <a:pt x="2973" y="1768"/>
                  </a:cubicBezTo>
                  <a:lnTo>
                    <a:pt x="2973" y="744"/>
                  </a:lnTo>
                  <a:cubicBezTo>
                    <a:pt x="2973" y="335"/>
                    <a:pt x="2638" y="0"/>
                    <a:pt x="2230"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6" name="Freeform: Shape 26">
              <a:extLst>
                <a:ext uri="{FF2B5EF4-FFF2-40B4-BE49-F238E27FC236}">
                  <a16:creationId xmlns:a16="http://schemas.microsoft.com/office/drawing/2014/main" id="{8F2582A7-47B0-4334-BDD6-8805B5001ACE}"/>
                </a:ext>
              </a:extLst>
            </p:cNvPr>
            <p:cNvSpPr/>
            <p:nvPr/>
          </p:nvSpPr>
          <p:spPr>
            <a:xfrm>
              <a:off x="4595400" y="4974840"/>
              <a:ext cx="118440" cy="118080"/>
            </a:xfrm>
            <a:custGeom>
              <a:avLst/>
              <a:gdLst/>
              <a:ahLst/>
              <a:cxnLst>
                <a:cxn ang="3cd4">
                  <a:pos x="hc" y="t"/>
                </a:cxn>
                <a:cxn ang="cd2">
                  <a:pos x="l" y="vc"/>
                </a:cxn>
                <a:cxn ang="cd4">
                  <a:pos x="hc" y="b"/>
                </a:cxn>
                <a:cxn ang="0">
                  <a:pos x="r" y="vc"/>
                </a:cxn>
              </a:cxnLst>
              <a:rect l="l" t="t" r="r" b="b"/>
              <a:pathLst>
                <a:path w="330" h="329">
                  <a:moveTo>
                    <a:pt x="330" y="164"/>
                  </a:moveTo>
                  <a:cubicBezTo>
                    <a:pt x="330" y="254"/>
                    <a:pt x="257" y="329"/>
                    <a:pt x="166" y="329"/>
                  </a:cubicBezTo>
                  <a:cubicBezTo>
                    <a:pt x="75" y="329"/>
                    <a:pt x="0" y="254"/>
                    <a:pt x="0" y="164"/>
                  </a:cubicBezTo>
                  <a:cubicBezTo>
                    <a:pt x="0" y="73"/>
                    <a:pt x="75" y="0"/>
                    <a:pt x="166" y="0"/>
                  </a:cubicBezTo>
                  <a:cubicBezTo>
                    <a:pt x="257" y="0"/>
                    <a:pt x="330" y="73"/>
                    <a:pt x="330"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7" name="Freeform: Shape 27">
              <a:extLst>
                <a:ext uri="{FF2B5EF4-FFF2-40B4-BE49-F238E27FC236}">
                  <a16:creationId xmlns:a16="http://schemas.microsoft.com/office/drawing/2014/main" id="{0B8D423C-3999-4956-A31C-5804A2654FEF}"/>
                </a:ext>
              </a:extLst>
            </p:cNvPr>
            <p:cNvSpPr/>
            <p:nvPr/>
          </p:nvSpPr>
          <p:spPr>
            <a:xfrm>
              <a:off x="4865400" y="4974840"/>
              <a:ext cx="118080" cy="118080"/>
            </a:xfrm>
            <a:custGeom>
              <a:avLst/>
              <a:gdLst/>
              <a:ahLst/>
              <a:cxnLst>
                <a:cxn ang="3cd4">
                  <a:pos x="hc" y="t"/>
                </a:cxn>
                <a:cxn ang="cd2">
                  <a:pos x="l" y="vc"/>
                </a:cxn>
                <a:cxn ang="cd4">
                  <a:pos x="hc" y="b"/>
                </a:cxn>
                <a:cxn ang="0">
                  <a:pos x="r" y="vc"/>
                </a:cxn>
              </a:cxnLst>
              <a:rect l="l" t="t" r="r" b="b"/>
              <a:pathLst>
                <a:path w="329" h="329">
                  <a:moveTo>
                    <a:pt x="329" y="164"/>
                  </a:moveTo>
                  <a:cubicBezTo>
                    <a:pt x="329" y="254"/>
                    <a:pt x="255" y="329"/>
                    <a:pt x="165" y="329"/>
                  </a:cubicBezTo>
                  <a:cubicBezTo>
                    <a:pt x="74" y="329"/>
                    <a:pt x="0" y="254"/>
                    <a:pt x="0" y="164"/>
                  </a:cubicBezTo>
                  <a:cubicBezTo>
                    <a:pt x="0" y="73"/>
                    <a:pt x="74" y="0"/>
                    <a:pt x="165" y="0"/>
                  </a:cubicBezTo>
                  <a:cubicBezTo>
                    <a:pt x="255" y="0"/>
                    <a:pt x="329" y="73"/>
                    <a:pt x="329"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8" name="Freeform: Shape 28">
              <a:extLst>
                <a:ext uri="{FF2B5EF4-FFF2-40B4-BE49-F238E27FC236}">
                  <a16:creationId xmlns:a16="http://schemas.microsoft.com/office/drawing/2014/main" id="{FC028410-AFD7-49DB-B722-06EC7E341853}"/>
                </a:ext>
              </a:extLst>
            </p:cNvPr>
            <p:cNvSpPr/>
            <p:nvPr/>
          </p:nvSpPr>
          <p:spPr>
            <a:xfrm>
              <a:off x="5135040" y="4974840"/>
              <a:ext cx="118080" cy="118080"/>
            </a:xfrm>
            <a:custGeom>
              <a:avLst/>
              <a:gdLst/>
              <a:ahLst/>
              <a:cxnLst>
                <a:cxn ang="3cd4">
                  <a:pos x="hc" y="t"/>
                </a:cxn>
                <a:cxn ang="cd2">
                  <a:pos x="l" y="vc"/>
                </a:cxn>
                <a:cxn ang="cd4">
                  <a:pos x="hc" y="b"/>
                </a:cxn>
                <a:cxn ang="0">
                  <a:pos x="r" y="vc"/>
                </a:cxn>
              </a:cxnLst>
              <a:rect l="l" t="t" r="r" b="b"/>
              <a:pathLst>
                <a:path w="329" h="329">
                  <a:moveTo>
                    <a:pt x="329" y="164"/>
                  </a:moveTo>
                  <a:cubicBezTo>
                    <a:pt x="329" y="254"/>
                    <a:pt x="255" y="329"/>
                    <a:pt x="164" y="329"/>
                  </a:cubicBezTo>
                  <a:cubicBezTo>
                    <a:pt x="73" y="329"/>
                    <a:pt x="0" y="254"/>
                    <a:pt x="0" y="164"/>
                  </a:cubicBezTo>
                  <a:cubicBezTo>
                    <a:pt x="0" y="73"/>
                    <a:pt x="73" y="0"/>
                    <a:pt x="164" y="0"/>
                  </a:cubicBezTo>
                  <a:cubicBezTo>
                    <a:pt x="255" y="0"/>
                    <a:pt x="329" y="73"/>
                    <a:pt x="329" y="1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9" name="Freeform: Shape 29">
              <a:extLst>
                <a:ext uri="{FF2B5EF4-FFF2-40B4-BE49-F238E27FC236}">
                  <a16:creationId xmlns:a16="http://schemas.microsoft.com/office/drawing/2014/main" id="{E1846759-93AE-4A53-8382-09B67356965C}"/>
                </a:ext>
              </a:extLst>
            </p:cNvPr>
            <p:cNvSpPr/>
            <p:nvPr/>
          </p:nvSpPr>
          <p:spPr>
            <a:xfrm>
              <a:off x="4285800" y="5833080"/>
              <a:ext cx="612720" cy="484560"/>
            </a:xfrm>
            <a:custGeom>
              <a:avLst/>
              <a:gdLst/>
              <a:ahLst/>
              <a:cxnLst>
                <a:cxn ang="3cd4">
                  <a:pos x="hc" y="t"/>
                </a:cxn>
                <a:cxn ang="cd2">
                  <a:pos x="l" y="vc"/>
                </a:cxn>
                <a:cxn ang="cd4">
                  <a:pos x="hc" y="b"/>
                </a:cxn>
                <a:cxn ang="0">
                  <a:pos x="r" y="vc"/>
                </a:cxn>
              </a:cxnLst>
              <a:rect l="l" t="t" r="r" b="b"/>
              <a:pathLst>
                <a:path w="1703" h="1347">
                  <a:moveTo>
                    <a:pt x="1394" y="185"/>
                  </a:moveTo>
                  <a:cubicBezTo>
                    <a:pt x="1406" y="185"/>
                    <a:pt x="1417" y="186"/>
                    <a:pt x="1428" y="189"/>
                  </a:cubicBezTo>
                  <a:lnTo>
                    <a:pt x="848" y="663"/>
                  </a:lnTo>
                  <a:lnTo>
                    <a:pt x="271" y="192"/>
                  </a:lnTo>
                  <a:cubicBezTo>
                    <a:pt x="283" y="188"/>
                    <a:pt x="296" y="185"/>
                    <a:pt x="311" y="185"/>
                  </a:cubicBezTo>
                  <a:close/>
                  <a:moveTo>
                    <a:pt x="1518" y="1036"/>
                  </a:moveTo>
                  <a:cubicBezTo>
                    <a:pt x="1518" y="1106"/>
                    <a:pt x="1462" y="1162"/>
                    <a:pt x="1394" y="1162"/>
                  </a:cubicBezTo>
                  <a:lnTo>
                    <a:pt x="311" y="1162"/>
                  </a:lnTo>
                  <a:cubicBezTo>
                    <a:pt x="241" y="1162"/>
                    <a:pt x="185" y="1106"/>
                    <a:pt x="185" y="1036"/>
                  </a:cubicBezTo>
                  <a:lnTo>
                    <a:pt x="185" y="311"/>
                  </a:lnTo>
                  <a:cubicBezTo>
                    <a:pt x="185" y="302"/>
                    <a:pt x="187" y="293"/>
                    <a:pt x="188" y="286"/>
                  </a:cubicBezTo>
                  <a:lnTo>
                    <a:pt x="617" y="636"/>
                  </a:lnTo>
                  <a:lnTo>
                    <a:pt x="391" y="802"/>
                  </a:lnTo>
                  <a:cubicBezTo>
                    <a:pt x="364" y="822"/>
                    <a:pt x="358" y="861"/>
                    <a:pt x="378" y="890"/>
                  </a:cubicBezTo>
                  <a:cubicBezTo>
                    <a:pt x="390" y="906"/>
                    <a:pt x="409" y="915"/>
                    <a:pt x="428" y="915"/>
                  </a:cubicBezTo>
                  <a:cubicBezTo>
                    <a:pt x="441" y="915"/>
                    <a:pt x="454" y="910"/>
                    <a:pt x="466" y="903"/>
                  </a:cubicBezTo>
                  <a:lnTo>
                    <a:pt x="718" y="718"/>
                  </a:lnTo>
                  <a:lnTo>
                    <a:pt x="805" y="789"/>
                  </a:lnTo>
                  <a:cubicBezTo>
                    <a:pt x="816" y="797"/>
                    <a:pt x="830" y="803"/>
                    <a:pt x="844" y="803"/>
                  </a:cubicBezTo>
                  <a:lnTo>
                    <a:pt x="852" y="803"/>
                  </a:lnTo>
                  <a:cubicBezTo>
                    <a:pt x="866" y="803"/>
                    <a:pt x="881" y="797"/>
                    <a:pt x="891" y="789"/>
                  </a:cubicBezTo>
                  <a:lnTo>
                    <a:pt x="978" y="718"/>
                  </a:lnTo>
                  <a:lnTo>
                    <a:pt x="1228" y="903"/>
                  </a:lnTo>
                  <a:cubicBezTo>
                    <a:pt x="1238" y="910"/>
                    <a:pt x="1252" y="915"/>
                    <a:pt x="1265" y="915"/>
                  </a:cubicBezTo>
                  <a:cubicBezTo>
                    <a:pt x="1284" y="915"/>
                    <a:pt x="1303" y="906"/>
                    <a:pt x="1315" y="890"/>
                  </a:cubicBezTo>
                  <a:cubicBezTo>
                    <a:pt x="1335" y="861"/>
                    <a:pt x="1329" y="822"/>
                    <a:pt x="1301" y="802"/>
                  </a:cubicBezTo>
                  <a:lnTo>
                    <a:pt x="1077" y="638"/>
                  </a:lnTo>
                  <a:lnTo>
                    <a:pt x="1515" y="280"/>
                  </a:lnTo>
                  <a:cubicBezTo>
                    <a:pt x="1517" y="290"/>
                    <a:pt x="1518" y="301"/>
                    <a:pt x="1518" y="311"/>
                  </a:cubicBezTo>
                  <a:close/>
                  <a:moveTo>
                    <a:pt x="311" y="1347"/>
                  </a:moveTo>
                  <a:lnTo>
                    <a:pt x="1394" y="1347"/>
                  </a:lnTo>
                  <a:cubicBezTo>
                    <a:pt x="1563" y="1347"/>
                    <a:pt x="1703" y="1207"/>
                    <a:pt x="1703" y="1036"/>
                  </a:cubicBezTo>
                  <a:lnTo>
                    <a:pt x="1703" y="311"/>
                  </a:lnTo>
                  <a:cubicBezTo>
                    <a:pt x="1703" y="139"/>
                    <a:pt x="1563" y="0"/>
                    <a:pt x="1394" y="0"/>
                  </a:cubicBezTo>
                  <a:lnTo>
                    <a:pt x="311" y="0"/>
                  </a:lnTo>
                  <a:cubicBezTo>
                    <a:pt x="139" y="0"/>
                    <a:pt x="0" y="139"/>
                    <a:pt x="0" y="311"/>
                  </a:cubicBezTo>
                  <a:lnTo>
                    <a:pt x="0" y="1036"/>
                  </a:lnTo>
                  <a:cubicBezTo>
                    <a:pt x="0" y="1207"/>
                    <a:pt x="139" y="1347"/>
                    <a:pt x="311" y="1347"/>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6" name="Freeform: Shape 30">
              <a:extLst>
                <a:ext uri="{FF2B5EF4-FFF2-40B4-BE49-F238E27FC236}">
                  <a16:creationId xmlns:a16="http://schemas.microsoft.com/office/drawing/2014/main" id="{B81422E5-0094-4D8F-A94E-9333A3EB4408}"/>
                </a:ext>
              </a:extLst>
            </p:cNvPr>
            <p:cNvSpPr/>
            <p:nvPr/>
          </p:nvSpPr>
          <p:spPr>
            <a:xfrm>
              <a:off x="4922280" y="5786640"/>
              <a:ext cx="533880" cy="879480"/>
            </a:xfrm>
            <a:custGeom>
              <a:avLst/>
              <a:gdLst/>
              <a:ahLst/>
              <a:cxnLst>
                <a:cxn ang="3cd4">
                  <a:pos x="hc" y="t"/>
                </a:cxn>
                <a:cxn ang="cd2">
                  <a:pos x="l" y="vc"/>
                </a:cxn>
                <a:cxn ang="cd4">
                  <a:pos x="hc" y="b"/>
                </a:cxn>
                <a:cxn ang="0">
                  <a:pos x="r" y="vc"/>
                </a:cxn>
              </a:cxnLst>
              <a:rect l="l" t="t" r="r" b="b"/>
              <a:pathLst>
                <a:path w="1484" h="2444">
                  <a:moveTo>
                    <a:pt x="1413" y="1374"/>
                  </a:moveTo>
                  <a:cubicBezTo>
                    <a:pt x="1419" y="1349"/>
                    <a:pt x="1588" y="759"/>
                    <a:pt x="1383" y="373"/>
                  </a:cubicBezTo>
                  <a:cubicBezTo>
                    <a:pt x="1379" y="368"/>
                    <a:pt x="1375" y="361"/>
                    <a:pt x="1371" y="356"/>
                  </a:cubicBezTo>
                  <a:cubicBezTo>
                    <a:pt x="1361" y="345"/>
                    <a:pt x="1135" y="96"/>
                    <a:pt x="832" y="4"/>
                  </a:cubicBezTo>
                  <a:cubicBezTo>
                    <a:pt x="812" y="-2"/>
                    <a:pt x="794" y="-1"/>
                    <a:pt x="774" y="7"/>
                  </a:cubicBezTo>
                  <a:cubicBezTo>
                    <a:pt x="764" y="11"/>
                    <a:pt x="502" y="121"/>
                    <a:pt x="487" y="593"/>
                  </a:cubicBezTo>
                  <a:cubicBezTo>
                    <a:pt x="486" y="633"/>
                    <a:pt x="510" y="668"/>
                    <a:pt x="549" y="678"/>
                  </a:cubicBezTo>
                  <a:lnTo>
                    <a:pt x="850" y="770"/>
                  </a:lnTo>
                  <a:cubicBezTo>
                    <a:pt x="887" y="848"/>
                    <a:pt x="978" y="1066"/>
                    <a:pt x="918" y="1263"/>
                  </a:cubicBezTo>
                  <a:lnTo>
                    <a:pt x="875" y="1403"/>
                  </a:lnTo>
                  <a:cubicBezTo>
                    <a:pt x="816" y="1601"/>
                    <a:pt x="618" y="1730"/>
                    <a:pt x="543" y="1774"/>
                  </a:cubicBezTo>
                  <a:lnTo>
                    <a:pt x="243" y="1681"/>
                  </a:lnTo>
                  <a:cubicBezTo>
                    <a:pt x="204" y="1670"/>
                    <a:pt x="165" y="1685"/>
                    <a:pt x="144" y="1718"/>
                  </a:cubicBezTo>
                  <a:cubicBezTo>
                    <a:pt x="-109" y="2118"/>
                    <a:pt x="47" y="2354"/>
                    <a:pt x="54" y="2365"/>
                  </a:cubicBezTo>
                  <a:cubicBezTo>
                    <a:pt x="65" y="2381"/>
                    <a:pt x="81" y="2392"/>
                    <a:pt x="101" y="2398"/>
                  </a:cubicBezTo>
                  <a:cubicBezTo>
                    <a:pt x="197" y="2428"/>
                    <a:pt x="306" y="2444"/>
                    <a:pt x="424" y="2444"/>
                  </a:cubicBezTo>
                  <a:cubicBezTo>
                    <a:pt x="600" y="2444"/>
                    <a:pt x="737" y="2410"/>
                    <a:pt x="744" y="2408"/>
                  </a:cubicBezTo>
                  <a:cubicBezTo>
                    <a:pt x="749" y="2407"/>
                    <a:pt x="757" y="2404"/>
                    <a:pt x="762" y="2401"/>
                  </a:cubicBezTo>
                  <a:cubicBezTo>
                    <a:pt x="1147" y="2196"/>
                    <a:pt x="1338" y="1613"/>
                    <a:pt x="1347" y="1588"/>
                  </a:cubicBezTo>
                  <a:lnTo>
                    <a:pt x="1347" y="1587"/>
                  </a:lnTo>
                  <a:lnTo>
                    <a:pt x="1412" y="1375"/>
                  </a:lnTo>
                  <a:cubicBezTo>
                    <a:pt x="1412" y="1374"/>
                    <a:pt x="1412" y="1374"/>
                    <a:pt x="1413" y="1374"/>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7" name="Freeform: Shape 31">
              <a:extLst>
                <a:ext uri="{FF2B5EF4-FFF2-40B4-BE49-F238E27FC236}">
                  <a16:creationId xmlns:a16="http://schemas.microsoft.com/office/drawing/2014/main" id="{34968A93-D80C-4B35-8654-E5F1ABF41C14}"/>
                </a:ext>
              </a:extLst>
            </p:cNvPr>
            <p:cNvSpPr/>
            <p:nvPr/>
          </p:nvSpPr>
          <p:spPr>
            <a:xfrm>
              <a:off x="2552760" y="6121080"/>
              <a:ext cx="719280" cy="732239"/>
            </a:xfrm>
            <a:custGeom>
              <a:avLst/>
              <a:gdLst/>
              <a:ahLst/>
              <a:cxnLst>
                <a:cxn ang="3cd4">
                  <a:pos x="hc" y="t"/>
                </a:cxn>
                <a:cxn ang="cd2">
                  <a:pos x="l" y="vc"/>
                </a:cxn>
                <a:cxn ang="cd4">
                  <a:pos x="hc" y="b"/>
                </a:cxn>
                <a:cxn ang="0">
                  <a:pos x="r" y="vc"/>
                </a:cxn>
              </a:cxnLst>
              <a:rect l="l" t="t" r="r" b="b"/>
              <a:pathLst>
                <a:path w="1999" h="2035">
                  <a:moveTo>
                    <a:pt x="1500" y="0"/>
                  </a:moveTo>
                  <a:lnTo>
                    <a:pt x="499" y="0"/>
                  </a:lnTo>
                  <a:cubicBezTo>
                    <a:pt x="223" y="0"/>
                    <a:pt x="0" y="224"/>
                    <a:pt x="0" y="499"/>
                  </a:cubicBezTo>
                  <a:lnTo>
                    <a:pt x="0" y="1190"/>
                  </a:lnTo>
                  <a:cubicBezTo>
                    <a:pt x="0" y="1464"/>
                    <a:pt x="223" y="1689"/>
                    <a:pt x="499" y="1689"/>
                  </a:cubicBezTo>
                  <a:lnTo>
                    <a:pt x="799" y="1689"/>
                  </a:lnTo>
                  <a:lnTo>
                    <a:pt x="998" y="2035"/>
                  </a:lnTo>
                  <a:lnTo>
                    <a:pt x="1199" y="1689"/>
                  </a:lnTo>
                  <a:lnTo>
                    <a:pt x="1500" y="1689"/>
                  </a:lnTo>
                  <a:cubicBezTo>
                    <a:pt x="1774" y="1689"/>
                    <a:pt x="1999" y="1464"/>
                    <a:pt x="1999" y="1190"/>
                  </a:cubicBezTo>
                  <a:lnTo>
                    <a:pt x="1999" y="499"/>
                  </a:lnTo>
                  <a:cubicBezTo>
                    <a:pt x="1999" y="224"/>
                    <a:pt x="1774" y="0"/>
                    <a:pt x="1500"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8" name="Freeform: Shape 32">
              <a:extLst>
                <a:ext uri="{FF2B5EF4-FFF2-40B4-BE49-F238E27FC236}">
                  <a16:creationId xmlns:a16="http://schemas.microsoft.com/office/drawing/2014/main" id="{2E9BD24C-F3D4-4B78-A5F7-77D16D0DAB6F}"/>
                </a:ext>
              </a:extLst>
            </p:cNvPr>
            <p:cNvSpPr/>
            <p:nvPr/>
          </p:nvSpPr>
          <p:spPr>
            <a:xfrm>
              <a:off x="2729520" y="6245640"/>
              <a:ext cx="356760" cy="342360"/>
            </a:xfrm>
            <a:custGeom>
              <a:avLst/>
              <a:gdLst/>
              <a:ahLst/>
              <a:cxnLst>
                <a:cxn ang="3cd4">
                  <a:pos x="hc" y="t"/>
                </a:cxn>
                <a:cxn ang="cd2">
                  <a:pos x="l" y="vc"/>
                </a:cxn>
                <a:cxn ang="cd4">
                  <a:pos x="hc" y="b"/>
                </a:cxn>
                <a:cxn ang="0">
                  <a:pos x="r" y="vc"/>
                </a:cxn>
              </a:cxnLst>
              <a:rect l="l" t="t" r="r" b="b"/>
              <a:pathLst>
                <a:path w="992" h="952">
                  <a:moveTo>
                    <a:pt x="570" y="46"/>
                  </a:moveTo>
                  <a:lnTo>
                    <a:pt x="660" y="225"/>
                  </a:lnTo>
                  <a:cubicBezTo>
                    <a:pt x="671" y="250"/>
                    <a:pt x="695" y="267"/>
                    <a:pt x="723" y="272"/>
                  </a:cubicBezTo>
                  <a:lnTo>
                    <a:pt x="919" y="300"/>
                  </a:lnTo>
                  <a:cubicBezTo>
                    <a:pt x="990" y="310"/>
                    <a:pt x="1016" y="395"/>
                    <a:pt x="966" y="443"/>
                  </a:cubicBezTo>
                  <a:lnTo>
                    <a:pt x="824" y="582"/>
                  </a:lnTo>
                  <a:cubicBezTo>
                    <a:pt x="804" y="602"/>
                    <a:pt x="795" y="629"/>
                    <a:pt x="799" y="657"/>
                  </a:cubicBezTo>
                  <a:lnTo>
                    <a:pt x="833" y="854"/>
                  </a:lnTo>
                  <a:cubicBezTo>
                    <a:pt x="845" y="922"/>
                    <a:pt x="773" y="975"/>
                    <a:pt x="711" y="943"/>
                  </a:cubicBezTo>
                  <a:lnTo>
                    <a:pt x="535" y="849"/>
                  </a:lnTo>
                  <a:cubicBezTo>
                    <a:pt x="510" y="836"/>
                    <a:pt x="481" y="836"/>
                    <a:pt x="456" y="849"/>
                  </a:cubicBezTo>
                  <a:lnTo>
                    <a:pt x="280" y="943"/>
                  </a:lnTo>
                  <a:cubicBezTo>
                    <a:pt x="219" y="975"/>
                    <a:pt x="147" y="922"/>
                    <a:pt x="159" y="854"/>
                  </a:cubicBezTo>
                  <a:lnTo>
                    <a:pt x="192" y="657"/>
                  </a:lnTo>
                  <a:cubicBezTo>
                    <a:pt x="197" y="629"/>
                    <a:pt x="188" y="602"/>
                    <a:pt x="168" y="582"/>
                  </a:cubicBezTo>
                  <a:lnTo>
                    <a:pt x="26" y="443"/>
                  </a:lnTo>
                  <a:cubicBezTo>
                    <a:pt x="-24" y="395"/>
                    <a:pt x="2" y="310"/>
                    <a:pt x="71" y="300"/>
                  </a:cubicBezTo>
                  <a:lnTo>
                    <a:pt x="269" y="272"/>
                  </a:lnTo>
                  <a:cubicBezTo>
                    <a:pt x="296" y="267"/>
                    <a:pt x="320" y="250"/>
                    <a:pt x="332" y="225"/>
                  </a:cubicBezTo>
                  <a:lnTo>
                    <a:pt x="421" y="46"/>
                  </a:lnTo>
                  <a:cubicBezTo>
                    <a:pt x="452" y="-15"/>
                    <a:pt x="540" y="-15"/>
                    <a:pt x="570" y="46"/>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9" name="Freeform: Shape 33">
              <a:extLst>
                <a:ext uri="{FF2B5EF4-FFF2-40B4-BE49-F238E27FC236}">
                  <a16:creationId xmlns:a16="http://schemas.microsoft.com/office/drawing/2014/main" id="{FB335061-DF33-48B9-9C7D-E266369FBCDA}"/>
                </a:ext>
              </a:extLst>
            </p:cNvPr>
            <p:cNvSpPr/>
            <p:nvPr/>
          </p:nvSpPr>
          <p:spPr>
            <a:xfrm>
              <a:off x="1494719" y="3338639"/>
              <a:ext cx="356400" cy="342360"/>
            </a:xfrm>
            <a:custGeom>
              <a:avLst/>
              <a:gdLst/>
              <a:ahLst/>
              <a:cxnLst>
                <a:cxn ang="3cd4">
                  <a:pos x="hc" y="t"/>
                </a:cxn>
                <a:cxn ang="cd2">
                  <a:pos x="l" y="vc"/>
                </a:cxn>
                <a:cxn ang="cd4">
                  <a:pos x="hc" y="b"/>
                </a:cxn>
                <a:cxn ang="0">
                  <a:pos x="r" y="vc"/>
                </a:cxn>
              </a:cxnLst>
              <a:rect l="l" t="t" r="r" b="b"/>
              <a:pathLst>
                <a:path w="991" h="952">
                  <a:moveTo>
                    <a:pt x="570" y="47"/>
                  </a:moveTo>
                  <a:lnTo>
                    <a:pt x="660" y="226"/>
                  </a:lnTo>
                  <a:cubicBezTo>
                    <a:pt x="671" y="251"/>
                    <a:pt x="695" y="268"/>
                    <a:pt x="723" y="271"/>
                  </a:cubicBezTo>
                  <a:lnTo>
                    <a:pt x="919" y="300"/>
                  </a:lnTo>
                  <a:cubicBezTo>
                    <a:pt x="988" y="311"/>
                    <a:pt x="1016" y="396"/>
                    <a:pt x="966" y="444"/>
                  </a:cubicBezTo>
                  <a:lnTo>
                    <a:pt x="824" y="583"/>
                  </a:lnTo>
                  <a:cubicBezTo>
                    <a:pt x="804" y="602"/>
                    <a:pt x="795" y="630"/>
                    <a:pt x="799" y="658"/>
                  </a:cubicBezTo>
                  <a:lnTo>
                    <a:pt x="833" y="854"/>
                  </a:lnTo>
                  <a:cubicBezTo>
                    <a:pt x="845" y="923"/>
                    <a:pt x="773" y="975"/>
                    <a:pt x="711" y="942"/>
                  </a:cubicBezTo>
                  <a:lnTo>
                    <a:pt x="535" y="850"/>
                  </a:lnTo>
                  <a:cubicBezTo>
                    <a:pt x="510" y="837"/>
                    <a:pt x="481" y="837"/>
                    <a:pt x="456" y="850"/>
                  </a:cubicBezTo>
                  <a:lnTo>
                    <a:pt x="280" y="942"/>
                  </a:lnTo>
                  <a:cubicBezTo>
                    <a:pt x="219" y="975"/>
                    <a:pt x="145" y="923"/>
                    <a:pt x="159" y="854"/>
                  </a:cubicBezTo>
                  <a:lnTo>
                    <a:pt x="192" y="658"/>
                  </a:lnTo>
                  <a:cubicBezTo>
                    <a:pt x="197" y="630"/>
                    <a:pt x="188" y="602"/>
                    <a:pt x="168" y="583"/>
                  </a:cubicBezTo>
                  <a:lnTo>
                    <a:pt x="26" y="444"/>
                  </a:lnTo>
                  <a:cubicBezTo>
                    <a:pt x="-24" y="396"/>
                    <a:pt x="2" y="311"/>
                    <a:pt x="71" y="300"/>
                  </a:cubicBezTo>
                  <a:lnTo>
                    <a:pt x="269" y="271"/>
                  </a:lnTo>
                  <a:cubicBezTo>
                    <a:pt x="296" y="268"/>
                    <a:pt x="320" y="251"/>
                    <a:pt x="332" y="226"/>
                  </a:cubicBezTo>
                  <a:lnTo>
                    <a:pt x="420" y="47"/>
                  </a:lnTo>
                  <a:cubicBezTo>
                    <a:pt x="451" y="-16"/>
                    <a:pt x="540" y="-16"/>
                    <a:pt x="570" y="47"/>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0" name="Freeform: Shape 34">
              <a:extLst>
                <a:ext uri="{FF2B5EF4-FFF2-40B4-BE49-F238E27FC236}">
                  <a16:creationId xmlns:a16="http://schemas.microsoft.com/office/drawing/2014/main" id="{DD8B614B-5D91-46F2-A3E7-E82DF2740524}"/>
                </a:ext>
              </a:extLst>
            </p:cNvPr>
            <p:cNvSpPr/>
            <p:nvPr/>
          </p:nvSpPr>
          <p:spPr>
            <a:xfrm>
              <a:off x="3427559" y="6606360"/>
              <a:ext cx="817200" cy="831959"/>
            </a:xfrm>
            <a:custGeom>
              <a:avLst/>
              <a:gdLst/>
              <a:ahLst/>
              <a:cxnLst>
                <a:cxn ang="3cd4">
                  <a:pos x="hc" y="t"/>
                </a:cxn>
                <a:cxn ang="cd2">
                  <a:pos x="l" y="vc"/>
                </a:cxn>
                <a:cxn ang="cd4">
                  <a:pos x="hc" y="b"/>
                </a:cxn>
                <a:cxn ang="0">
                  <a:pos x="r" y="vc"/>
                </a:cxn>
              </a:cxnLst>
              <a:rect l="l" t="t" r="r" b="b"/>
              <a:pathLst>
                <a:path w="2271" h="2312">
                  <a:moveTo>
                    <a:pt x="1703" y="0"/>
                  </a:moveTo>
                  <a:lnTo>
                    <a:pt x="568" y="0"/>
                  </a:lnTo>
                  <a:cubicBezTo>
                    <a:pt x="256" y="0"/>
                    <a:pt x="0" y="256"/>
                    <a:pt x="0" y="568"/>
                  </a:cubicBezTo>
                  <a:lnTo>
                    <a:pt x="0" y="1351"/>
                  </a:lnTo>
                  <a:cubicBezTo>
                    <a:pt x="0" y="1663"/>
                    <a:pt x="256" y="1918"/>
                    <a:pt x="568" y="1918"/>
                  </a:cubicBezTo>
                  <a:lnTo>
                    <a:pt x="908" y="1918"/>
                  </a:lnTo>
                  <a:lnTo>
                    <a:pt x="1135" y="2312"/>
                  </a:lnTo>
                  <a:lnTo>
                    <a:pt x="1363" y="1918"/>
                  </a:lnTo>
                  <a:lnTo>
                    <a:pt x="1703" y="1918"/>
                  </a:lnTo>
                  <a:cubicBezTo>
                    <a:pt x="2016" y="1918"/>
                    <a:pt x="2271" y="1663"/>
                    <a:pt x="2271" y="1351"/>
                  </a:cubicBezTo>
                  <a:lnTo>
                    <a:pt x="2271" y="568"/>
                  </a:lnTo>
                  <a:cubicBezTo>
                    <a:pt x="2271" y="256"/>
                    <a:pt x="2016" y="0"/>
                    <a:pt x="1703"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1" name="Freeform: Shape 35">
              <a:extLst>
                <a:ext uri="{FF2B5EF4-FFF2-40B4-BE49-F238E27FC236}">
                  <a16:creationId xmlns:a16="http://schemas.microsoft.com/office/drawing/2014/main" id="{EE8D9A38-CD8D-4164-B445-E511BA17BAEF}"/>
                </a:ext>
              </a:extLst>
            </p:cNvPr>
            <p:cNvSpPr/>
            <p:nvPr/>
          </p:nvSpPr>
          <p:spPr>
            <a:xfrm>
              <a:off x="3722400" y="6820199"/>
              <a:ext cx="270360" cy="295920"/>
            </a:xfrm>
            <a:custGeom>
              <a:avLst/>
              <a:gdLst/>
              <a:ahLst/>
              <a:cxnLst>
                <a:cxn ang="3cd4">
                  <a:pos x="hc" y="t"/>
                </a:cxn>
                <a:cxn ang="cd2">
                  <a:pos x="l" y="vc"/>
                </a:cxn>
                <a:cxn ang="cd4">
                  <a:pos x="hc" y="b"/>
                </a:cxn>
                <a:cxn ang="0">
                  <a:pos x="r" y="vc"/>
                </a:cxn>
              </a:cxnLst>
              <a:rect l="l" t="t" r="r" b="b"/>
              <a:pathLst>
                <a:path w="752" h="823">
                  <a:moveTo>
                    <a:pt x="678" y="285"/>
                  </a:moveTo>
                  <a:cubicBezTo>
                    <a:pt x="777" y="340"/>
                    <a:pt x="777" y="483"/>
                    <a:pt x="678" y="540"/>
                  </a:cubicBezTo>
                  <a:lnTo>
                    <a:pt x="450" y="672"/>
                  </a:lnTo>
                  <a:lnTo>
                    <a:pt x="221" y="803"/>
                  </a:lnTo>
                  <a:cubicBezTo>
                    <a:pt x="123" y="861"/>
                    <a:pt x="0" y="789"/>
                    <a:pt x="0" y="676"/>
                  </a:cubicBezTo>
                  <a:lnTo>
                    <a:pt x="0" y="412"/>
                  </a:lnTo>
                  <a:lnTo>
                    <a:pt x="0" y="147"/>
                  </a:lnTo>
                  <a:cubicBezTo>
                    <a:pt x="0" y="34"/>
                    <a:pt x="123" y="-36"/>
                    <a:pt x="221" y="20"/>
                  </a:cubicBezTo>
                  <a:lnTo>
                    <a:pt x="450" y="153"/>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2" name="Freeform: Shape 36">
              <a:extLst>
                <a:ext uri="{FF2B5EF4-FFF2-40B4-BE49-F238E27FC236}">
                  <a16:creationId xmlns:a16="http://schemas.microsoft.com/office/drawing/2014/main" id="{453F4B45-E461-4F4F-AB47-3CB59818F6F0}"/>
                </a:ext>
              </a:extLst>
            </p:cNvPr>
            <p:cNvSpPr/>
            <p:nvPr/>
          </p:nvSpPr>
          <p:spPr>
            <a:xfrm>
              <a:off x="2068920" y="3168360"/>
              <a:ext cx="816480" cy="831599"/>
            </a:xfrm>
            <a:custGeom>
              <a:avLst/>
              <a:gdLst/>
              <a:ahLst/>
              <a:cxnLst>
                <a:cxn ang="3cd4">
                  <a:pos x="hc" y="t"/>
                </a:cxn>
                <a:cxn ang="cd2">
                  <a:pos x="l" y="vc"/>
                </a:cxn>
                <a:cxn ang="cd4">
                  <a:pos x="hc" y="b"/>
                </a:cxn>
                <a:cxn ang="0">
                  <a:pos x="r" y="vc"/>
                </a:cxn>
              </a:cxnLst>
              <a:rect l="l" t="t" r="r" b="b"/>
              <a:pathLst>
                <a:path w="2269" h="2311">
                  <a:moveTo>
                    <a:pt x="1702" y="0"/>
                  </a:moveTo>
                  <a:lnTo>
                    <a:pt x="567" y="0"/>
                  </a:lnTo>
                  <a:cubicBezTo>
                    <a:pt x="255" y="0"/>
                    <a:pt x="0" y="256"/>
                    <a:pt x="0" y="568"/>
                  </a:cubicBezTo>
                  <a:lnTo>
                    <a:pt x="0" y="1350"/>
                  </a:lnTo>
                  <a:cubicBezTo>
                    <a:pt x="0" y="1662"/>
                    <a:pt x="255" y="1919"/>
                    <a:pt x="567" y="1919"/>
                  </a:cubicBezTo>
                  <a:lnTo>
                    <a:pt x="907" y="1919"/>
                  </a:lnTo>
                  <a:lnTo>
                    <a:pt x="1134" y="2311"/>
                  </a:lnTo>
                  <a:lnTo>
                    <a:pt x="1361" y="1919"/>
                  </a:lnTo>
                  <a:lnTo>
                    <a:pt x="1702" y="1919"/>
                  </a:lnTo>
                  <a:cubicBezTo>
                    <a:pt x="2014" y="1919"/>
                    <a:pt x="2269" y="1662"/>
                    <a:pt x="2269" y="1350"/>
                  </a:cubicBezTo>
                  <a:lnTo>
                    <a:pt x="2269" y="568"/>
                  </a:lnTo>
                  <a:cubicBezTo>
                    <a:pt x="2269" y="256"/>
                    <a:pt x="2014" y="0"/>
                    <a:pt x="1702"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3" name="Freeform: Shape 37">
              <a:extLst>
                <a:ext uri="{FF2B5EF4-FFF2-40B4-BE49-F238E27FC236}">
                  <a16:creationId xmlns:a16="http://schemas.microsoft.com/office/drawing/2014/main" id="{17407A74-E1F8-40F2-936E-C07D5A526D27}"/>
                </a:ext>
              </a:extLst>
            </p:cNvPr>
            <p:cNvSpPr/>
            <p:nvPr/>
          </p:nvSpPr>
          <p:spPr>
            <a:xfrm>
              <a:off x="4480920" y="6451560"/>
              <a:ext cx="295200" cy="294840"/>
            </a:xfrm>
            <a:custGeom>
              <a:avLst/>
              <a:gdLst/>
              <a:ahLst/>
              <a:cxnLst>
                <a:cxn ang="3cd4">
                  <a:pos x="hc" y="t"/>
                </a:cxn>
                <a:cxn ang="cd2">
                  <a:pos x="l" y="vc"/>
                </a:cxn>
                <a:cxn ang="cd4">
                  <a:pos x="hc" y="b"/>
                </a:cxn>
                <a:cxn ang="0">
                  <a:pos x="r" y="vc"/>
                </a:cxn>
              </a:cxnLst>
              <a:rect l="l" t="t" r="r" b="b"/>
              <a:pathLst>
                <a:path w="821" h="820">
                  <a:moveTo>
                    <a:pt x="821" y="409"/>
                  </a:moveTo>
                  <a:cubicBezTo>
                    <a:pt x="821" y="636"/>
                    <a:pt x="638" y="820"/>
                    <a:pt x="411" y="820"/>
                  </a:cubicBezTo>
                  <a:cubicBezTo>
                    <a:pt x="184" y="820"/>
                    <a:pt x="0" y="636"/>
                    <a:pt x="0" y="409"/>
                  </a:cubicBezTo>
                  <a:cubicBezTo>
                    <a:pt x="0" y="182"/>
                    <a:pt x="184" y="0"/>
                    <a:pt x="411" y="0"/>
                  </a:cubicBezTo>
                  <a:cubicBezTo>
                    <a:pt x="638" y="0"/>
                    <a:pt x="821" y="182"/>
                    <a:pt x="821" y="409"/>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4" name="Freeform: Shape 38">
              <a:extLst>
                <a:ext uri="{FF2B5EF4-FFF2-40B4-BE49-F238E27FC236}">
                  <a16:creationId xmlns:a16="http://schemas.microsoft.com/office/drawing/2014/main" id="{1DF4DFE1-9F7C-4436-9FB8-1CD7E1344BBF}"/>
                </a:ext>
              </a:extLst>
            </p:cNvPr>
            <p:cNvSpPr/>
            <p:nvPr/>
          </p:nvSpPr>
          <p:spPr>
            <a:xfrm>
              <a:off x="4400280" y="6801120"/>
              <a:ext cx="457200" cy="153720"/>
            </a:xfrm>
            <a:custGeom>
              <a:avLst/>
              <a:gdLst/>
              <a:ahLst/>
              <a:cxnLst>
                <a:cxn ang="3cd4">
                  <a:pos x="hc" y="t"/>
                </a:cxn>
                <a:cxn ang="cd2">
                  <a:pos x="l" y="vc"/>
                </a:cxn>
                <a:cxn ang="cd4">
                  <a:pos x="hc" y="b"/>
                </a:cxn>
                <a:cxn ang="0">
                  <a:pos x="r" y="vc"/>
                </a:cxn>
              </a:cxnLst>
              <a:rect l="l" t="t" r="r" b="b"/>
              <a:pathLst>
                <a:path w="1271" h="428">
                  <a:moveTo>
                    <a:pt x="636" y="0"/>
                  </a:moveTo>
                  <a:cubicBezTo>
                    <a:pt x="354" y="0"/>
                    <a:pt x="113" y="113"/>
                    <a:pt x="16" y="271"/>
                  </a:cubicBezTo>
                  <a:cubicBezTo>
                    <a:pt x="-27" y="338"/>
                    <a:pt x="23" y="428"/>
                    <a:pt x="104" y="428"/>
                  </a:cubicBezTo>
                  <a:lnTo>
                    <a:pt x="1167" y="428"/>
                  </a:lnTo>
                  <a:cubicBezTo>
                    <a:pt x="1248" y="428"/>
                    <a:pt x="1298" y="338"/>
                    <a:pt x="1255" y="271"/>
                  </a:cubicBezTo>
                  <a:cubicBezTo>
                    <a:pt x="1158" y="113"/>
                    <a:pt x="917" y="0"/>
                    <a:pt x="636" y="0"/>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5" name="Freeform: Shape 39">
              <a:extLst>
                <a:ext uri="{FF2B5EF4-FFF2-40B4-BE49-F238E27FC236}">
                  <a16:creationId xmlns:a16="http://schemas.microsoft.com/office/drawing/2014/main" id="{66BBFCE7-0A14-41F7-8982-FD6426B1FBEE}"/>
                </a:ext>
              </a:extLst>
            </p:cNvPr>
            <p:cNvSpPr/>
            <p:nvPr/>
          </p:nvSpPr>
          <p:spPr>
            <a:xfrm>
              <a:off x="5193720" y="3329639"/>
              <a:ext cx="192600" cy="192240"/>
            </a:xfrm>
            <a:custGeom>
              <a:avLst/>
              <a:gdLst/>
              <a:ahLst/>
              <a:cxnLst>
                <a:cxn ang="3cd4">
                  <a:pos x="hc" y="t"/>
                </a:cxn>
                <a:cxn ang="cd2">
                  <a:pos x="l" y="vc"/>
                </a:cxn>
                <a:cxn ang="cd4">
                  <a:pos x="hc" y="b"/>
                </a:cxn>
                <a:cxn ang="0">
                  <a:pos x="r" y="vc"/>
                </a:cxn>
              </a:cxnLst>
              <a:rect l="l" t="t" r="r" b="b"/>
              <a:pathLst>
                <a:path w="536" h="535">
                  <a:moveTo>
                    <a:pt x="536" y="266"/>
                  </a:moveTo>
                  <a:cubicBezTo>
                    <a:pt x="536" y="414"/>
                    <a:pt x="416" y="535"/>
                    <a:pt x="268" y="535"/>
                  </a:cubicBezTo>
                  <a:cubicBezTo>
                    <a:pt x="120" y="535"/>
                    <a:pt x="0" y="414"/>
                    <a:pt x="0" y="266"/>
                  </a:cubicBezTo>
                  <a:cubicBezTo>
                    <a:pt x="0" y="120"/>
                    <a:pt x="120" y="0"/>
                    <a:pt x="268" y="0"/>
                  </a:cubicBezTo>
                  <a:cubicBezTo>
                    <a:pt x="416" y="0"/>
                    <a:pt x="536" y="120"/>
                    <a:pt x="536" y="266"/>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6" name="Freeform: Shape 40">
              <a:extLst>
                <a:ext uri="{FF2B5EF4-FFF2-40B4-BE49-F238E27FC236}">
                  <a16:creationId xmlns:a16="http://schemas.microsoft.com/office/drawing/2014/main" id="{F8C17CD4-EB83-4653-9C33-41132D1E7FAF}"/>
                </a:ext>
              </a:extLst>
            </p:cNvPr>
            <p:cNvSpPr/>
            <p:nvPr/>
          </p:nvSpPr>
          <p:spPr>
            <a:xfrm>
              <a:off x="5141160" y="3557160"/>
              <a:ext cx="298080" cy="100080"/>
            </a:xfrm>
            <a:custGeom>
              <a:avLst/>
              <a:gdLst/>
              <a:ahLst/>
              <a:cxnLst>
                <a:cxn ang="3cd4">
                  <a:pos x="hc" y="t"/>
                </a:cxn>
                <a:cxn ang="cd2">
                  <a:pos x="l" y="vc"/>
                </a:cxn>
                <a:cxn ang="cd4">
                  <a:pos x="hc" y="b"/>
                </a:cxn>
                <a:cxn ang="0">
                  <a:pos x="r" y="vc"/>
                </a:cxn>
              </a:cxnLst>
              <a:rect l="l" t="t" r="r" b="b"/>
              <a:pathLst>
                <a:path w="829" h="279">
                  <a:moveTo>
                    <a:pt x="414" y="0"/>
                  </a:moveTo>
                  <a:cubicBezTo>
                    <a:pt x="229" y="0"/>
                    <a:pt x="73" y="74"/>
                    <a:pt x="10" y="178"/>
                  </a:cubicBezTo>
                  <a:cubicBezTo>
                    <a:pt x="-18" y="222"/>
                    <a:pt x="14" y="279"/>
                    <a:pt x="67" y="279"/>
                  </a:cubicBezTo>
                  <a:lnTo>
                    <a:pt x="761" y="279"/>
                  </a:lnTo>
                  <a:cubicBezTo>
                    <a:pt x="814" y="279"/>
                    <a:pt x="846" y="222"/>
                    <a:pt x="818" y="178"/>
                  </a:cubicBezTo>
                  <a:cubicBezTo>
                    <a:pt x="755" y="74"/>
                    <a:pt x="597" y="0"/>
                    <a:pt x="414"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7" name="Freeform: Shape 41">
              <a:extLst>
                <a:ext uri="{FF2B5EF4-FFF2-40B4-BE49-F238E27FC236}">
                  <a16:creationId xmlns:a16="http://schemas.microsoft.com/office/drawing/2014/main" id="{D40E580C-51E4-44D2-BE2E-9FBA82F5C0C2}"/>
                </a:ext>
              </a:extLst>
            </p:cNvPr>
            <p:cNvSpPr/>
            <p:nvPr/>
          </p:nvSpPr>
          <p:spPr>
            <a:xfrm>
              <a:off x="4526280" y="3902040"/>
              <a:ext cx="826920" cy="544320"/>
            </a:xfrm>
            <a:custGeom>
              <a:avLst/>
              <a:gdLst/>
              <a:ahLst/>
              <a:cxnLst>
                <a:cxn ang="3cd4">
                  <a:pos x="hc" y="t"/>
                </a:cxn>
                <a:cxn ang="cd2">
                  <a:pos x="l" y="vc"/>
                </a:cxn>
                <a:cxn ang="cd4">
                  <a:pos x="hc" y="b"/>
                </a:cxn>
                <a:cxn ang="0">
                  <a:pos x="r" y="vc"/>
                </a:cxn>
              </a:cxnLst>
              <a:rect l="l" t="t" r="r" b="b"/>
              <a:pathLst>
                <a:path w="2298" h="1513">
                  <a:moveTo>
                    <a:pt x="1900" y="650"/>
                  </a:moveTo>
                  <a:cubicBezTo>
                    <a:pt x="1912" y="606"/>
                    <a:pt x="1920" y="560"/>
                    <a:pt x="1920" y="512"/>
                  </a:cubicBezTo>
                  <a:cubicBezTo>
                    <a:pt x="1920" y="229"/>
                    <a:pt x="1690" y="0"/>
                    <a:pt x="1406" y="0"/>
                  </a:cubicBezTo>
                  <a:cubicBezTo>
                    <a:pt x="1202" y="0"/>
                    <a:pt x="1026" y="118"/>
                    <a:pt x="942" y="291"/>
                  </a:cubicBezTo>
                  <a:cubicBezTo>
                    <a:pt x="888" y="260"/>
                    <a:pt x="825" y="243"/>
                    <a:pt x="758" y="243"/>
                  </a:cubicBezTo>
                  <a:cubicBezTo>
                    <a:pt x="549" y="243"/>
                    <a:pt x="380" y="411"/>
                    <a:pt x="380" y="621"/>
                  </a:cubicBezTo>
                  <a:cubicBezTo>
                    <a:pt x="380" y="631"/>
                    <a:pt x="380" y="641"/>
                    <a:pt x="381" y="651"/>
                  </a:cubicBezTo>
                  <a:cubicBezTo>
                    <a:pt x="167" y="678"/>
                    <a:pt x="0" y="859"/>
                    <a:pt x="0" y="1080"/>
                  </a:cubicBezTo>
                  <a:cubicBezTo>
                    <a:pt x="0" y="1318"/>
                    <a:pt x="196" y="1513"/>
                    <a:pt x="432" y="1513"/>
                  </a:cubicBezTo>
                  <a:lnTo>
                    <a:pt x="1866" y="1513"/>
                  </a:lnTo>
                  <a:cubicBezTo>
                    <a:pt x="2103" y="1513"/>
                    <a:pt x="2298" y="1318"/>
                    <a:pt x="2298" y="1080"/>
                  </a:cubicBezTo>
                  <a:cubicBezTo>
                    <a:pt x="2298" y="854"/>
                    <a:pt x="2122" y="668"/>
                    <a:pt x="1900" y="650"/>
                  </a:cubicBez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8" name="Freeform: Shape 42">
              <a:extLst>
                <a:ext uri="{FF2B5EF4-FFF2-40B4-BE49-F238E27FC236}">
                  <a16:creationId xmlns:a16="http://schemas.microsoft.com/office/drawing/2014/main" id="{38EE3158-3DF3-4ED7-BC4C-C0790062BDF7}"/>
                </a:ext>
              </a:extLst>
            </p:cNvPr>
            <p:cNvSpPr/>
            <p:nvPr/>
          </p:nvSpPr>
          <p:spPr>
            <a:xfrm>
              <a:off x="1662840" y="3858119"/>
              <a:ext cx="428040" cy="281520"/>
            </a:xfrm>
            <a:custGeom>
              <a:avLst/>
              <a:gdLst/>
              <a:ahLst/>
              <a:cxnLst>
                <a:cxn ang="3cd4">
                  <a:pos x="hc" y="t"/>
                </a:cxn>
                <a:cxn ang="cd2">
                  <a:pos x="l" y="vc"/>
                </a:cxn>
                <a:cxn ang="cd4">
                  <a:pos x="hc" y="b"/>
                </a:cxn>
                <a:cxn ang="0">
                  <a:pos x="r" y="vc"/>
                </a:cxn>
              </a:cxnLst>
              <a:rect l="l" t="t" r="r" b="b"/>
              <a:pathLst>
                <a:path w="1190" h="783">
                  <a:moveTo>
                    <a:pt x="983" y="337"/>
                  </a:moveTo>
                  <a:cubicBezTo>
                    <a:pt x="990" y="313"/>
                    <a:pt x="993" y="290"/>
                    <a:pt x="993" y="265"/>
                  </a:cubicBezTo>
                  <a:cubicBezTo>
                    <a:pt x="993" y="118"/>
                    <a:pt x="875" y="0"/>
                    <a:pt x="728" y="0"/>
                  </a:cubicBezTo>
                  <a:cubicBezTo>
                    <a:pt x="621" y="0"/>
                    <a:pt x="530" y="61"/>
                    <a:pt x="488" y="151"/>
                  </a:cubicBezTo>
                  <a:cubicBezTo>
                    <a:pt x="460" y="135"/>
                    <a:pt x="426" y="126"/>
                    <a:pt x="391" y="126"/>
                  </a:cubicBezTo>
                  <a:cubicBezTo>
                    <a:pt x="284" y="126"/>
                    <a:pt x="196" y="214"/>
                    <a:pt x="196" y="322"/>
                  </a:cubicBezTo>
                  <a:cubicBezTo>
                    <a:pt x="196" y="327"/>
                    <a:pt x="196" y="332"/>
                    <a:pt x="196" y="337"/>
                  </a:cubicBezTo>
                  <a:cubicBezTo>
                    <a:pt x="86" y="351"/>
                    <a:pt x="0" y="445"/>
                    <a:pt x="0" y="559"/>
                  </a:cubicBezTo>
                  <a:cubicBezTo>
                    <a:pt x="0" y="682"/>
                    <a:pt x="101" y="783"/>
                    <a:pt x="224" y="783"/>
                  </a:cubicBezTo>
                  <a:lnTo>
                    <a:pt x="965" y="783"/>
                  </a:lnTo>
                  <a:cubicBezTo>
                    <a:pt x="1088" y="783"/>
                    <a:pt x="1190" y="682"/>
                    <a:pt x="1190" y="559"/>
                  </a:cubicBezTo>
                  <a:cubicBezTo>
                    <a:pt x="1190" y="442"/>
                    <a:pt x="1098" y="345"/>
                    <a:pt x="983" y="337"/>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9" name="Freeform: Shape 43">
              <a:extLst>
                <a:ext uri="{FF2B5EF4-FFF2-40B4-BE49-F238E27FC236}">
                  <a16:creationId xmlns:a16="http://schemas.microsoft.com/office/drawing/2014/main" id="{62E3CE2C-751B-4CD1-8947-0159518B40B5}"/>
                </a:ext>
              </a:extLst>
            </p:cNvPr>
            <p:cNvSpPr/>
            <p:nvPr/>
          </p:nvSpPr>
          <p:spPr>
            <a:xfrm>
              <a:off x="5581800" y="4827600"/>
              <a:ext cx="719640" cy="732959"/>
            </a:xfrm>
            <a:custGeom>
              <a:avLst/>
              <a:gdLst/>
              <a:ahLst/>
              <a:cxnLst>
                <a:cxn ang="3cd4">
                  <a:pos x="hc" y="t"/>
                </a:cxn>
                <a:cxn ang="cd2">
                  <a:pos x="l" y="vc"/>
                </a:cxn>
                <a:cxn ang="cd4">
                  <a:pos x="hc" y="b"/>
                </a:cxn>
                <a:cxn ang="0">
                  <a:pos x="r" y="vc"/>
                </a:cxn>
              </a:cxnLst>
              <a:rect l="l" t="t" r="r" b="b"/>
              <a:pathLst>
                <a:path w="2000" h="2037">
                  <a:moveTo>
                    <a:pt x="1499" y="0"/>
                  </a:moveTo>
                  <a:lnTo>
                    <a:pt x="500" y="0"/>
                  </a:lnTo>
                  <a:cubicBezTo>
                    <a:pt x="224" y="0"/>
                    <a:pt x="0" y="225"/>
                    <a:pt x="0" y="499"/>
                  </a:cubicBezTo>
                  <a:lnTo>
                    <a:pt x="0" y="1190"/>
                  </a:lnTo>
                  <a:cubicBezTo>
                    <a:pt x="0" y="1465"/>
                    <a:pt x="224" y="1689"/>
                    <a:pt x="500" y="1689"/>
                  </a:cubicBezTo>
                  <a:lnTo>
                    <a:pt x="800" y="1689"/>
                  </a:lnTo>
                  <a:lnTo>
                    <a:pt x="999" y="2037"/>
                  </a:lnTo>
                  <a:lnTo>
                    <a:pt x="1200" y="1689"/>
                  </a:lnTo>
                  <a:lnTo>
                    <a:pt x="1499" y="1689"/>
                  </a:lnTo>
                  <a:cubicBezTo>
                    <a:pt x="1775" y="1689"/>
                    <a:pt x="2000" y="1465"/>
                    <a:pt x="2000" y="1190"/>
                  </a:cubicBezTo>
                  <a:lnTo>
                    <a:pt x="2000" y="499"/>
                  </a:lnTo>
                  <a:cubicBezTo>
                    <a:pt x="2000" y="225"/>
                    <a:pt x="1775" y="0"/>
                    <a:pt x="1499"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0" name="Freeform: Shape 44">
              <a:extLst>
                <a:ext uri="{FF2B5EF4-FFF2-40B4-BE49-F238E27FC236}">
                  <a16:creationId xmlns:a16="http://schemas.microsoft.com/office/drawing/2014/main" id="{3CFFED5E-CC8F-4245-B86F-50A07F42E577}"/>
                </a:ext>
              </a:extLst>
            </p:cNvPr>
            <p:cNvSpPr/>
            <p:nvPr/>
          </p:nvSpPr>
          <p:spPr>
            <a:xfrm>
              <a:off x="5748120" y="4933440"/>
              <a:ext cx="398880" cy="399600"/>
            </a:xfrm>
            <a:custGeom>
              <a:avLst/>
              <a:gdLst/>
              <a:ahLst/>
              <a:cxnLst>
                <a:cxn ang="3cd4">
                  <a:pos x="hc" y="t"/>
                </a:cxn>
                <a:cxn ang="cd2">
                  <a:pos x="l" y="vc"/>
                </a:cxn>
                <a:cxn ang="cd4">
                  <a:pos x="hc" y="b"/>
                </a:cxn>
                <a:cxn ang="0">
                  <a:pos x="r" y="vc"/>
                </a:cxn>
              </a:cxnLst>
              <a:rect l="l" t="t" r="r" b="b"/>
              <a:pathLst>
                <a:path w="1109" h="1111">
                  <a:moveTo>
                    <a:pt x="1109" y="495"/>
                  </a:moveTo>
                  <a:cubicBezTo>
                    <a:pt x="1109" y="560"/>
                    <a:pt x="1099" y="620"/>
                    <a:pt x="1077" y="674"/>
                  </a:cubicBezTo>
                  <a:cubicBezTo>
                    <a:pt x="1056" y="729"/>
                    <a:pt x="1027" y="771"/>
                    <a:pt x="989" y="802"/>
                  </a:cubicBezTo>
                  <a:cubicBezTo>
                    <a:pt x="951" y="833"/>
                    <a:pt x="906" y="847"/>
                    <a:pt x="857" y="847"/>
                  </a:cubicBezTo>
                  <a:cubicBezTo>
                    <a:pt x="823" y="847"/>
                    <a:pt x="794" y="840"/>
                    <a:pt x="767" y="824"/>
                  </a:cubicBezTo>
                  <a:cubicBezTo>
                    <a:pt x="741" y="808"/>
                    <a:pt x="724" y="785"/>
                    <a:pt x="712" y="759"/>
                  </a:cubicBezTo>
                  <a:lnTo>
                    <a:pt x="702" y="759"/>
                  </a:lnTo>
                  <a:cubicBezTo>
                    <a:pt x="652" y="818"/>
                    <a:pt x="590" y="847"/>
                    <a:pt x="514" y="847"/>
                  </a:cubicBezTo>
                  <a:cubicBezTo>
                    <a:pt x="435" y="847"/>
                    <a:pt x="371" y="824"/>
                    <a:pt x="325" y="776"/>
                  </a:cubicBezTo>
                  <a:cubicBezTo>
                    <a:pt x="278" y="727"/>
                    <a:pt x="256" y="661"/>
                    <a:pt x="256" y="578"/>
                  </a:cubicBezTo>
                  <a:cubicBezTo>
                    <a:pt x="256" y="482"/>
                    <a:pt x="286" y="405"/>
                    <a:pt x="347" y="346"/>
                  </a:cubicBezTo>
                  <a:cubicBezTo>
                    <a:pt x="407" y="288"/>
                    <a:pt x="486" y="258"/>
                    <a:pt x="585" y="258"/>
                  </a:cubicBezTo>
                  <a:cubicBezTo>
                    <a:pt x="624" y="258"/>
                    <a:pt x="666" y="263"/>
                    <a:pt x="713" y="270"/>
                  </a:cubicBezTo>
                  <a:cubicBezTo>
                    <a:pt x="760" y="277"/>
                    <a:pt x="798" y="286"/>
                    <a:pt x="829" y="296"/>
                  </a:cubicBezTo>
                  <a:lnTo>
                    <a:pt x="813" y="629"/>
                  </a:lnTo>
                  <a:cubicBezTo>
                    <a:pt x="813" y="692"/>
                    <a:pt x="830" y="722"/>
                    <a:pt x="864" y="722"/>
                  </a:cubicBezTo>
                  <a:cubicBezTo>
                    <a:pt x="893" y="722"/>
                    <a:pt x="917" y="702"/>
                    <a:pt x="935" y="659"/>
                  </a:cubicBezTo>
                  <a:cubicBezTo>
                    <a:pt x="951" y="617"/>
                    <a:pt x="960" y="561"/>
                    <a:pt x="960" y="494"/>
                  </a:cubicBezTo>
                  <a:cubicBezTo>
                    <a:pt x="960" y="421"/>
                    <a:pt x="945" y="356"/>
                    <a:pt x="914" y="301"/>
                  </a:cubicBezTo>
                  <a:cubicBezTo>
                    <a:pt x="883" y="245"/>
                    <a:pt x="841" y="203"/>
                    <a:pt x="787" y="171"/>
                  </a:cubicBezTo>
                  <a:cubicBezTo>
                    <a:pt x="731" y="142"/>
                    <a:pt x="668" y="128"/>
                    <a:pt x="598" y="128"/>
                  </a:cubicBezTo>
                  <a:cubicBezTo>
                    <a:pt x="507" y="128"/>
                    <a:pt x="427" y="147"/>
                    <a:pt x="360" y="185"/>
                  </a:cubicBezTo>
                  <a:cubicBezTo>
                    <a:pt x="292" y="221"/>
                    <a:pt x="240" y="277"/>
                    <a:pt x="203" y="347"/>
                  </a:cubicBezTo>
                  <a:cubicBezTo>
                    <a:pt x="169" y="418"/>
                    <a:pt x="151" y="500"/>
                    <a:pt x="151" y="592"/>
                  </a:cubicBezTo>
                  <a:cubicBezTo>
                    <a:pt x="151" y="718"/>
                    <a:pt x="184" y="814"/>
                    <a:pt x="250" y="881"/>
                  </a:cubicBezTo>
                  <a:cubicBezTo>
                    <a:pt x="317" y="947"/>
                    <a:pt x="414" y="981"/>
                    <a:pt x="540" y="981"/>
                  </a:cubicBezTo>
                  <a:cubicBezTo>
                    <a:pt x="589" y="981"/>
                    <a:pt x="641" y="974"/>
                    <a:pt x="699" y="965"/>
                  </a:cubicBezTo>
                  <a:cubicBezTo>
                    <a:pt x="757" y="954"/>
                    <a:pt x="813" y="938"/>
                    <a:pt x="868" y="918"/>
                  </a:cubicBezTo>
                  <a:lnTo>
                    <a:pt x="868" y="1048"/>
                  </a:lnTo>
                  <a:cubicBezTo>
                    <a:pt x="772" y="1089"/>
                    <a:pt x="665" y="1111"/>
                    <a:pt x="546" y="1111"/>
                  </a:cubicBezTo>
                  <a:cubicBezTo>
                    <a:pt x="375" y="1111"/>
                    <a:pt x="240" y="1066"/>
                    <a:pt x="144" y="974"/>
                  </a:cubicBezTo>
                  <a:cubicBezTo>
                    <a:pt x="48" y="884"/>
                    <a:pt x="0" y="758"/>
                    <a:pt x="0" y="596"/>
                  </a:cubicBezTo>
                  <a:cubicBezTo>
                    <a:pt x="0" y="485"/>
                    <a:pt x="25" y="384"/>
                    <a:pt x="73" y="293"/>
                  </a:cubicBezTo>
                  <a:cubicBezTo>
                    <a:pt x="123" y="201"/>
                    <a:pt x="191" y="129"/>
                    <a:pt x="283" y="78"/>
                  </a:cubicBezTo>
                  <a:cubicBezTo>
                    <a:pt x="373" y="27"/>
                    <a:pt x="479" y="0"/>
                    <a:pt x="596" y="0"/>
                  </a:cubicBezTo>
                  <a:cubicBezTo>
                    <a:pt x="696" y="0"/>
                    <a:pt x="785" y="21"/>
                    <a:pt x="863" y="61"/>
                  </a:cubicBezTo>
                  <a:cubicBezTo>
                    <a:pt x="942" y="102"/>
                    <a:pt x="1002" y="160"/>
                    <a:pt x="1044" y="234"/>
                  </a:cubicBezTo>
                  <a:cubicBezTo>
                    <a:pt x="1087" y="309"/>
                    <a:pt x="1109" y="397"/>
                    <a:pt x="1109" y="495"/>
                  </a:cubicBezTo>
                  <a:close/>
                  <a:moveTo>
                    <a:pt x="413" y="581"/>
                  </a:moveTo>
                  <a:cubicBezTo>
                    <a:pt x="413" y="676"/>
                    <a:pt x="452" y="722"/>
                    <a:pt x="530" y="722"/>
                  </a:cubicBezTo>
                  <a:cubicBezTo>
                    <a:pt x="571" y="722"/>
                    <a:pt x="602" y="709"/>
                    <a:pt x="623" y="680"/>
                  </a:cubicBezTo>
                  <a:cubicBezTo>
                    <a:pt x="644" y="651"/>
                    <a:pt x="658" y="604"/>
                    <a:pt x="662" y="540"/>
                  </a:cubicBezTo>
                  <a:lnTo>
                    <a:pt x="671" y="390"/>
                  </a:lnTo>
                  <a:cubicBezTo>
                    <a:pt x="648" y="384"/>
                    <a:pt x="621" y="383"/>
                    <a:pt x="593" y="383"/>
                  </a:cubicBezTo>
                  <a:cubicBezTo>
                    <a:pt x="536" y="383"/>
                    <a:pt x="492" y="401"/>
                    <a:pt x="460" y="435"/>
                  </a:cubicBezTo>
                  <a:cubicBezTo>
                    <a:pt x="429" y="471"/>
                    <a:pt x="413" y="519"/>
                    <a:pt x="413" y="581"/>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1" name="Freeform: Shape 45">
              <a:extLst>
                <a:ext uri="{FF2B5EF4-FFF2-40B4-BE49-F238E27FC236}">
                  <a16:creationId xmlns:a16="http://schemas.microsoft.com/office/drawing/2014/main" id="{709ADD63-E5FC-44B6-B809-41246EBA6316}"/>
                </a:ext>
              </a:extLst>
            </p:cNvPr>
            <p:cNvSpPr/>
            <p:nvPr/>
          </p:nvSpPr>
          <p:spPr>
            <a:xfrm>
              <a:off x="3054600" y="3845880"/>
              <a:ext cx="1186560" cy="1208159"/>
            </a:xfrm>
            <a:custGeom>
              <a:avLst/>
              <a:gdLst/>
              <a:ahLst/>
              <a:cxnLst>
                <a:cxn ang="3cd4">
                  <a:pos x="hc" y="t"/>
                </a:cxn>
                <a:cxn ang="cd2">
                  <a:pos x="l" y="vc"/>
                </a:cxn>
                <a:cxn ang="cd4">
                  <a:pos x="hc" y="b"/>
                </a:cxn>
                <a:cxn ang="0">
                  <a:pos x="r" y="vc"/>
                </a:cxn>
              </a:cxnLst>
              <a:rect l="l" t="t" r="r" b="b"/>
              <a:pathLst>
                <a:path w="3297" h="3357">
                  <a:moveTo>
                    <a:pt x="1750" y="0"/>
                  </a:moveTo>
                  <a:lnTo>
                    <a:pt x="825" y="0"/>
                  </a:lnTo>
                  <a:cubicBezTo>
                    <a:pt x="371" y="0"/>
                    <a:pt x="0" y="371"/>
                    <a:pt x="0" y="825"/>
                  </a:cubicBezTo>
                  <a:lnTo>
                    <a:pt x="0" y="1960"/>
                  </a:lnTo>
                  <a:cubicBezTo>
                    <a:pt x="0" y="2414"/>
                    <a:pt x="371" y="2785"/>
                    <a:pt x="825" y="2785"/>
                  </a:cubicBezTo>
                  <a:lnTo>
                    <a:pt x="1319" y="2785"/>
                  </a:lnTo>
                  <a:lnTo>
                    <a:pt x="1649" y="3357"/>
                  </a:lnTo>
                  <a:lnTo>
                    <a:pt x="1978" y="2785"/>
                  </a:lnTo>
                  <a:lnTo>
                    <a:pt x="2473" y="2785"/>
                  </a:lnTo>
                  <a:cubicBezTo>
                    <a:pt x="2926" y="2785"/>
                    <a:pt x="3297" y="2414"/>
                    <a:pt x="3297" y="1960"/>
                  </a:cubicBezTo>
                  <a:lnTo>
                    <a:pt x="3297" y="1006"/>
                  </a:lnTo>
                  <a:cubicBezTo>
                    <a:pt x="3174" y="1052"/>
                    <a:pt x="3041" y="1077"/>
                    <a:pt x="2901" y="1077"/>
                  </a:cubicBezTo>
                  <a:cubicBezTo>
                    <a:pt x="2290" y="1077"/>
                    <a:pt x="1790" y="601"/>
                    <a:pt x="1750" y="0"/>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2" name="Freeform: Shape 46">
              <a:extLst>
                <a:ext uri="{FF2B5EF4-FFF2-40B4-BE49-F238E27FC236}">
                  <a16:creationId xmlns:a16="http://schemas.microsoft.com/office/drawing/2014/main" id="{EDF10F15-905E-4BB6-831A-F21232F3082C}"/>
                </a:ext>
              </a:extLst>
            </p:cNvPr>
            <p:cNvSpPr/>
            <p:nvPr/>
          </p:nvSpPr>
          <p:spPr>
            <a:xfrm>
              <a:off x="3789719" y="3497400"/>
              <a:ext cx="636480" cy="636120"/>
            </a:xfrm>
            <a:custGeom>
              <a:avLst/>
              <a:gdLst/>
              <a:ahLst/>
              <a:cxnLst>
                <a:cxn ang="3cd4">
                  <a:pos x="hc" y="t"/>
                </a:cxn>
                <a:cxn ang="cd2">
                  <a:pos x="l" y="vc"/>
                </a:cxn>
                <a:cxn ang="cd4">
                  <a:pos x="hc" y="b"/>
                </a:cxn>
                <a:cxn ang="0">
                  <a:pos x="r" y="vc"/>
                </a:cxn>
              </a:cxnLst>
              <a:rect l="l" t="t" r="r" b="b"/>
              <a:pathLst>
                <a:path w="1769" h="1768">
                  <a:moveTo>
                    <a:pt x="1769" y="883"/>
                  </a:moveTo>
                  <a:cubicBezTo>
                    <a:pt x="1769" y="1372"/>
                    <a:pt x="1373" y="1768"/>
                    <a:pt x="886" y="1768"/>
                  </a:cubicBezTo>
                  <a:cubicBezTo>
                    <a:pt x="396" y="1768"/>
                    <a:pt x="0" y="1372"/>
                    <a:pt x="0" y="883"/>
                  </a:cubicBezTo>
                  <a:cubicBezTo>
                    <a:pt x="0" y="395"/>
                    <a:pt x="396" y="0"/>
                    <a:pt x="886" y="0"/>
                  </a:cubicBezTo>
                  <a:cubicBezTo>
                    <a:pt x="1373" y="0"/>
                    <a:pt x="1769" y="395"/>
                    <a:pt x="1769" y="883"/>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3" name="Freeform: Shape 47">
              <a:extLst>
                <a:ext uri="{FF2B5EF4-FFF2-40B4-BE49-F238E27FC236}">
                  <a16:creationId xmlns:a16="http://schemas.microsoft.com/office/drawing/2014/main" id="{A84C99C7-66F9-41FB-85C8-129225C2EEC6}"/>
                </a:ext>
              </a:extLst>
            </p:cNvPr>
            <p:cNvSpPr/>
            <p:nvPr/>
          </p:nvSpPr>
          <p:spPr>
            <a:xfrm>
              <a:off x="3914280" y="3623400"/>
              <a:ext cx="390240" cy="387720"/>
            </a:xfrm>
            <a:custGeom>
              <a:avLst/>
              <a:gdLst/>
              <a:ahLst/>
              <a:cxnLst>
                <a:cxn ang="3cd4">
                  <a:pos x="hc" y="t"/>
                </a:cxn>
                <a:cxn ang="cd2">
                  <a:pos x="l" y="vc"/>
                </a:cxn>
                <a:cxn ang="cd4">
                  <a:pos x="hc" y="b"/>
                </a:cxn>
                <a:cxn ang="0">
                  <a:pos x="r" y="vc"/>
                </a:cxn>
              </a:cxnLst>
              <a:rect l="l" t="t" r="r" b="b"/>
              <a:pathLst>
                <a:path w="1085" h="1078">
                  <a:moveTo>
                    <a:pt x="896" y="813"/>
                  </a:moveTo>
                  <a:cubicBezTo>
                    <a:pt x="846" y="787"/>
                    <a:pt x="796" y="767"/>
                    <a:pt x="751" y="753"/>
                  </a:cubicBezTo>
                  <a:cubicBezTo>
                    <a:pt x="770" y="689"/>
                    <a:pt x="779" y="627"/>
                    <a:pt x="782" y="569"/>
                  </a:cubicBezTo>
                  <a:lnTo>
                    <a:pt x="988" y="569"/>
                  </a:lnTo>
                  <a:cubicBezTo>
                    <a:pt x="982" y="662"/>
                    <a:pt x="949" y="745"/>
                    <a:pt x="896" y="813"/>
                  </a:cubicBezTo>
                  <a:close/>
                  <a:moveTo>
                    <a:pt x="654" y="971"/>
                  </a:moveTo>
                  <a:cubicBezTo>
                    <a:pt x="686" y="916"/>
                    <a:pt x="711" y="863"/>
                    <a:pt x="731" y="812"/>
                  </a:cubicBezTo>
                  <a:cubicBezTo>
                    <a:pt x="771" y="825"/>
                    <a:pt x="812" y="841"/>
                    <a:pt x="852" y="860"/>
                  </a:cubicBezTo>
                  <a:cubicBezTo>
                    <a:pt x="798" y="913"/>
                    <a:pt x="729" y="952"/>
                    <a:pt x="654" y="971"/>
                  </a:cubicBezTo>
                  <a:close/>
                  <a:moveTo>
                    <a:pt x="577" y="782"/>
                  </a:moveTo>
                  <a:cubicBezTo>
                    <a:pt x="609" y="785"/>
                    <a:pt x="640" y="790"/>
                    <a:pt x="672" y="795"/>
                  </a:cubicBezTo>
                  <a:cubicBezTo>
                    <a:pt x="648" y="857"/>
                    <a:pt x="616" y="917"/>
                    <a:pt x="577" y="977"/>
                  </a:cubicBezTo>
                  <a:close/>
                  <a:moveTo>
                    <a:pt x="508" y="287"/>
                  </a:moveTo>
                  <a:cubicBezTo>
                    <a:pt x="477" y="286"/>
                    <a:pt x="446" y="281"/>
                    <a:pt x="416" y="275"/>
                  </a:cubicBezTo>
                  <a:cubicBezTo>
                    <a:pt x="447" y="198"/>
                    <a:pt x="485" y="140"/>
                    <a:pt x="508" y="111"/>
                  </a:cubicBezTo>
                  <a:close/>
                  <a:moveTo>
                    <a:pt x="508" y="508"/>
                  </a:moveTo>
                  <a:lnTo>
                    <a:pt x="364" y="508"/>
                  </a:lnTo>
                  <a:cubicBezTo>
                    <a:pt x="366" y="457"/>
                    <a:pt x="375" y="405"/>
                    <a:pt x="389" y="354"/>
                  </a:cubicBezTo>
                  <a:cubicBezTo>
                    <a:pt x="391" y="347"/>
                    <a:pt x="392" y="341"/>
                    <a:pt x="395" y="334"/>
                  </a:cubicBezTo>
                  <a:cubicBezTo>
                    <a:pt x="429" y="341"/>
                    <a:pt x="467" y="347"/>
                    <a:pt x="508" y="349"/>
                  </a:cubicBezTo>
                  <a:close/>
                  <a:moveTo>
                    <a:pt x="508" y="722"/>
                  </a:moveTo>
                  <a:cubicBezTo>
                    <a:pt x="471" y="724"/>
                    <a:pt x="433" y="729"/>
                    <a:pt x="393" y="738"/>
                  </a:cubicBezTo>
                  <a:cubicBezTo>
                    <a:pt x="376" y="682"/>
                    <a:pt x="367" y="627"/>
                    <a:pt x="364" y="569"/>
                  </a:cubicBezTo>
                  <a:lnTo>
                    <a:pt x="508" y="569"/>
                  </a:lnTo>
                  <a:close/>
                  <a:moveTo>
                    <a:pt x="508" y="977"/>
                  </a:moveTo>
                  <a:cubicBezTo>
                    <a:pt x="468" y="917"/>
                    <a:pt x="436" y="857"/>
                    <a:pt x="413" y="795"/>
                  </a:cubicBezTo>
                  <a:cubicBezTo>
                    <a:pt x="445" y="790"/>
                    <a:pt x="477" y="785"/>
                    <a:pt x="508" y="782"/>
                  </a:cubicBezTo>
                  <a:close/>
                  <a:moveTo>
                    <a:pt x="232" y="860"/>
                  </a:moveTo>
                  <a:cubicBezTo>
                    <a:pt x="272" y="841"/>
                    <a:pt x="313" y="825"/>
                    <a:pt x="354" y="812"/>
                  </a:cubicBezTo>
                  <a:cubicBezTo>
                    <a:pt x="373" y="863"/>
                    <a:pt x="398" y="916"/>
                    <a:pt x="431" y="971"/>
                  </a:cubicBezTo>
                  <a:cubicBezTo>
                    <a:pt x="355" y="952"/>
                    <a:pt x="287" y="913"/>
                    <a:pt x="232" y="860"/>
                  </a:cubicBezTo>
                  <a:close/>
                  <a:moveTo>
                    <a:pt x="96" y="569"/>
                  </a:moveTo>
                  <a:lnTo>
                    <a:pt x="303" y="569"/>
                  </a:lnTo>
                  <a:cubicBezTo>
                    <a:pt x="305" y="627"/>
                    <a:pt x="316" y="689"/>
                    <a:pt x="335" y="753"/>
                  </a:cubicBezTo>
                  <a:cubicBezTo>
                    <a:pt x="288" y="767"/>
                    <a:pt x="240" y="787"/>
                    <a:pt x="190" y="813"/>
                  </a:cubicBezTo>
                  <a:cubicBezTo>
                    <a:pt x="136" y="745"/>
                    <a:pt x="102" y="662"/>
                    <a:pt x="96" y="569"/>
                  </a:cubicBezTo>
                  <a:close/>
                  <a:moveTo>
                    <a:pt x="193" y="261"/>
                  </a:moveTo>
                  <a:cubicBezTo>
                    <a:pt x="225" y="278"/>
                    <a:pt x="272" y="302"/>
                    <a:pt x="335" y="319"/>
                  </a:cubicBezTo>
                  <a:cubicBezTo>
                    <a:pt x="333" y="325"/>
                    <a:pt x="332" y="329"/>
                    <a:pt x="330" y="335"/>
                  </a:cubicBezTo>
                  <a:cubicBezTo>
                    <a:pt x="316" y="385"/>
                    <a:pt x="305" y="443"/>
                    <a:pt x="303" y="508"/>
                  </a:cubicBezTo>
                  <a:lnTo>
                    <a:pt x="96" y="508"/>
                  </a:lnTo>
                  <a:cubicBezTo>
                    <a:pt x="102" y="416"/>
                    <a:pt x="137" y="329"/>
                    <a:pt x="193" y="261"/>
                  </a:cubicBezTo>
                  <a:close/>
                  <a:moveTo>
                    <a:pt x="434" y="108"/>
                  </a:moveTo>
                  <a:cubicBezTo>
                    <a:pt x="411" y="143"/>
                    <a:pt x="380" y="196"/>
                    <a:pt x="355" y="261"/>
                  </a:cubicBezTo>
                  <a:cubicBezTo>
                    <a:pt x="305" y="246"/>
                    <a:pt x="265" y="228"/>
                    <a:pt x="237" y="214"/>
                  </a:cubicBezTo>
                  <a:cubicBezTo>
                    <a:pt x="292" y="162"/>
                    <a:pt x="359" y="126"/>
                    <a:pt x="434" y="108"/>
                  </a:cubicBezTo>
                  <a:close/>
                  <a:moveTo>
                    <a:pt x="577" y="569"/>
                  </a:moveTo>
                  <a:lnTo>
                    <a:pt x="720" y="569"/>
                  </a:lnTo>
                  <a:cubicBezTo>
                    <a:pt x="717" y="627"/>
                    <a:pt x="708" y="682"/>
                    <a:pt x="691" y="738"/>
                  </a:cubicBezTo>
                  <a:cubicBezTo>
                    <a:pt x="652" y="729"/>
                    <a:pt x="614" y="724"/>
                    <a:pt x="577" y="722"/>
                  </a:cubicBezTo>
                  <a:close/>
                  <a:moveTo>
                    <a:pt x="577" y="349"/>
                  </a:moveTo>
                  <a:cubicBezTo>
                    <a:pt x="619" y="347"/>
                    <a:pt x="657" y="341"/>
                    <a:pt x="691" y="334"/>
                  </a:cubicBezTo>
                  <a:cubicBezTo>
                    <a:pt x="692" y="341"/>
                    <a:pt x="694" y="347"/>
                    <a:pt x="697" y="354"/>
                  </a:cubicBezTo>
                  <a:cubicBezTo>
                    <a:pt x="710" y="405"/>
                    <a:pt x="719" y="457"/>
                    <a:pt x="720" y="508"/>
                  </a:cubicBezTo>
                  <a:lnTo>
                    <a:pt x="577" y="508"/>
                  </a:lnTo>
                  <a:close/>
                  <a:moveTo>
                    <a:pt x="577" y="111"/>
                  </a:moveTo>
                  <a:cubicBezTo>
                    <a:pt x="598" y="140"/>
                    <a:pt x="638" y="198"/>
                    <a:pt x="669" y="275"/>
                  </a:cubicBezTo>
                  <a:cubicBezTo>
                    <a:pt x="638" y="281"/>
                    <a:pt x="607" y="286"/>
                    <a:pt x="577" y="287"/>
                  </a:cubicBezTo>
                  <a:close/>
                  <a:moveTo>
                    <a:pt x="848" y="214"/>
                  </a:moveTo>
                  <a:cubicBezTo>
                    <a:pt x="820" y="228"/>
                    <a:pt x="779" y="246"/>
                    <a:pt x="731" y="261"/>
                  </a:cubicBezTo>
                  <a:cubicBezTo>
                    <a:pt x="704" y="196"/>
                    <a:pt x="674" y="143"/>
                    <a:pt x="650" y="108"/>
                  </a:cubicBezTo>
                  <a:cubicBezTo>
                    <a:pt x="724" y="126"/>
                    <a:pt x="794" y="162"/>
                    <a:pt x="848" y="214"/>
                  </a:cubicBezTo>
                  <a:close/>
                  <a:moveTo>
                    <a:pt x="988" y="508"/>
                  </a:moveTo>
                  <a:lnTo>
                    <a:pt x="782" y="508"/>
                  </a:lnTo>
                  <a:cubicBezTo>
                    <a:pt x="780" y="443"/>
                    <a:pt x="769" y="385"/>
                    <a:pt x="755" y="335"/>
                  </a:cubicBezTo>
                  <a:cubicBezTo>
                    <a:pt x="754" y="329"/>
                    <a:pt x="753" y="325"/>
                    <a:pt x="751" y="319"/>
                  </a:cubicBezTo>
                  <a:cubicBezTo>
                    <a:pt x="812" y="302"/>
                    <a:pt x="861" y="278"/>
                    <a:pt x="892" y="261"/>
                  </a:cubicBezTo>
                  <a:cubicBezTo>
                    <a:pt x="947" y="329"/>
                    <a:pt x="982" y="416"/>
                    <a:pt x="988" y="508"/>
                  </a:cubicBezTo>
                  <a:close/>
                  <a:moveTo>
                    <a:pt x="546" y="0"/>
                  </a:moveTo>
                  <a:cubicBezTo>
                    <a:pt x="544" y="0"/>
                    <a:pt x="543" y="0"/>
                    <a:pt x="543" y="0"/>
                  </a:cubicBezTo>
                  <a:cubicBezTo>
                    <a:pt x="542" y="0"/>
                    <a:pt x="540" y="0"/>
                    <a:pt x="539" y="0"/>
                  </a:cubicBezTo>
                  <a:cubicBezTo>
                    <a:pt x="241" y="0"/>
                    <a:pt x="0" y="243"/>
                    <a:pt x="0" y="539"/>
                  </a:cubicBezTo>
                  <a:cubicBezTo>
                    <a:pt x="0" y="837"/>
                    <a:pt x="241" y="1078"/>
                    <a:pt x="539" y="1078"/>
                  </a:cubicBezTo>
                  <a:cubicBezTo>
                    <a:pt x="540" y="1078"/>
                    <a:pt x="542" y="1078"/>
                    <a:pt x="543" y="1078"/>
                  </a:cubicBezTo>
                  <a:cubicBezTo>
                    <a:pt x="543" y="1078"/>
                    <a:pt x="544" y="1078"/>
                    <a:pt x="546" y="1078"/>
                  </a:cubicBezTo>
                  <a:cubicBezTo>
                    <a:pt x="843" y="1078"/>
                    <a:pt x="1085" y="837"/>
                    <a:pt x="1085" y="539"/>
                  </a:cubicBezTo>
                  <a:cubicBezTo>
                    <a:pt x="1085" y="243"/>
                    <a:pt x="843" y="0"/>
                    <a:pt x="5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4" name="Freeform: Shape 48">
              <a:extLst>
                <a:ext uri="{FF2B5EF4-FFF2-40B4-BE49-F238E27FC236}">
                  <a16:creationId xmlns:a16="http://schemas.microsoft.com/office/drawing/2014/main" id="{1213C746-254B-4C4A-BA75-E4B921B8519A}"/>
                </a:ext>
              </a:extLst>
            </p:cNvPr>
            <p:cNvSpPr/>
            <p:nvPr/>
          </p:nvSpPr>
          <p:spPr>
            <a:xfrm>
              <a:off x="3425039" y="4297320"/>
              <a:ext cx="323280" cy="323640"/>
            </a:xfrm>
            <a:custGeom>
              <a:avLst/>
              <a:gdLst/>
              <a:ahLst/>
              <a:cxnLst>
                <a:cxn ang="3cd4">
                  <a:pos x="hc" y="t"/>
                </a:cxn>
                <a:cxn ang="cd2">
                  <a:pos x="l" y="vc"/>
                </a:cxn>
                <a:cxn ang="cd4">
                  <a:pos x="hc" y="b"/>
                </a:cxn>
                <a:cxn ang="0">
                  <a:pos x="r" y="vc"/>
                </a:cxn>
              </a:cxnLst>
              <a:rect l="l" t="t" r="r" b="b"/>
              <a:pathLst>
                <a:path w="899" h="900">
                  <a:moveTo>
                    <a:pt x="656" y="778"/>
                  </a:moveTo>
                  <a:cubicBezTo>
                    <a:pt x="656" y="845"/>
                    <a:pt x="710" y="900"/>
                    <a:pt x="777" y="900"/>
                  </a:cubicBezTo>
                  <a:cubicBezTo>
                    <a:pt x="845" y="900"/>
                    <a:pt x="899" y="845"/>
                    <a:pt x="899" y="778"/>
                  </a:cubicBezTo>
                  <a:cubicBezTo>
                    <a:pt x="899" y="349"/>
                    <a:pt x="550" y="0"/>
                    <a:pt x="121" y="0"/>
                  </a:cubicBezTo>
                  <a:cubicBezTo>
                    <a:pt x="54" y="0"/>
                    <a:pt x="0" y="54"/>
                    <a:pt x="0" y="122"/>
                  </a:cubicBezTo>
                  <a:cubicBezTo>
                    <a:pt x="0" y="189"/>
                    <a:pt x="54" y="243"/>
                    <a:pt x="121" y="243"/>
                  </a:cubicBezTo>
                  <a:cubicBezTo>
                    <a:pt x="416" y="243"/>
                    <a:pt x="656" y="484"/>
                    <a:pt x="656" y="77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5" name="Freeform: Shape 49">
              <a:extLst>
                <a:ext uri="{FF2B5EF4-FFF2-40B4-BE49-F238E27FC236}">
                  <a16:creationId xmlns:a16="http://schemas.microsoft.com/office/drawing/2014/main" id="{589D56D7-ED85-4E30-9E2F-6F59261AEC73}"/>
                </a:ext>
              </a:extLst>
            </p:cNvPr>
            <p:cNvSpPr/>
            <p:nvPr/>
          </p:nvSpPr>
          <p:spPr>
            <a:xfrm>
              <a:off x="3425039" y="4121640"/>
              <a:ext cx="498960" cy="499320"/>
            </a:xfrm>
            <a:custGeom>
              <a:avLst/>
              <a:gdLst/>
              <a:ahLst/>
              <a:cxnLst>
                <a:cxn ang="3cd4">
                  <a:pos x="hc" y="t"/>
                </a:cxn>
                <a:cxn ang="cd2">
                  <a:pos x="l" y="vc"/>
                </a:cxn>
                <a:cxn ang="cd4">
                  <a:pos x="hc" y="b"/>
                </a:cxn>
                <a:cxn ang="0">
                  <a:pos x="r" y="vc"/>
                </a:cxn>
              </a:cxnLst>
              <a:rect l="l" t="t" r="r" b="b"/>
              <a:pathLst>
                <a:path w="1387" h="1388">
                  <a:moveTo>
                    <a:pt x="1265" y="1388"/>
                  </a:moveTo>
                  <a:cubicBezTo>
                    <a:pt x="1333" y="1388"/>
                    <a:pt x="1387" y="1333"/>
                    <a:pt x="1387" y="1266"/>
                  </a:cubicBezTo>
                  <a:cubicBezTo>
                    <a:pt x="1387" y="569"/>
                    <a:pt x="819" y="0"/>
                    <a:pt x="121" y="0"/>
                  </a:cubicBezTo>
                  <a:cubicBezTo>
                    <a:pt x="54" y="0"/>
                    <a:pt x="0" y="55"/>
                    <a:pt x="0" y="122"/>
                  </a:cubicBezTo>
                  <a:cubicBezTo>
                    <a:pt x="0" y="189"/>
                    <a:pt x="54" y="244"/>
                    <a:pt x="121" y="244"/>
                  </a:cubicBezTo>
                  <a:cubicBezTo>
                    <a:pt x="685" y="244"/>
                    <a:pt x="1144" y="702"/>
                    <a:pt x="1144" y="1266"/>
                  </a:cubicBezTo>
                  <a:cubicBezTo>
                    <a:pt x="1144" y="1333"/>
                    <a:pt x="1198" y="1388"/>
                    <a:pt x="1265" y="138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6" name="Freeform: Shape 50">
              <a:extLst>
                <a:ext uri="{FF2B5EF4-FFF2-40B4-BE49-F238E27FC236}">
                  <a16:creationId xmlns:a16="http://schemas.microsoft.com/office/drawing/2014/main" id="{04146EDD-E5C9-4B31-8C2E-A147751FBFD5}"/>
                </a:ext>
              </a:extLst>
            </p:cNvPr>
            <p:cNvSpPr/>
            <p:nvPr/>
          </p:nvSpPr>
          <p:spPr>
            <a:xfrm>
              <a:off x="3413160" y="4463280"/>
              <a:ext cx="172800" cy="172440"/>
            </a:xfrm>
            <a:custGeom>
              <a:avLst/>
              <a:gdLst/>
              <a:ahLst/>
              <a:cxnLst>
                <a:cxn ang="3cd4">
                  <a:pos x="hc" y="t"/>
                </a:cxn>
                <a:cxn ang="cd2">
                  <a:pos x="l" y="vc"/>
                </a:cxn>
                <a:cxn ang="cd4">
                  <a:pos x="hc" y="b"/>
                </a:cxn>
                <a:cxn ang="0">
                  <a:pos x="r" y="vc"/>
                </a:cxn>
              </a:cxnLst>
              <a:rect l="l" t="t" r="r" b="b"/>
              <a:pathLst>
                <a:path w="481" h="480">
                  <a:moveTo>
                    <a:pt x="0" y="240"/>
                  </a:moveTo>
                  <a:cubicBezTo>
                    <a:pt x="0" y="371"/>
                    <a:pt x="109" y="480"/>
                    <a:pt x="241" y="480"/>
                  </a:cubicBezTo>
                  <a:cubicBezTo>
                    <a:pt x="374" y="480"/>
                    <a:pt x="481" y="371"/>
                    <a:pt x="481" y="240"/>
                  </a:cubicBezTo>
                  <a:cubicBezTo>
                    <a:pt x="481" y="106"/>
                    <a:pt x="374" y="0"/>
                    <a:pt x="241" y="0"/>
                  </a:cubicBezTo>
                  <a:cubicBezTo>
                    <a:pt x="109" y="0"/>
                    <a:pt x="0" y="106"/>
                    <a:pt x="0" y="24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7" name="Freeform: Shape 51">
              <a:extLst>
                <a:ext uri="{FF2B5EF4-FFF2-40B4-BE49-F238E27FC236}">
                  <a16:creationId xmlns:a16="http://schemas.microsoft.com/office/drawing/2014/main" id="{EBCEAF0C-7069-4F49-8DC4-2B5DAA0F502C}"/>
                </a:ext>
              </a:extLst>
            </p:cNvPr>
            <p:cNvSpPr/>
            <p:nvPr/>
          </p:nvSpPr>
          <p:spPr>
            <a:xfrm>
              <a:off x="2999880" y="3650759"/>
              <a:ext cx="427680" cy="384480"/>
            </a:xfrm>
            <a:custGeom>
              <a:avLst/>
              <a:gdLst/>
              <a:ahLst/>
              <a:cxnLst>
                <a:cxn ang="3cd4">
                  <a:pos x="hc" y="t"/>
                </a:cxn>
                <a:cxn ang="cd2">
                  <a:pos x="l" y="vc"/>
                </a:cxn>
                <a:cxn ang="cd4">
                  <a:pos x="hc" y="b"/>
                </a:cxn>
                <a:cxn ang="0">
                  <a:pos x="r" y="vc"/>
                </a:cxn>
              </a:cxnLst>
              <a:rect l="l" t="t" r="r" b="b"/>
              <a:pathLst>
                <a:path w="1189" h="1069">
                  <a:moveTo>
                    <a:pt x="971" y="1069"/>
                  </a:moveTo>
                  <a:lnTo>
                    <a:pt x="218" y="1069"/>
                  </a:lnTo>
                  <a:cubicBezTo>
                    <a:pt x="98" y="1069"/>
                    <a:pt x="0" y="971"/>
                    <a:pt x="0" y="853"/>
                  </a:cubicBezTo>
                  <a:lnTo>
                    <a:pt x="0" y="218"/>
                  </a:lnTo>
                  <a:cubicBezTo>
                    <a:pt x="0" y="98"/>
                    <a:pt x="98" y="0"/>
                    <a:pt x="218" y="0"/>
                  </a:cubicBezTo>
                  <a:lnTo>
                    <a:pt x="971" y="0"/>
                  </a:lnTo>
                  <a:cubicBezTo>
                    <a:pt x="1091" y="0"/>
                    <a:pt x="1189" y="98"/>
                    <a:pt x="1189" y="218"/>
                  </a:cubicBezTo>
                  <a:lnTo>
                    <a:pt x="1189" y="853"/>
                  </a:lnTo>
                  <a:cubicBezTo>
                    <a:pt x="1189" y="971"/>
                    <a:pt x="1091" y="1069"/>
                    <a:pt x="971" y="1069"/>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8" name="Freeform: Shape 52">
              <a:extLst>
                <a:ext uri="{FF2B5EF4-FFF2-40B4-BE49-F238E27FC236}">
                  <a16:creationId xmlns:a16="http://schemas.microsoft.com/office/drawing/2014/main" id="{33D0BD52-A5DA-4337-82A3-E61EE1B934D2}"/>
                </a:ext>
              </a:extLst>
            </p:cNvPr>
            <p:cNvSpPr/>
            <p:nvPr/>
          </p:nvSpPr>
          <p:spPr>
            <a:xfrm>
              <a:off x="2376720" y="3409920"/>
              <a:ext cx="63000" cy="210240"/>
            </a:xfrm>
            <a:custGeom>
              <a:avLst/>
              <a:gdLst/>
              <a:ahLst/>
              <a:cxnLst>
                <a:cxn ang="3cd4">
                  <a:pos x="hc" y="t"/>
                </a:cxn>
                <a:cxn ang="cd2">
                  <a:pos x="l" y="vc"/>
                </a:cxn>
                <a:cxn ang="cd4">
                  <a:pos x="hc" y="b"/>
                </a:cxn>
                <a:cxn ang="0">
                  <a:pos x="r" y="vc"/>
                </a:cxn>
              </a:cxnLst>
              <a:rect l="l" t="t" r="r" b="b"/>
              <a:pathLst>
                <a:path w="176" h="585">
                  <a:moveTo>
                    <a:pt x="0" y="501"/>
                  </a:moveTo>
                  <a:cubicBezTo>
                    <a:pt x="0" y="471"/>
                    <a:pt x="7" y="451"/>
                    <a:pt x="23" y="436"/>
                  </a:cubicBezTo>
                  <a:cubicBezTo>
                    <a:pt x="39" y="421"/>
                    <a:pt x="61" y="414"/>
                    <a:pt x="88" y="414"/>
                  </a:cubicBezTo>
                  <a:cubicBezTo>
                    <a:pt x="116" y="414"/>
                    <a:pt x="138" y="421"/>
                    <a:pt x="154" y="436"/>
                  </a:cubicBezTo>
                  <a:cubicBezTo>
                    <a:pt x="169" y="451"/>
                    <a:pt x="176" y="472"/>
                    <a:pt x="176" y="501"/>
                  </a:cubicBezTo>
                  <a:cubicBezTo>
                    <a:pt x="176" y="527"/>
                    <a:pt x="169" y="547"/>
                    <a:pt x="153" y="562"/>
                  </a:cubicBezTo>
                  <a:cubicBezTo>
                    <a:pt x="138" y="578"/>
                    <a:pt x="116" y="585"/>
                    <a:pt x="88" y="585"/>
                  </a:cubicBezTo>
                  <a:cubicBezTo>
                    <a:pt x="61" y="585"/>
                    <a:pt x="39" y="578"/>
                    <a:pt x="24" y="564"/>
                  </a:cubicBezTo>
                  <a:cubicBezTo>
                    <a:pt x="7" y="547"/>
                    <a:pt x="0" y="527"/>
                    <a:pt x="0" y="501"/>
                  </a:cubicBezTo>
                  <a:close/>
                  <a:moveTo>
                    <a:pt x="0" y="84"/>
                  </a:moveTo>
                  <a:cubicBezTo>
                    <a:pt x="0" y="56"/>
                    <a:pt x="7" y="36"/>
                    <a:pt x="23" y="21"/>
                  </a:cubicBezTo>
                  <a:cubicBezTo>
                    <a:pt x="39" y="6"/>
                    <a:pt x="61" y="0"/>
                    <a:pt x="88" y="0"/>
                  </a:cubicBezTo>
                  <a:cubicBezTo>
                    <a:pt x="116" y="0"/>
                    <a:pt x="138" y="6"/>
                    <a:pt x="154" y="21"/>
                  </a:cubicBezTo>
                  <a:cubicBezTo>
                    <a:pt x="169" y="36"/>
                    <a:pt x="176" y="58"/>
                    <a:pt x="176" y="84"/>
                  </a:cubicBezTo>
                  <a:cubicBezTo>
                    <a:pt x="176" y="112"/>
                    <a:pt x="169" y="132"/>
                    <a:pt x="153" y="147"/>
                  </a:cubicBezTo>
                  <a:cubicBezTo>
                    <a:pt x="138" y="162"/>
                    <a:pt x="116" y="171"/>
                    <a:pt x="88" y="171"/>
                  </a:cubicBezTo>
                  <a:cubicBezTo>
                    <a:pt x="61" y="171"/>
                    <a:pt x="39" y="164"/>
                    <a:pt x="24" y="147"/>
                  </a:cubicBezTo>
                  <a:cubicBezTo>
                    <a:pt x="7" y="132"/>
                    <a:pt x="0" y="112"/>
                    <a:pt x="0" y="8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9" name="Freeform: Shape 53">
              <a:extLst>
                <a:ext uri="{FF2B5EF4-FFF2-40B4-BE49-F238E27FC236}">
                  <a16:creationId xmlns:a16="http://schemas.microsoft.com/office/drawing/2014/main" id="{2C8270BA-1AFF-4854-BA64-4C755F905B2E}"/>
                </a:ext>
              </a:extLst>
            </p:cNvPr>
            <p:cNvSpPr/>
            <p:nvPr/>
          </p:nvSpPr>
          <p:spPr>
            <a:xfrm>
              <a:off x="2472480" y="3351240"/>
              <a:ext cx="99360" cy="322920"/>
            </a:xfrm>
            <a:custGeom>
              <a:avLst/>
              <a:gdLst/>
              <a:ahLst/>
              <a:cxnLst>
                <a:cxn ang="3cd4">
                  <a:pos x="hc" y="t"/>
                </a:cxn>
                <a:cxn ang="cd2">
                  <a:pos x="l" y="vc"/>
                </a:cxn>
                <a:cxn ang="cd4">
                  <a:pos x="hc" y="b"/>
                </a:cxn>
                <a:cxn ang="0">
                  <a:pos x="r" y="vc"/>
                </a:cxn>
              </a:cxnLst>
              <a:rect l="l" t="t" r="r" b="b"/>
              <a:pathLst>
                <a:path w="277" h="898">
                  <a:moveTo>
                    <a:pt x="277" y="453"/>
                  </a:moveTo>
                  <a:cubicBezTo>
                    <a:pt x="277" y="540"/>
                    <a:pt x="263" y="622"/>
                    <a:pt x="238" y="698"/>
                  </a:cubicBezTo>
                  <a:cubicBezTo>
                    <a:pt x="212" y="774"/>
                    <a:pt x="174" y="841"/>
                    <a:pt x="126" y="898"/>
                  </a:cubicBezTo>
                  <a:lnTo>
                    <a:pt x="1" y="898"/>
                  </a:lnTo>
                  <a:cubicBezTo>
                    <a:pt x="47" y="836"/>
                    <a:pt x="81" y="768"/>
                    <a:pt x="106" y="690"/>
                  </a:cubicBezTo>
                  <a:cubicBezTo>
                    <a:pt x="130" y="614"/>
                    <a:pt x="143" y="534"/>
                    <a:pt x="143" y="453"/>
                  </a:cubicBezTo>
                  <a:cubicBezTo>
                    <a:pt x="143" y="370"/>
                    <a:pt x="131" y="290"/>
                    <a:pt x="106" y="214"/>
                  </a:cubicBezTo>
                  <a:cubicBezTo>
                    <a:pt x="83" y="136"/>
                    <a:pt x="47" y="64"/>
                    <a:pt x="0" y="0"/>
                  </a:cubicBezTo>
                  <a:lnTo>
                    <a:pt x="126" y="0"/>
                  </a:lnTo>
                  <a:cubicBezTo>
                    <a:pt x="175" y="58"/>
                    <a:pt x="212" y="127"/>
                    <a:pt x="238" y="205"/>
                  </a:cubicBezTo>
                  <a:cubicBezTo>
                    <a:pt x="263" y="282"/>
                    <a:pt x="277" y="365"/>
                    <a:pt x="277" y="453"/>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0" name="Freeform: Shape 54">
              <a:extLst>
                <a:ext uri="{FF2B5EF4-FFF2-40B4-BE49-F238E27FC236}">
                  <a16:creationId xmlns:a16="http://schemas.microsoft.com/office/drawing/2014/main" id="{17949FB5-1D97-42A3-AF74-6BF3BF1FE010}"/>
                </a:ext>
              </a:extLst>
            </p:cNvPr>
            <p:cNvSpPr/>
            <p:nvPr/>
          </p:nvSpPr>
          <p:spPr>
            <a:xfrm>
              <a:off x="2982960" y="3178080"/>
              <a:ext cx="1092959" cy="276840"/>
            </a:xfrm>
            <a:custGeom>
              <a:avLst/>
              <a:gdLst/>
              <a:ahLst/>
              <a:cxnLst>
                <a:cxn ang="3cd4">
                  <a:pos x="hc" y="t"/>
                </a:cxn>
                <a:cxn ang="cd2">
                  <a:pos x="l" y="vc"/>
                </a:cxn>
                <a:cxn ang="cd4">
                  <a:pos x="hc" y="b"/>
                </a:cxn>
                <a:cxn ang="0">
                  <a:pos x="r" y="vc"/>
                </a:cxn>
              </a:cxnLst>
              <a:rect l="l" t="t" r="r" b="b"/>
              <a:pathLst>
                <a:path w="3037" h="770">
                  <a:moveTo>
                    <a:pt x="3037" y="770"/>
                  </a:moveTo>
                  <a:lnTo>
                    <a:pt x="0" y="770"/>
                  </a:lnTo>
                  <a:lnTo>
                    <a:pt x="0" y="0"/>
                  </a:lnTo>
                  <a:lnTo>
                    <a:pt x="3037" y="0"/>
                  </a:lnTo>
                  <a:close/>
                </a:path>
              </a:pathLst>
            </a:custGeom>
            <a:solidFill>
              <a:srgbClr val="ECEEE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1" name="Freeform: Shape 55">
              <a:extLst>
                <a:ext uri="{FF2B5EF4-FFF2-40B4-BE49-F238E27FC236}">
                  <a16:creationId xmlns:a16="http://schemas.microsoft.com/office/drawing/2014/main" id="{7C0E2A04-F7BB-4D27-90FA-429499FD00C6}"/>
                </a:ext>
              </a:extLst>
            </p:cNvPr>
            <p:cNvSpPr/>
            <p:nvPr/>
          </p:nvSpPr>
          <p:spPr>
            <a:xfrm>
              <a:off x="2982960" y="3178080"/>
              <a:ext cx="262440" cy="276840"/>
            </a:xfrm>
            <a:custGeom>
              <a:avLst/>
              <a:gdLst/>
              <a:ahLst/>
              <a:cxnLst>
                <a:cxn ang="3cd4">
                  <a:pos x="hc" y="t"/>
                </a:cxn>
                <a:cxn ang="cd2">
                  <a:pos x="l" y="vc"/>
                </a:cxn>
                <a:cxn ang="cd4">
                  <a:pos x="hc" y="b"/>
                </a:cxn>
                <a:cxn ang="0">
                  <a:pos x="r" y="vc"/>
                </a:cxn>
              </a:cxnLst>
              <a:rect l="l" t="t" r="r" b="b"/>
              <a:pathLst>
                <a:path w="730" h="770">
                  <a:moveTo>
                    <a:pt x="730" y="770"/>
                  </a:moveTo>
                  <a:lnTo>
                    <a:pt x="0" y="770"/>
                  </a:lnTo>
                  <a:lnTo>
                    <a:pt x="0" y="0"/>
                  </a:lnTo>
                  <a:lnTo>
                    <a:pt x="73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2" name="Freeform: Shape 56">
              <a:extLst>
                <a:ext uri="{FF2B5EF4-FFF2-40B4-BE49-F238E27FC236}">
                  <a16:creationId xmlns:a16="http://schemas.microsoft.com/office/drawing/2014/main" id="{E3D672BD-3BEA-4F50-A2C6-854D6B612C73}"/>
                </a:ext>
              </a:extLst>
            </p:cNvPr>
            <p:cNvSpPr/>
            <p:nvPr/>
          </p:nvSpPr>
          <p:spPr>
            <a:xfrm>
              <a:off x="3035520" y="3230280"/>
              <a:ext cx="160200" cy="182880"/>
            </a:xfrm>
            <a:custGeom>
              <a:avLst/>
              <a:gdLst/>
              <a:ahLst/>
              <a:cxnLst>
                <a:cxn ang="3cd4">
                  <a:pos x="hc" y="t"/>
                </a:cxn>
                <a:cxn ang="cd2">
                  <a:pos x="l" y="vc"/>
                </a:cxn>
                <a:cxn ang="cd4">
                  <a:pos x="hc" y="b"/>
                </a:cxn>
                <a:cxn ang="0">
                  <a:pos x="r" y="vc"/>
                </a:cxn>
              </a:cxnLst>
              <a:rect l="l" t="t" r="r" b="b"/>
              <a:pathLst>
                <a:path w="446" h="509">
                  <a:moveTo>
                    <a:pt x="81" y="210"/>
                  </a:moveTo>
                  <a:cubicBezTo>
                    <a:pt x="81" y="139"/>
                    <a:pt x="138" y="83"/>
                    <a:pt x="208" y="83"/>
                  </a:cubicBezTo>
                  <a:cubicBezTo>
                    <a:pt x="280" y="83"/>
                    <a:pt x="337" y="139"/>
                    <a:pt x="337" y="210"/>
                  </a:cubicBezTo>
                  <a:cubicBezTo>
                    <a:pt x="337" y="281"/>
                    <a:pt x="280" y="339"/>
                    <a:pt x="208" y="339"/>
                  </a:cubicBezTo>
                  <a:cubicBezTo>
                    <a:pt x="138" y="339"/>
                    <a:pt x="81" y="281"/>
                    <a:pt x="81" y="210"/>
                  </a:cubicBezTo>
                  <a:close/>
                  <a:moveTo>
                    <a:pt x="446" y="457"/>
                  </a:moveTo>
                  <a:lnTo>
                    <a:pt x="361" y="353"/>
                  </a:lnTo>
                  <a:cubicBezTo>
                    <a:pt x="396" y="316"/>
                    <a:pt x="418" y="265"/>
                    <a:pt x="418" y="210"/>
                  </a:cubicBezTo>
                  <a:cubicBezTo>
                    <a:pt x="418" y="96"/>
                    <a:pt x="324" y="0"/>
                    <a:pt x="208" y="0"/>
                  </a:cubicBezTo>
                  <a:cubicBezTo>
                    <a:pt x="94" y="0"/>
                    <a:pt x="0" y="96"/>
                    <a:pt x="0" y="210"/>
                  </a:cubicBezTo>
                  <a:cubicBezTo>
                    <a:pt x="0" y="325"/>
                    <a:pt x="94" y="419"/>
                    <a:pt x="208" y="419"/>
                  </a:cubicBezTo>
                  <a:cubicBezTo>
                    <a:pt x="239" y="419"/>
                    <a:pt x="269" y="413"/>
                    <a:pt x="295" y="400"/>
                  </a:cubicBezTo>
                  <a:lnTo>
                    <a:pt x="383" y="509"/>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3" name="Freeform: Shape 57">
              <a:extLst>
                <a:ext uri="{FF2B5EF4-FFF2-40B4-BE49-F238E27FC236}">
                  <a16:creationId xmlns:a16="http://schemas.microsoft.com/office/drawing/2014/main" id="{2F2B00FB-CA42-4B79-8899-955DF977A44F}"/>
                </a:ext>
              </a:extLst>
            </p:cNvPr>
            <p:cNvSpPr/>
            <p:nvPr/>
          </p:nvSpPr>
          <p:spPr>
            <a:xfrm>
              <a:off x="4509000" y="3196800"/>
              <a:ext cx="397440" cy="437040"/>
            </a:xfrm>
            <a:custGeom>
              <a:avLst/>
              <a:gdLst/>
              <a:ahLst/>
              <a:cxnLst>
                <a:cxn ang="3cd4">
                  <a:pos x="hc" y="t"/>
                </a:cxn>
                <a:cxn ang="cd2">
                  <a:pos x="l" y="vc"/>
                </a:cxn>
                <a:cxn ang="cd4">
                  <a:pos x="hc" y="b"/>
                </a:cxn>
                <a:cxn ang="0">
                  <a:pos x="r" y="vc"/>
                </a:cxn>
              </a:cxnLst>
              <a:rect l="l" t="t" r="r" b="b"/>
              <a:pathLst>
                <a:path w="1105" h="1215">
                  <a:moveTo>
                    <a:pt x="1105" y="644"/>
                  </a:moveTo>
                  <a:lnTo>
                    <a:pt x="552" y="0"/>
                  </a:lnTo>
                  <a:lnTo>
                    <a:pt x="0" y="644"/>
                  </a:lnTo>
                  <a:lnTo>
                    <a:pt x="321" y="644"/>
                  </a:lnTo>
                  <a:lnTo>
                    <a:pt x="321" y="1215"/>
                  </a:lnTo>
                  <a:lnTo>
                    <a:pt x="786" y="1215"/>
                  </a:lnTo>
                  <a:lnTo>
                    <a:pt x="786" y="644"/>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4" name="Freeform: Shape 58">
              <a:extLst>
                <a:ext uri="{FF2B5EF4-FFF2-40B4-BE49-F238E27FC236}">
                  <a16:creationId xmlns:a16="http://schemas.microsoft.com/office/drawing/2014/main" id="{03EE6F9A-D052-4453-94F7-563C0E3860CC}"/>
                </a:ext>
              </a:extLst>
            </p:cNvPr>
            <p:cNvSpPr/>
            <p:nvPr/>
          </p:nvSpPr>
          <p:spPr>
            <a:xfrm>
              <a:off x="4187879" y="3050280"/>
              <a:ext cx="397800" cy="359640"/>
            </a:xfrm>
            <a:custGeom>
              <a:avLst/>
              <a:gdLst/>
              <a:ahLst/>
              <a:cxnLst>
                <a:cxn ang="3cd4">
                  <a:pos x="hc" y="t"/>
                </a:cxn>
                <a:cxn ang="cd2">
                  <a:pos x="l" y="vc"/>
                </a:cxn>
                <a:cxn ang="cd4">
                  <a:pos x="hc" y="b"/>
                </a:cxn>
                <a:cxn ang="0">
                  <a:pos x="r" y="vc"/>
                </a:cxn>
              </a:cxnLst>
              <a:rect l="l" t="t" r="r" b="b"/>
              <a:pathLst>
                <a:path w="1106" h="1000">
                  <a:moveTo>
                    <a:pt x="0" y="357"/>
                  </a:moveTo>
                  <a:lnTo>
                    <a:pt x="553" y="1000"/>
                  </a:lnTo>
                  <a:lnTo>
                    <a:pt x="1106" y="357"/>
                  </a:lnTo>
                  <a:lnTo>
                    <a:pt x="785" y="357"/>
                  </a:lnTo>
                  <a:lnTo>
                    <a:pt x="785" y="0"/>
                  </a:lnTo>
                  <a:lnTo>
                    <a:pt x="321" y="0"/>
                  </a:lnTo>
                  <a:lnTo>
                    <a:pt x="321" y="357"/>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5" name="Freeform: Shape 59">
              <a:extLst>
                <a:ext uri="{FF2B5EF4-FFF2-40B4-BE49-F238E27FC236}">
                  <a16:creationId xmlns:a16="http://schemas.microsoft.com/office/drawing/2014/main" id="{651BF860-C91A-4BD3-B461-4544B3B77614}"/>
                </a:ext>
              </a:extLst>
            </p:cNvPr>
            <p:cNvSpPr/>
            <p:nvPr/>
          </p:nvSpPr>
          <p:spPr>
            <a:xfrm>
              <a:off x="6098760" y="4188600"/>
              <a:ext cx="165240" cy="164880"/>
            </a:xfrm>
            <a:custGeom>
              <a:avLst/>
              <a:gdLst/>
              <a:ahLst/>
              <a:cxnLst>
                <a:cxn ang="3cd4">
                  <a:pos x="hc" y="t"/>
                </a:cxn>
                <a:cxn ang="cd2">
                  <a:pos x="l" y="vc"/>
                </a:cxn>
                <a:cxn ang="cd4">
                  <a:pos x="hc" y="b"/>
                </a:cxn>
                <a:cxn ang="0">
                  <a:pos x="r" y="vc"/>
                </a:cxn>
              </a:cxnLst>
              <a:rect l="l" t="t" r="r" b="b"/>
              <a:pathLst>
                <a:path w="460" h="459">
                  <a:moveTo>
                    <a:pt x="460" y="230"/>
                  </a:moveTo>
                  <a:cubicBezTo>
                    <a:pt x="460" y="356"/>
                    <a:pt x="356" y="459"/>
                    <a:pt x="230" y="459"/>
                  </a:cubicBezTo>
                  <a:cubicBezTo>
                    <a:pt x="103" y="459"/>
                    <a:pt x="0" y="356"/>
                    <a:pt x="0" y="230"/>
                  </a:cubicBezTo>
                  <a:cubicBezTo>
                    <a:pt x="0" y="103"/>
                    <a:pt x="103" y="0"/>
                    <a:pt x="230" y="0"/>
                  </a:cubicBezTo>
                  <a:cubicBezTo>
                    <a:pt x="356" y="0"/>
                    <a:pt x="460" y="103"/>
                    <a:pt x="460" y="230"/>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6" name="Freeform: Shape 60">
              <a:extLst>
                <a:ext uri="{FF2B5EF4-FFF2-40B4-BE49-F238E27FC236}">
                  <a16:creationId xmlns:a16="http://schemas.microsoft.com/office/drawing/2014/main" id="{4F809052-0AFD-4B0F-AC3C-402D976D5141}"/>
                </a:ext>
              </a:extLst>
            </p:cNvPr>
            <p:cNvSpPr/>
            <p:nvPr/>
          </p:nvSpPr>
          <p:spPr>
            <a:xfrm>
              <a:off x="6126120" y="4006799"/>
              <a:ext cx="110520" cy="110160"/>
            </a:xfrm>
            <a:custGeom>
              <a:avLst/>
              <a:gdLst/>
              <a:ahLst/>
              <a:cxnLst>
                <a:cxn ang="3cd4">
                  <a:pos x="hc" y="t"/>
                </a:cxn>
                <a:cxn ang="cd2">
                  <a:pos x="l" y="vc"/>
                </a:cxn>
                <a:cxn ang="cd4">
                  <a:pos x="hc" y="b"/>
                </a:cxn>
                <a:cxn ang="0">
                  <a:pos x="r" y="vc"/>
                </a:cxn>
              </a:cxnLst>
              <a:rect l="l" t="t" r="r" b="b"/>
              <a:pathLst>
                <a:path w="308" h="307">
                  <a:moveTo>
                    <a:pt x="308" y="154"/>
                  </a:moveTo>
                  <a:cubicBezTo>
                    <a:pt x="308" y="239"/>
                    <a:pt x="239" y="307"/>
                    <a:pt x="154" y="307"/>
                  </a:cubicBezTo>
                  <a:cubicBezTo>
                    <a:pt x="69" y="307"/>
                    <a:pt x="0" y="239"/>
                    <a:pt x="0" y="154"/>
                  </a:cubicBezTo>
                  <a:cubicBezTo>
                    <a:pt x="0" y="69"/>
                    <a:pt x="69" y="0"/>
                    <a:pt x="154" y="0"/>
                  </a:cubicBezTo>
                  <a:cubicBezTo>
                    <a:pt x="239" y="0"/>
                    <a:pt x="308" y="69"/>
                    <a:pt x="308" y="154"/>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7" name="Freeform: Shape 61">
              <a:extLst>
                <a:ext uri="{FF2B5EF4-FFF2-40B4-BE49-F238E27FC236}">
                  <a16:creationId xmlns:a16="http://schemas.microsoft.com/office/drawing/2014/main" id="{95FDE951-7526-4B6C-BEB6-81B7E3B5500E}"/>
                </a:ext>
              </a:extLst>
            </p:cNvPr>
            <p:cNvSpPr/>
            <p:nvPr/>
          </p:nvSpPr>
          <p:spPr>
            <a:xfrm>
              <a:off x="6153840" y="3852720"/>
              <a:ext cx="54720" cy="55080"/>
            </a:xfrm>
            <a:custGeom>
              <a:avLst/>
              <a:gdLst/>
              <a:ahLst/>
              <a:cxnLst>
                <a:cxn ang="3cd4">
                  <a:pos x="hc" y="t"/>
                </a:cxn>
                <a:cxn ang="cd2">
                  <a:pos x="l" y="vc"/>
                </a:cxn>
                <a:cxn ang="cd4">
                  <a:pos x="hc" y="b"/>
                </a:cxn>
                <a:cxn ang="0">
                  <a:pos x="r" y="vc"/>
                </a:cxn>
              </a:cxnLst>
              <a:rect l="l" t="t" r="r" b="b"/>
              <a:pathLst>
                <a:path w="153" h="154">
                  <a:moveTo>
                    <a:pt x="153" y="78"/>
                  </a:moveTo>
                  <a:cubicBezTo>
                    <a:pt x="153" y="120"/>
                    <a:pt x="119" y="154"/>
                    <a:pt x="77" y="154"/>
                  </a:cubicBezTo>
                  <a:cubicBezTo>
                    <a:pt x="35" y="154"/>
                    <a:pt x="0" y="120"/>
                    <a:pt x="0" y="78"/>
                  </a:cubicBezTo>
                  <a:cubicBezTo>
                    <a:pt x="0" y="36"/>
                    <a:pt x="35" y="0"/>
                    <a:pt x="77" y="0"/>
                  </a:cubicBezTo>
                  <a:cubicBezTo>
                    <a:pt x="119" y="0"/>
                    <a:pt x="153" y="36"/>
                    <a:pt x="153" y="78"/>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8" name="Freeform: Shape 62">
              <a:extLst>
                <a:ext uri="{FF2B5EF4-FFF2-40B4-BE49-F238E27FC236}">
                  <a16:creationId xmlns:a16="http://schemas.microsoft.com/office/drawing/2014/main" id="{07121D2F-557A-4122-8FBF-B831CD7FCB54}"/>
                </a:ext>
              </a:extLst>
            </p:cNvPr>
            <p:cNvSpPr/>
            <p:nvPr/>
          </p:nvSpPr>
          <p:spPr>
            <a:xfrm>
              <a:off x="1567799" y="4685760"/>
              <a:ext cx="165240" cy="164520"/>
            </a:xfrm>
            <a:custGeom>
              <a:avLst/>
              <a:gdLst/>
              <a:ahLst/>
              <a:cxnLst>
                <a:cxn ang="3cd4">
                  <a:pos x="hc" y="t"/>
                </a:cxn>
                <a:cxn ang="cd2">
                  <a:pos x="l" y="vc"/>
                </a:cxn>
                <a:cxn ang="cd4">
                  <a:pos x="hc" y="b"/>
                </a:cxn>
                <a:cxn ang="0">
                  <a:pos x="r" y="vc"/>
                </a:cxn>
              </a:cxnLst>
              <a:rect l="l" t="t" r="r" b="b"/>
              <a:pathLst>
                <a:path w="460" h="458">
                  <a:moveTo>
                    <a:pt x="460" y="230"/>
                  </a:moveTo>
                  <a:cubicBezTo>
                    <a:pt x="460" y="356"/>
                    <a:pt x="357" y="458"/>
                    <a:pt x="230" y="458"/>
                  </a:cubicBezTo>
                  <a:cubicBezTo>
                    <a:pt x="104" y="458"/>
                    <a:pt x="0" y="356"/>
                    <a:pt x="0" y="230"/>
                  </a:cubicBezTo>
                  <a:cubicBezTo>
                    <a:pt x="0" y="102"/>
                    <a:pt x="104" y="0"/>
                    <a:pt x="230" y="0"/>
                  </a:cubicBezTo>
                  <a:cubicBezTo>
                    <a:pt x="357" y="0"/>
                    <a:pt x="460" y="102"/>
                    <a:pt x="460" y="23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9" name="Freeform: Shape 63">
              <a:extLst>
                <a:ext uri="{FF2B5EF4-FFF2-40B4-BE49-F238E27FC236}">
                  <a16:creationId xmlns:a16="http://schemas.microsoft.com/office/drawing/2014/main" id="{41B0C49A-FFD4-4B9E-8444-6B8E16DB01CA}"/>
                </a:ext>
              </a:extLst>
            </p:cNvPr>
            <p:cNvSpPr/>
            <p:nvPr/>
          </p:nvSpPr>
          <p:spPr>
            <a:xfrm>
              <a:off x="1595160" y="4503600"/>
              <a:ext cx="110160" cy="110520"/>
            </a:xfrm>
            <a:custGeom>
              <a:avLst/>
              <a:gdLst/>
              <a:ahLst/>
              <a:cxnLst>
                <a:cxn ang="3cd4">
                  <a:pos x="hc" y="t"/>
                </a:cxn>
                <a:cxn ang="cd2">
                  <a:pos x="l" y="vc"/>
                </a:cxn>
                <a:cxn ang="cd4">
                  <a:pos x="hc" y="b"/>
                </a:cxn>
                <a:cxn ang="0">
                  <a:pos x="r" y="vc"/>
                </a:cxn>
              </a:cxnLst>
              <a:rect l="l" t="t" r="r" b="b"/>
              <a:pathLst>
                <a:path w="307" h="308">
                  <a:moveTo>
                    <a:pt x="307" y="154"/>
                  </a:moveTo>
                  <a:cubicBezTo>
                    <a:pt x="307" y="239"/>
                    <a:pt x="239" y="308"/>
                    <a:pt x="154" y="308"/>
                  </a:cubicBezTo>
                  <a:cubicBezTo>
                    <a:pt x="69" y="308"/>
                    <a:pt x="0" y="239"/>
                    <a:pt x="0" y="154"/>
                  </a:cubicBezTo>
                  <a:cubicBezTo>
                    <a:pt x="0" y="69"/>
                    <a:pt x="69" y="0"/>
                    <a:pt x="154" y="0"/>
                  </a:cubicBezTo>
                  <a:cubicBezTo>
                    <a:pt x="239" y="0"/>
                    <a:pt x="307" y="69"/>
                    <a:pt x="307" y="154"/>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0" name="Freeform: Shape 64">
              <a:extLst>
                <a:ext uri="{FF2B5EF4-FFF2-40B4-BE49-F238E27FC236}">
                  <a16:creationId xmlns:a16="http://schemas.microsoft.com/office/drawing/2014/main" id="{B1E3F0F1-42A5-4A6F-8157-B6E8CDCF9E94}"/>
                </a:ext>
              </a:extLst>
            </p:cNvPr>
            <p:cNvSpPr/>
            <p:nvPr/>
          </p:nvSpPr>
          <p:spPr>
            <a:xfrm>
              <a:off x="1623240" y="4349880"/>
              <a:ext cx="54720" cy="54720"/>
            </a:xfrm>
            <a:custGeom>
              <a:avLst/>
              <a:gdLst/>
              <a:ahLst/>
              <a:cxnLst>
                <a:cxn ang="3cd4">
                  <a:pos x="hc" y="t"/>
                </a:cxn>
                <a:cxn ang="cd2">
                  <a:pos x="l" y="vc"/>
                </a:cxn>
                <a:cxn ang="cd4">
                  <a:pos x="hc" y="b"/>
                </a:cxn>
                <a:cxn ang="0">
                  <a:pos x="r" y="vc"/>
                </a:cxn>
              </a:cxnLst>
              <a:rect l="l" t="t" r="r" b="b"/>
              <a:pathLst>
                <a:path w="153" h="153">
                  <a:moveTo>
                    <a:pt x="153" y="77"/>
                  </a:moveTo>
                  <a:cubicBezTo>
                    <a:pt x="153" y="119"/>
                    <a:pt x="119" y="153"/>
                    <a:pt x="76" y="153"/>
                  </a:cubicBezTo>
                  <a:cubicBezTo>
                    <a:pt x="33" y="153"/>
                    <a:pt x="0" y="119"/>
                    <a:pt x="0" y="77"/>
                  </a:cubicBezTo>
                  <a:cubicBezTo>
                    <a:pt x="0" y="34"/>
                    <a:pt x="33" y="0"/>
                    <a:pt x="76" y="0"/>
                  </a:cubicBezTo>
                  <a:cubicBezTo>
                    <a:pt x="119" y="0"/>
                    <a:pt x="153" y="34"/>
                    <a:pt x="153" y="7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1" name="Freeform: Shape 65">
              <a:extLst>
                <a:ext uri="{FF2B5EF4-FFF2-40B4-BE49-F238E27FC236}">
                  <a16:creationId xmlns:a16="http://schemas.microsoft.com/office/drawing/2014/main" id="{923B3037-0EC8-453C-99FB-248E147B9F14}"/>
                </a:ext>
              </a:extLst>
            </p:cNvPr>
            <p:cNvSpPr/>
            <p:nvPr/>
          </p:nvSpPr>
          <p:spPr>
            <a:xfrm>
              <a:off x="6046199" y="3325679"/>
              <a:ext cx="262800" cy="361079"/>
            </a:xfrm>
            <a:custGeom>
              <a:avLst/>
              <a:gdLst/>
              <a:ahLst/>
              <a:cxnLst>
                <a:cxn ang="3cd4">
                  <a:pos x="hc" y="t"/>
                </a:cxn>
                <a:cxn ang="cd2">
                  <a:pos x="l" y="vc"/>
                </a:cxn>
                <a:cxn ang="cd4">
                  <a:pos x="hc" y="b"/>
                </a:cxn>
                <a:cxn ang="0">
                  <a:pos x="r" y="vc"/>
                </a:cxn>
              </a:cxnLst>
              <a:rect l="l" t="t" r="r" b="b"/>
              <a:pathLst>
                <a:path w="731" h="1004">
                  <a:moveTo>
                    <a:pt x="731" y="0"/>
                  </a:moveTo>
                  <a:lnTo>
                    <a:pt x="405" y="302"/>
                  </a:lnTo>
                  <a:lnTo>
                    <a:pt x="0" y="302"/>
                  </a:lnTo>
                  <a:lnTo>
                    <a:pt x="0" y="702"/>
                  </a:lnTo>
                  <a:lnTo>
                    <a:pt x="405" y="702"/>
                  </a:lnTo>
                  <a:lnTo>
                    <a:pt x="731" y="1004"/>
                  </a:lnTo>
                  <a:cubicBezTo>
                    <a:pt x="731" y="1004"/>
                    <a:pt x="731" y="-1"/>
                    <a:pt x="731" y="0"/>
                  </a:cubicBez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1731568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 name="Freeform: Shape 1083"/>
          <p:cNvSpPr/>
          <p:nvPr/>
        </p:nvSpPr>
        <p:spPr>
          <a:xfrm>
            <a:off x="14933778" y="8908184"/>
            <a:ext cx="2560515" cy="8799"/>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239" name="Freeform: Shape 1128"/>
          <p:cNvSpPr/>
          <p:nvPr/>
        </p:nvSpPr>
        <p:spPr>
          <a:xfrm>
            <a:off x="7336615" y="8871264"/>
            <a:ext cx="2040583" cy="45719"/>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240" name="Freeform: Shape 1129"/>
          <p:cNvSpPr/>
          <p:nvPr/>
        </p:nvSpPr>
        <p:spPr>
          <a:xfrm>
            <a:off x="14124268" y="6114482"/>
            <a:ext cx="2441728" cy="840306"/>
          </a:xfrm>
          <a:custGeom>
            <a:avLst/>
            <a:gdLst/>
            <a:ahLst/>
            <a:cxnLst>
              <a:cxn ang="3cd4">
                <a:pos x="hc" y="t"/>
              </a:cxn>
              <a:cxn ang="cd2">
                <a:pos x="l" y="vc"/>
              </a:cxn>
              <a:cxn ang="cd4">
                <a:pos x="hc" y="b"/>
              </a:cxn>
              <a:cxn ang="0">
                <a:pos x="r" y="vc"/>
              </a:cxn>
            </a:cxnLst>
            <a:rect l="l" t="t" r="r" b="b"/>
            <a:pathLst>
              <a:path w="556" h="192">
                <a:moveTo>
                  <a:pt x="2" y="192"/>
                </a:moveTo>
                <a:lnTo>
                  <a:pt x="0" y="189"/>
                </a:lnTo>
                <a:lnTo>
                  <a:pt x="189" y="0"/>
                </a:lnTo>
                <a:lnTo>
                  <a:pt x="556" y="0"/>
                </a:lnTo>
                <a:lnTo>
                  <a:pt x="556" y="4"/>
                </a:lnTo>
                <a:lnTo>
                  <a:pt x="190" y="4"/>
                </a:lnTo>
                <a:close/>
              </a:path>
            </a:pathLst>
          </a:custGeom>
          <a:solidFill>
            <a:srgbClr val="6E6F72"/>
          </a:solidFill>
          <a:ln cap="flat">
            <a:solidFill>
              <a:schemeClr val="bg1">
                <a:lumMod val="85000"/>
              </a:schemeClr>
            </a:solid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285" name="Freeform: Shape 1174"/>
          <p:cNvSpPr/>
          <p:nvPr/>
        </p:nvSpPr>
        <p:spPr>
          <a:xfrm>
            <a:off x="7788961" y="10874752"/>
            <a:ext cx="2437328" cy="835907"/>
          </a:xfrm>
          <a:custGeom>
            <a:avLst/>
            <a:gdLst/>
            <a:ahLst/>
            <a:cxnLst>
              <a:cxn ang="3cd4">
                <a:pos x="hc" y="t"/>
              </a:cxn>
              <a:cxn ang="cd2">
                <a:pos x="l" y="vc"/>
              </a:cxn>
              <a:cxn ang="cd4">
                <a:pos x="hc" y="b"/>
              </a:cxn>
              <a:cxn ang="0">
                <a:pos x="r" y="vc"/>
              </a:cxn>
            </a:cxnLst>
            <a:rect l="l" t="t" r="r" b="b"/>
            <a:pathLst>
              <a:path w="555" h="191">
                <a:moveTo>
                  <a:pt x="367" y="191"/>
                </a:moveTo>
                <a:lnTo>
                  <a:pt x="0" y="191"/>
                </a:lnTo>
                <a:lnTo>
                  <a:pt x="0" y="188"/>
                </a:lnTo>
                <a:lnTo>
                  <a:pt x="365" y="188"/>
                </a:lnTo>
                <a:lnTo>
                  <a:pt x="553" y="0"/>
                </a:lnTo>
                <a:lnTo>
                  <a:pt x="555" y="2"/>
                </a:lnTo>
                <a:close/>
              </a:path>
            </a:pathLst>
          </a:custGeom>
          <a:solidFill>
            <a:srgbClr val="6E6F72"/>
          </a:solidFill>
          <a:ln cap="flat">
            <a:solidFill>
              <a:schemeClr val="bg1">
                <a:lumMod val="85000"/>
              </a:schemeClr>
            </a:solid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30" name="Freeform: Shape 1219"/>
          <p:cNvSpPr/>
          <p:nvPr/>
        </p:nvSpPr>
        <p:spPr>
          <a:xfrm>
            <a:off x="14097872" y="10857153"/>
            <a:ext cx="2446127" cy="840306"/>
          </a:xfrm>
          <a:custGeom>
            <a:avLst/>
            <a:gdLst/>
            <a:ahLst/>
            <a:cxnLst>
              <a:cxn ang="3cd4">
                <a:pos x="hc" y="t"/>
              </a:cxn>
              <a:cxn ang="cd2">
                <a:pos x="l" y="vc"/>
              </a:cxn>
              <a:cxn ang="cd4">
                <a:pos x="hc" y="b"/>
              </a:cxn>
              <a:cxn ang="0">
                <a:pos x="r" y="vc"/>
              </a:cxn>
            </a:cxnLst>
            <a:rect l="l" t="t" r="r" b="b"/>
            <a:pathLst>
              <a:path w="557" h="192">
                <a:moveTo>
                  <a:pt x="557" y="192"/>
                </a:moveTo>
                <a:lnTo>
                  <a:pt x="189" y="192"/>
                </a:lnTo>
                <a:lnTo>
                  <a:pt x="0" y="3"/>
                </a:lnTo>
                <a:lnTo>
                  <a:pt x="3" y="0"/>
                </a:lnTo>
                <a:lnTo>
                  <a:pt x="190" y="188"/>
                </a:lnTo>
                <a:lnTo>
                  <a:pt x="557" y="188"/>
                </a:lnTo>
                <a:close/>
              </a:path>
            </a:pathLst>
          </a:custGeom>
          <a:solidFill>
            <a:schemeClr val="bg1">
              <a:lumMod val="85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75" name="Freeform: Shape 1264"/>
          <p:cNvSpPr/>
          <p:nvPr/>
        </p:nvSpPr>
        <p:spPr>
          <a:xfrm>
            <a:off x="7731780" y="6114483"/>
            <a:ext cx="2437328" cy="831507"/>
          </a:xfrm>
          <a:custGeom>
            <a:avLst/>
            <a:gdLst/>
            <a:ahLst/>
            <a:cxnLst>
              <a:cxn ang="3cd4">
                <a:pos x="hc" y="t"/>
              </a:cxn>
              <a:cxn ang="cd2">
                <a:pos x="l" y="vc"/>
              </a:cxn>
              <a:cxn ang="cd4">
                <a:pos x="hc" y="b"/>
              </a:cxn>
              <a:cxn ang="0">
                <a:pos x="r" y="vc"/>
              </a:cxn>
            </a:cxnLst>
            <a:rect l="l" t="t" r="r" b="b"/>
            <a:pathLst>
              <a:path w="555" h="190">
                <a:moveTo>
                  <a:pt x="554" y="190"/>
                </a:moveTo>
                <a:lnTo>
                  <a:pt x="366" y="3"/>
                </a:lnTo>
                <a:lnTo>
                  <a:pt x="0" y="3"/>
                </a:lnTo>
                <a:lnTo>
                  <a:pt x="0" y="0"/>
                </a:lnTo>
                <a:lnTo>
                  <a:pt x="367" y="0"/>
                </a:lnTo>
                <a:lnTo>
                  <a:pt x="555" y="188"/>
                </a:lnTo>
                <a:close/>
              </a:path>
            </a:pathLst>
          </a:custGeom>
          <a:solidFill>
            <a:srgbClr val="6E6F72"/>
          </a:solidFill>
          <a:ln cap="flat">
            <a:solidFill>
              <a:schemeClr val="bg1">
                <a:lumMod val="85000"/>
              </a:schemeClr>
            </a:solid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76" name="Freeform: Shape 1265"/>
          <p:cNvSpPr/>
          <p:nvPr/>
        </p:nvSpPr>
        <p:spPr>
          <a:xfrm>
            <a:off x="9271608" y="7051577"/>
            <a:ext cx="827108" cy="1597022"/>
          </a:xfrm>
          <a:custGeom>
            <a:avLst/>
            <a:gdLst/>
            <a:ahLst/>
            <a:cxnLst>
              <a:cxn ang="3cd4">
                <a:pos x="hc" y="t"/>
              </a:cxn>
              <a:cxn ang="cd2">
                <a:pos x="l" y="vc"/>
              </a:cxn>
              <a:cxn ang="cd4">
                <a:pos x="hc" y="b"/>
              </a:cxn>
              <a:cxn ang="0">
                <a:pos x="r" y="vc"/>
              </a:cxn>
            </a:cxnLst>
            <a:rect l="l" t="t" r="r" b="b"/>
            <a:pathLst>
              <a:path w="189" h="364">
                <a:moveTo>
                  <a:pt x="150" y="0"/>
                </a:moveTo>
                <a:cubicBezTo>
                  <a:pt x="67" y="100"/>
                  <a:pt x="12" y="225"/>
                  <a:pt x="0" y="362"/>
                </a:cubicBezTo>
                <a:cubicBezTo>
                  <a:pt x="7" y="359"/>
                  <a:pt x="15" y="358"/>
                  <a:pt x="23" y="358"/>
                </a:cubicBezTo>
                <a:cubicBezTo>
                  <a:pt x="33" y="358"/>
                  <a:pt x="43" y="360"/>
                  <a:pt x="51" y="364"/>
                </a:cubicBezTo>
                <a:cubicBezTo>
                  <a:pt x="63" y="239"/>
                  <a:pt x="112" y="125"/>
                  <a:pt x="189" y="33"/>
                </a:cubicBezTo>
                <a:cubicBezTo>
                  <a:pt x="171" y="28"/>
                  <a:pt x="157" y="16"/>
                  <a:pt x="150" y="0"/>
                </a:cubicBezTo>
                <a:close/>
              </a:path>
            </a:pathLst>
          </a:custGeom>
          <a:solidFill>
            <a:schemeClr val="accent4">
              <a:lumMod val="60000"/>
              <a:lumOff val="40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77" name="Freeform: Shape 1266"/>
          <p:cNvSpPr/>
          <p:nvPr/>
        </p:nvSpPr>
        <p:spPr>
          <a:xfrm>
            <a:off x="10296695" y="6022092"/>
            <a:ext cx="1610221" cy="827108"/>
          </a:xfrm>
          <a:custGeom>
            <a:avLst/>
            <a:gdLst/>
            <a:ahLst/>
            <a:cxnLst>
              <a:cxn ang="3cd4">
                <a:pos x="hc" y="t"/>
              </a:cxn>
              <a:cxn ang="cd2">
                <a:pos x="l" y="vc"/>
              </a:cxn>
              <a:cxn ang="cd4">
                <a:pos x="hc" y="b"/>
              </a:cxn>
              <a:cxn ang="0">
                <a:pos x="r" y="vc"/>
              </a:cxn>
            </a:cxnLst>
            <a:rect l="l" t="t" r="r" b="b"/>
            <a:pathLst>
              <a:path w="367" h="189">
                <a:moveTo>
                  <a:pt x="0" y="150"/>
                </a:moveTo>
                <a:cubicBezTo>
                  <a:pt x="16" y="158"/>
                  <a:pt x="29" y="172"/>
                  <a:pt x="34" y="189"/>
                </a:cubicBezTo>
                <a:cubicBezTo>
                  <a:pt x="126" y="112"/>
                  <a:pt x="241" y="62"/>
                  <a:pt x="367" y="51"/>
                </a:cubicBezTo>
                <a:cubicBezTo>
                  <a:pt x="362" y="42"/>
                  <a:pt x="359" y="31"/>
                  <a:pt x="359" y="20"/>
                </a:cubicBezTo>
                <a:cubicBezTo>
                  <a:pt x="359" y="13"/>
                  <a:pt x="360" y="6"/>
                  <a:pt x="362" y="0"/>
                </a:cubicBezTo>
                <a:cubicBezTo>
                  <a:pt x="225" y="12"/>
                  <a:pt x="100" y="66"/>
                  <a:pt x="0" y="150"/>
                </a:cubicBezTo>
                <a:close/>
              </a:path>
            </a:pathLst>
          </a:custGeom>
          <a:solidFill>
            <a:schemeClr val="accent5"/>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78" name="Freeform: Shape 1267"/>
          <p:cNvSpPr/>
          <p:nvPr/>
        </p:nvSpPr>
        <p:spPr>
          <a:xfrm>
            <a:off x="14203459" y="9141345"/>
            <a:ext cx="822708" cy="1610221"/>
          </a:xfrm>
          <a:custGeom>
            <a:avLst/>
            <a:gdLst/>
            <a:ahLst/>
            <a:cxnLst>
              <a:cxn ang="3cd4">
                <a:pos x="hc" y="t"/>
              </a:cxn>
              <a:cxn ang="cd2">
                <a:pos x="l" y="vc"/>
              </a:cxn>
              <a:cxn ang="cd4">
                <a:pos x="hc" y="b"/>
              </a:cxn>
              <a:cxn ang="0">
                <a:pos x="r" y="vc"/>
              </a:cxn>
            </a:cxnLst>
            <a:rect l="l" t="t" r="r" b="b"/>
            <a:pathLst>
              <a:path w="188" h="367">
                <a:moveTo>
                  <a:pt x="37" y="367"/>
                </a:moveTo>
                <a:cubicBezTo>
                  <a:pt x="121" y="267"/>
                  <a:pt x="176" y="142"/>
                  <a:pt x="188" y="5"/>
                </a:cubicBezTo>
                <a:cubicBezTo>
                  <a:pt x="182" y="7"/>
                  <a:pt x="175" y="8"/>
                  <a:pt x="168" y="8"/>
                </a:cubicBezTo>
                <a:cubicBezTo>
                  <a:pt x="156" y="8"/>
                  <a:pt x="146" y="5"/>
                  <a:pt x="138" y="0"/>
                </a:cubicBezTo>
                <a:cubicBezTo>
                  <a:pt x="126" y="126"/>
                  <a:pt x="76" y="241"/>
                  <a:pt x="0" y="333"/>
                </a:cubicBezTo>
                <a:cubicBezTo>
                  <a:pt x="17" y="338"/>
                  <a:pt x="30" y="351"/>
                  <a:pt x="37" y="367"/>
                </a:cubicBezTo>
                <a:close/>
              </a:path>
            </a:pathLst>
          </a:custGeom>
          <a:solidFill>
            <a:schemeClr val="accent2">
              <a:lumMod val="75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79" name="Freeform: Shape 1268"/>
          <p:cNvSpPr/>
          <p:nvPr/>
        </p:nvSpPr>
        <p:spPr>
          <a:xfrm>
            <a:off x="12404059" y="10953942"/>
            <a:ext cx="1597022" cy="822708"/>
          </a:xfrm>
          <a:custGeom>
            <a:avLst/>
            <a:gdLst/>
            <a:ahLst/>
            <a:cxnLst>
              <a:cxn ang="3cd4">
                <a:pos x="hc" y="t"/>
              </a:cxn>
              <a:cxn ang="cd2">
                <a:pos x="l" y="vc"/>
              </a:cxn>
              <a:cxn ang="cd4">
                <a:pos x="hc" y="b"/>
              </a:cxn>
              <a:cxn ang="0">
                <a:pos x="r" y="vc"/>
              </a:cxn>
            </a:cxnLst>
            <a:rect l="l" t="t" r="r" b="b"/>
            <a:pathLst>
              <a:path w="364" h="188">
                <a:moveTo>
                  <a:pt x="364" y="38"/>
                </a:moveTo>
                <a:cubicBezTo>
                  <a:pt x="348" y="31"/>
                  <a:pt x="335" y="17"/>
                  <a:pt x="329" y="0"/>
                </a:cubicBezTo>
                <a:cubicBezTo>
                  <a:pt x="237" y="76"/>
                  <a:pt x="124" y="125"/>
                  <a:pt x="0" y="137"/>
                </a:cubicBezTo>
                <a:cubicBezTo>
                  <a:pt x="3" y="145"/>
                  <a:pt x="5" y="154"/>
                  <a:pt x="5" y="164"/>
                </a:cubicBezTo>
                <a:cubicBezTo>
                  <a:pt x="5" y="172"/>
                  <a:pt x="4" y="181"/>
                  <a:pt x="0" y="188"/>
                </a:cubicBezTo>
                <a:cubicBezTo>
                  <a:pt x="138" y="176"/>
                  <a:pt x="263" y="121"/>
                  <a:pt x="364" y="38"/>
                </a:cubicBezTo>
                <a:close/>
              </a:path>
            </a:pathLst>
          </a:custGeom>
          <a:solidFill>
            <a:schemeClr val="accent3"/>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0" name="Freeform: Shape 1269"/>
          <p:cNvSpPr/>
          <p:nvPr/>
        </p:nvSpPr>
        <p:spPr>
          <a:xfrm>
            <a:off x="12395261" y="6022093"/>
            <a:ext cx="1623419" cy="835907"/>
          </a:xfrm>
          <a:custGeom>
            <a:avLst/>
            <a:gdLst/>
            <a:ahLst/>
            <a:cxnLst>
              <a:cxn ang="3cd4">
                <a:pos x="hc" y="t"/>
              </a:cxn>
              <a:cxn ang="cd2">
                <a:pos x="l" y="vc"/>
              </a:cxn>
              <a:cxn ang="cd4">
                <a:pos x="hc" y="b"/>
              </a:cxn>
              <a:cxn ang="0">
                <a:pos x="r" y="vc"/>
              </a:cxn>
            </a:cxnLst>
            <a:rect l="l" t="t" r="r" b="b"/>
            <a:pathLst>
              <a:path w="370" h="191">
                <a:moveTo>
                  <a:pt x="335" y="191"/>
                </a:moveTo>
                <a:cubicBezTo>
                  <a:pt x="341" y="174"/>
                  <a:pt x="354" y="160"/>
                  <a:pt x="370" y="154"/>
                </a:cubicBezTo>
                <a:cubicBezTo>
                  <a:pt x="270" y="68"/>
                  <a:pt x="143" y="12"/>
                  <a:pt x="4" y="0"/>
                </a:cubicBezTo>
                <a:cubicBezTo>
                  <a:pt x="6" y="6"/>
                  <a:pt x="7" y="13"/>
                  <a:pt x="7" y="20"/>
                </a:cubicBezTo>
                <a:cubicBezTo>
                  <a:pt x="7" y="31"/>
                  <a:pt x="5" y="42"/>
                  <a:pt x="0" y="51"/>
                </a:cubicBezTo>
                <a:cubicBezTo>
                  <a:pt x="127" y="62"/>
                  <a:pt x="243" y="113"/>
                  <a:pt x="335" y="191"/>
                </a:cubicBezTo>
                <a:close/>
              </a:path>
            </a:pathLst>
          </a:custGeom>
          <a:solidFill>
            <a:schemeClr val="accent1"/>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1" name="Freeform: Shape 1270"/>
          <p:cNvSpPr/>
          <p:nvPr/>
        </p:nvSpPr>
        <p:spPr>
          <a:xfrm>
            <a:off x="14216657" y="7060389"/>
            <a:ext cx="809510" cy="1592623"/>
          </a:xfrm>
          <a:custGeom>
            <a:avLst/>
            <a:gdLst/>
            <a:ahLst/>
            <a:cxnLst>
              <a:cxn ang="3cd4">
                <a:pos x="hc" y="t"/>
              </a:cxn>
              <a:cxn ang="cd2">
                <a:pos x="l" y="vc"/>
              </a:cxn>
              <a:cxn ang="cd4">
                <a:pos x="hc" y="b"/>
              </a:cxn>
              <a:cxn ang="0">
                <a:pos x="r" y="vc"/>
              </a:cxn>
            </a:cxnLst>
            <a:rect l="l" t="t" r="r" b="b"/>
            <a:pathLst>
              <a:path w="185" h="363">
                <a:moveTo>
                  <a:pt x="38" y="0"/>
                </a:moveTo>
                <a:cubicBezTo>
                  <a:pt x="31" y="17"/>
                  <a:pt x="17" y="30"/>
                  <a:pt x="0" y="35"/>
                </a:cubicBezTo>
                <a:cubicBezTo>
                  <a:pt x="74" y="126"/>
                  <a:pt x="123" y="239"/>
                  <a:pt x="135" y="363"/>
                </a:cubicBezTo>
                <a:cubicBezTo>
                  <a:pt x="143" y="358"/>
                  <a:pt x="153" y="356"/>
                  <a:pt x="165" y="356"/>
                </a:cubicBezTo>
                <a:cubicBezTo>
                  <a:pt x="172" y="356"/>
                  <a:pt x="179" y="357"/>
                  <a:pt x="185" y="359"/>
                </a:cubicBezTo>
                <a:cubicBezTo>
                  <a:pt x="174" y="223"/>
                  <a:pt x="120" y="100"/>
                  <a:pt x="38" y="0"/>
                </a:cubicBezTo>
                <a:close/>
              </a:path>
            </a:pathLst>
          </a:custGeom>
          <a:solidFill>
            <a:schemeClr val="accent2"/>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2" name="Freeform: Shape 1271"/>
          <p:cNvSpPr/>
          <p:nvPr/>
        </p:nvSpPr>
        <p:spPr>
          <a:xfrm>
            <a:off x="9271609" y="9150156"/>
            <a:ext cx="835907" cy="1614620"/>
          </a:xfrm>
          <a:custGeom>
            <a:avLst/>
            <a:gdLst/>
            <a:ahLst/>
            <a:cxnLst>
              <a:cxn ang="3cd4">
                <a:pos x="hc" y="t"/>
              </a:cxn>
              <a:cxn ang="cd2">
                <a:pos x="l" y="vc"/>
              </a:cxn>
              <a:cxn ang="cd4">
                <a:pos x="hc" y="b"/>
              </a:cxn>
              <a:cxn ang="0">
                <a:pos x="r" y="vc"/>
              </a:cxn>
            </a:cxnLst>
            <a:rect l="l" t="t" r="r" b="b"/>
            <a:pathLst>
              <a:path w="191" h="368">
                <a:moveTo>
                  <a:pt x="191" y="334"/>
                </a:moveTo>
                <a:cubicBezTo>
                  <a:pt x="114" y="241"/>
                  <a:pt x="63" y="126"/>
                  <a:pt x="51" y="0"/>
                </a:cubicBezTo>
                <a:cubicBezTo>
                  <a:pt x="43" y="3"/>
                  <a:pt x="33" y="6"/>
                  <a:pt x="23" y="6"/>
                </a:cubicBezTo>
                <a:cubicBezTo>
                  <a:pt x="15" y="6"/>
                  <a:pt x="7" y="5"/>
                  <a:pt x="0" y="2"/>
                </a:cubicBezTo>
                <a:cubicBezTo>
                  <a:pt x="12" y="141"/>
                  <a:pt x="68" y="268"/>
                  <a:pt x="154" y="368"/>
                </a:cubicBezTo>
                <a:cubicBezTo>
                  <a:pt x="161" y="352"/>
                  <a:pt x="174" y="339"/>
                  <a:pt x="191" y="334"/>
                </a:cubicBezTo>
                <a:close/>
              </a:path>
            </a:pathLst>
          </a:custGeom>
          <a:solidFill>
            <a:schemeClr val="accent4"/>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3" name="Freeform: Shape 1272"/>
          <p:cNvSpPr/>
          <p:nvPr/>
        </p:nvSpPr>
        <p:spPr>
          <a:xfrm>
            <a:off x="10314293" y="10967141"/>
            <a:ext cx="1583823" cy="809510"/>
          </a:xfrm>
          <a:custGeom>
            <a:avLst/>
            <a:gdLst/>
            <a:ahLst/>
            <a:cxnLst>
              <a:cxn ang="3cd4">
                <a:pos x="hc" y="t"/>
              </a:cxn>
              <a:cxn ang="cd2">
                <a:pos x="l" y="vc"/>
              </a:cxn>
              <a:cxn ang="cd4">
                <a:pos x="hc" y="b"/>
              </a:cxn>
              <a:cxn ang="0">
                <a:pos x="r" y="vc"/>
              </a:cxn>
            </a:cxnLst>
            <a:rect l="l" t="t" r="r" b="b"/>
            <a:pathLst>
              <a:path w="361" h="185">
                <a:moveTo>
                  <a:pt x="361" y="134"/>
                </a:moveTo>
                <a:cubicBezTo>
                  <a:pt x="238" y="122"/>
                  <a:pt x="125" y="74"/>
                  <a:pt x="34" y="0"/>
                </a:cubicBezTo>
                <a:cubicBezTo>
                  <a:pt x="29" y="17"/>
                  <a:pt x="16" y="30"/>
                  <a:pt x="0" y="38"/>
                </a:cubicBezTo>
                <a:cubicBezTo>
                  <a:pt x="100" y="120"/>
                  <a:pt x="224" y="173"/>
                  <a:pt x="360" y="185"/>
                </a:cubicBezTo>
                <a:cubicBezTo>
                  <a:pt x="357" y="178"/>
                  <a:pt x="355" y="169"/>
                  <a:pt x="355" y="161"/>
                </a:cubicBezTo>
                <a:cubicBezTo>
                  <a:pt x="355" y="151"/>
                  <a:pt x="357" y="142"/>
                  <a:pt x="361" y="134"/>
                </a:cubicBez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4" name="Freeform: Shape 1273"/>
          <p:cNvSpPr/>
          <p:nvPr/>
        </p:nvSpPr>
        <p:spPr>
          <a:xfrm>
            <a:off x="11968509" y="5920916"/>
            <a:ext cx="365159" cy="369559"/>
          </a:xfrm>
          <a:custGeom>
            <a:avLst/>
            <a:gdLst/>
            <a:ahLst/>
            <a:cxnLst>
              <a:cxn ang="3cd4">
                <a:pos x="hc" y="t"/>
              </a:cxn>
              <a:cxn ang="cd2">
                <a:pos x="l" y="vc"/>
              </a:cxn>
              <a:cxn ang="cd4">
                <a:pos x="hc" y="b"/>
              </a:cxn>
              <a:cxn ang="0">
                <a:pos x="r" y="vc"/>
              </a:cxn>
            </a:cxnLst>
            <a:rect l="l" t="t" r="r" b="b"/>
            <a:pathLst>
              <a:path w="84" h="85">
                <a:moveTo>
                  <a:pt x="84" y="43"/>
                </a:moveTo>
                <a:cubicBezTo>
                  <a:pt x="84" y="66"/>
                  <a:pt x="65" y="85"/>
                  <a:pt x="42" y="85"/>
                </a:cubicBezTo>
                <a:cubicBezTo>
                  <a:pt x="19" y="85"/>
                  <a:pt x="0" y="66"/>
                  <a:pt x="0" y="43"/>
                </a:cubicBezTo>
                <a:cubicBezTo>
                  <a:pt x="0" y="19"/>
                  <a:pt x="19" y="0"/>
                  <a:pt x="42" y="0"/>
                </a:cubicBezTo>
                <a:cubicBezTo>
                  <a:pt x="65" y="0"/>
                  <a:pt x="84" y="19"/>
                  <a:pt x="84" y="43"/>
                </a:cubicBezTo>
                <a:close/>
              </a:path>
            </a:pathLst>
          </a:custGeom>
          <a:solidFill>
            <a:schemeClr val="accent1"/>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5" name="Freeform: Shape 1274"/>
          <p:cNvSpPr/>
          <p:nvPr/>
        </p:nvSpPr>
        <p:spPr>
          <a:xfrm>
            <a:off x="13943889" y="6765610"/>
            <a:ext cx="365159" cy="365159"/>
          </a:xfrm>
          <a:custGeom>
            <a:avLst/>
            <a:gdLst/>
            <a:ahLst/>
            <a:cxnLst>
              <a:cxn ang="3cd4">
                <a:pos x="hc" y="t"/>
              </a:cxn>
              <a:cxn ang="cd2">
                <a:pos x="l" y="vc"/>
              </a:cxn>
              <a:cxn ang="cd4">
                <a:pos x="hc" y="b"/>
              </a:cxn>
              <a:cxn ang="0">
                <a:pos x="r" y="vc"/>
              </a:cxn>
            </a:cxnLst>
            <a:rect l="l" t="t" r="r" b="b"/>
            <a:pathLst>
              <a:path w="84" h="84">
                <a:moveTo>
                  <a:pt x="84" y="42"/>
                </a:moveTo>
                <a:cubicBezTo>
                  <a:pt x="84" y="66"/>
                  <a:pt x="66" y="84"/>
                  <a:pt x="42" y="84"/>
                </a:cubicBezTo>
                <a:cubicBezTo>
                  <a:pt x="19" y="84"/>
                  <a:pt x="0" y="66"/>
                  <a:pt x="0" y="42"/>
                </a:cubicBezTo>
                <a:cubicBezTo>
                  <a:pt x="0" y="19"/>
                  <a:pt x="19" y="0"/>
                  <a:pt x="42" y="0"/>
                </a:cubicBezTo>
                <a:cubicBezTo>
                  <a:pt x="66" y="0"/>
                  <a:pt x="84" y="19"/>
                  <a:pt x="84" y="42"/>
                </a:cubicBezTo>
                <a:close/>
              </a:path>
            </a:pathLst>
          </a:custGeom>
          <a:solidFill>
            <a:schemeClr val="accent2"/>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6" name="Freeform: Shape 1275"/>
          <p:cNvSpPr/>
          <p:nvPr/>
        </p:nvSpPr>
        <p:spPr>
          <a:xfrm>
            <a:off x="14753398" y="8718992"/>
            <a:ext cx="369559" cy="365159"/>
          </a:xfrm>
          <a:custGeom>
            <a:avLst/>
            <a:gdLst/>
            <a:ahLst/>
            <a:cxnLst>
              <a:cxn ang="3cd4">
                <a:pos x="hc" y="t"/>
              </a:cxn>
              <a:cxn ang="cd2">
                <a:pos x="l" y="vc"/>
              </a:cxn>
              <a:cxn ang="cd4">
                <a:pos x="hc" y="b"/>
              </a:cxn>
              <a:cxn ang="0">
                <a:pos x="r" y="vc"/>
              </a:cxn>
            </a:cxnLst>
            <a:rect l="l" t="t" r="r" b="b"/>
            <a:pathLst>
              <a:path w="85" h="84">
                <a:moveTo>
                  <a:pt x="85" y="42"/>
                </a:moveTo>
                <a:cubicBezTo>
                  <a:pt x="85" y="65"/>
                  <a:pt x="66" y="84"/>
                  <a:pt x="42" y="84"/>
                </a:cubicBezTo>
                <a:cubicBezTo>
                  <a:pt x="19" y="84"/>
                  <a:pt x="0" y="65"/>
                  <a:pt x="0" y="42"/>
                </a:cubicBezTo>
                <a:cubicBezTo>
                  <a:pt x="0" y="18"/>
                  <a:pt x="19" y="0"/>
                  <a:pt x="42" y="0"/>
                </a:cubicBezTo>
                <a:cubicBezTo>
                  <a:pt x="66" y="0"/>
                  <a:pt x="85" y="18"/>
                  <a:pt x="85" y="42"/>
                </a:cubicBezTo>
                <a:close/>
              </a:path>
            </a:pathLst>
          </a:custGeom>
          <a:solidFill>
            <a:schemeClr val="accent2">
              <a:lumMod val="75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7" name="Freeform: Shape 1276"/>
          <p:cNvSpPr/>
          <p:nvPr/>
        </p:nvSpPr>
        <p:spPr>
          <a:xfrm>
            <a:off x="13930690" y="10676774"/>
            <a:ext cx="365159" cy="369559"/>
          </a:xfrm>
          <a:custGeom>
            <a:avLst/>
            <a:gdLst/>
            <a:ahLst/>
            <a:cxnLst>
              <a:cxn ang="3cd4">
                <a:pos x="hc" y="t"/>
              </a:cxn>
              <a:cxn ang="cd2">
                <a:pos x="l" y="vc"/>
              </a:cxn>
              <a:cxn ang="cd4">
                <a:pos x="hc" y="b"/>
              </a:cxn>
              <a:cxn ang="0">
                <a:pos x="r" y="vc"/>
              </a:cxn>
            </a:cxnLst>
            <a:rect l="l" t="t" r="r" b="b"/>
            <a:pathLst>
              <a:path w="84" h="85">
                <a:moveTo>
                  <a:pt x="84" y="42"/>
                </a:moveTo>
                <a:cubicBezTo>
                  <a:pt x="84" y="66"/>
                  <a:pt x="65" y="85"/>
                  <a:pt x="42" y="85"/>
                </a:cubicBezTo>
                <a:cubicBezTo>
                  <a:pt x="19" y="85"/>
                  <a:pt x="0" y="66"/>
                  <a:pt x="0" y="42"/>
                </a:cubicBezTo>
                <a:cubicBezTo>
                  <a:pt x="0" y="19"/>
                  <a:pt x="19" y="0"/>
                  <a:pt x="42" y="0"/>
                </a:cubicBezTo>
                <a:cubicBezTo>
                  <a:pt x="65" y="0"/>
                  <a:pt x="84" y="19"/>
                  <a:pt x="84" y="42"/>
                </a:cubicBezTo>
                <a:close/>
              </a:path>
            </a:pathLst>
          </a:custGeom>
          <a:solidFill>
            <a:schemeClr val="accent3"/>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8" name="Freeform: Shape 1277"/>
          <p:cNvSpPr/>
          <p:nvPr/>
        </p:nvSpPr>
        <p:spPr>
          <a:xfrm>
            <a:off x="11968509" y="11486284"/>
            <a:ext cx="365159" cy="369559"/>
          </a:xfrm>
          <a:custGeom>
            <a:avLst/>
            <a:gdLst/>
            <a:ahLst/>
            <a:cxnLst>
              <a:cxn ang="3cd4">
                <a:pos x="hc" y="t"/>
              </a:cxn>
              <a:cxn ang="cd2">
                <a:pos x="l" y="vc"/>
              </a:cxn>
              <a:cxn ang="cd4">
                <a:pos x="hc" y="b"/>
              </a:cxn>
              <a:cxn ang="0">
                <a:pos x="r" y="vc"/>
              </a:cxn>
            </a:cxnLst>
            <a:rect l="l" t="t" r="r" b="b"/>
            <a:pathLst>
              <a:path w="84" h="85">
                <a:moveTo>
                  <a:pt x="84" y="43"/>
                </a:moveTo>
                <a:cubicBezTo>
                  <a:pt x="84" y="66"/>
                  <a:pt x="65" y="85"/>
                  <a:pt x="42" y="85"/>
                </a:cubicBezTo>
                <a:cubicBezTo>
                  <a:pt x="19" y="85"/>
                  <a:pt x="0" y="66"/>
                  <a:pt x="0" y="43"/>
                </a:cubicBezTo>
                <a:cubicBezTo>
                  <a:pt x="0" y="20"/>
                  <a:pt x="19" y="0"/>
                  <a:pt x="42" y="0"/>
                </a:cubicBezTo>
                <a:cubicBezTo>
                  <a:pt x="65" y="0"/>
                  <a:pt x="84" y="20"/>
                  <a:pt x="84" y="43"/>
                </a:cubicBez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89" name="Freeform: Shape 1278"/>
          <p:cNvSpPr/>
          <p:nvPr/>
        </p:nvSpPr>
        <p:spPr>
          <a:xfrm>
            <a:off x="10019526" y="10694372"/>
            <a:ext cx="365159" cy="365159"/>
          </a:xfrm>
          <a:custGeom>
            <a:avLst/>
            <a:gdLst/>
            <a:ahLst/>
            <a:cxnLst>
              <a:cxn ang="3cd4">
                <a:pos x="hc" y="t"/>
              </a:cxn>
              <a:cxn ang="cd2">
                <a:pos x="l" y="vc"/>
              </a:cxn>
              <a:cxn ang="cd4">
                <a:pos x="hc" y="b"/>
              </a:cxn>
              <a:cxn ang="0">
                <a:pos x="r" y="vc"/>
              </a:cxn>
            </a:cxnLst>
            <a:rect l="l" t="t" r="r" b="b"/>
            <a:pathLst>
              <a:path w="84" h="84">
                <a:moveTo>
                  <a:pt x="84" y="41"/>
                </a:moveTo>
                <a:cubicBezTo>
                  <a:pt x="84" y="65"/>
                  <a:pt x="65" y="84"/>
                  <a:pt x="42" y="84"/>
                </a:cubicBezTo>
                <a:cubicBezTo>
                  <a:pt x="19" y="84"/>
                  <a:pt x="0" y="65"/>
                  <a:pt x="0" y="41"/>
                </a:cubicBezTo>
                <a:cubicBezTo>
                  <a:pt x="0" y="18"/>
                  <a:pt x="19" y="0"/>
                  <a:pt x="42" y="0"/>
                </a:cubicBezTo>
                <a:cubicBezTo>
                  <a:pt x="65" y="0"/>
                  <a:pt x="84" y="18"/>
                  <a:pt x="84" y="41"/>
                </a:cubicBezTo>
                <a:close/>
              </a:path>
            </a:pathLst>
          </a:custGeom>
          <a:solidFill>
            <a:schemeClr val="accent4"/>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90" name="Freeform: Shape 1279"/>
          <p:cNvSpPr/>
          <p:nvPr/>
        </p:nvSpPr>
        <p:spPr>
          <a:xfrm>
            <a:off x="9188019" y="8714593"/>
            <a:ext cx="369559" cy="369559"/>
          </a:xfrm>
          <a:custGeom>
            <a:avLst/>
            <a:gdLst/>
            <a:ahLst/>
            <a:cxnLst>
              <a:cxn ang="3cd4">
                <a:pos x="hc" y="t"/>
              </a:cxn>
              <a:cxn ang="cd2">
                <a:pos x="l" y="vc"/>
              </a:cxn>
              <a:cxn ang="cd4">
                <a:pos x="hc" y="b"/>
              </a:cxn>
              <a:cxn ang="0">
                <a:pos x="r" y="vc"/>
              </a:cxn>
            </a:cxnLst>
            <a:rect l="l" t="t"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path>
            </a:pathLst>
          </a:custGeom>
          <a:solidFill>
            <a:schemeClr val="accent4">
              <a:lumMod val="60000"/>
              <a:lumOff val="40000"/>
            </a:schemeClr>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91" name="Freeform: Shape 1280"/>
          <p:cNvSpPr/>
          <p:nvPr/>
        </p:nvSpPr>
        <p:spPr>
          <a:xfrm>
            <a:off x="9997516" y="6752424"/>
            <a:ext cx="365159" cy="365159"/>
          </a:xfrm>
          <a:custGeom>
            <a:avLst/>
            <a:gdLst/>
            <a:ahLst/>
            <a:cxnLst>
              <a:cxn ang="3cd4">
                <a:pos x="hc" y="t"/>
              </a:cxn>
              <a:cxn ang="cd2">
                <a:pos x="l" y="vc"/>
              </a:cxn>
              <a:cxn ang="cd4">
                <a:pos x="hc" y="b"/>
              </a:cxn>
              <a:cxn ang="0">
                <a:pos x="r" y="vc"/>
              </a:cxn>
            </a:cxnLst>
            <a:rect l="l" t="t" r="r" b="b"/>
            <a:pathLst>
              <a:path w="84" h="84">
                <a:moveTo>
                  <a:pt x="84" y="42"/>
                </a:moveTo>
                <a:cubicBezTo>
                  <a:pt x="84" y="65"/>
                  <a:pt x="66" y="84"/>
                  <a:pt x="42" y="84"/>
                </a:cubicBezTo>
                <a:cubicBezTo>
                  <a:pt x="19" y="84"/>
                  <a:pt x="0" y="65"/>
                  <a:pt x="0" y="42"/>
                </a:cubicBezTo>
                <a:cubicBezTo>
                  <a:pt x="0" y="18"/>
                  <a:pt x="19" y="0"/>
                  <a:pt x="42" y="0"/>
                </a:cubicBezTo>
                <a:cubicBezTo>
                  <a:pt x="66" y="0"/>
                  <a:pt x="84" y="18"/>
                  <a:pt x="84" y="42"/>
                </a:cubicBezTo>
                <a:close/>
              </a:path>
            </a:pathLst>
          </a:custGeom>
          <a:solidFill>
            <a:schemeClr val="accent5"/>
          </a:solidFill>
          <a:ln cap="flat">
            <a:noFill/>
            <a:prstDash val="solid"/>
          </a:ln>
        </p:spPr>
        <p:txBody>
          <a:bodyPr vert="horz" wrap="none" lIns="90000" tIns="45000" rIns="90000" bIns="45000" anchor="ctr" anchorCtr="1" compatLnSpc="0"/>
          <a:lstStyle/>
          <a:p>
            <a:pPr hangingPunct="0"/>
            <a:endParaRPr lang="en-US" sz="1800" dirty="0">
              <a:latin typeface="Narkisim" panose="020E0502050101010101" pitchFamily="34" charset="-79"/>
              <a:ea typeface="Lato Light" charset="0"/>
              <a:cs typeface="Narkisim" panose="020E0502050101010101" pitchFamily="34" charset="-79"/>
            </a:endParaRPr>
          </a:p>
        </p:txBody>
      </p:sp>
      <p:sp>
        <p:nvSpPr>
          <p:cNvPr id="392" name="TextBox 391"/>
          <p:cNvSpPr txBox="1"/>
          <p:nvPr/>
        </p:nvSpPr>
        <p:spPr>
          <a:xfrm>
            <a:off x="15661666" y="6092190"/>
            <a:ext cx="4239363" cy="707886"/>
          </a:xfrm>
          <a:prstGeom prst="rect">
            <a:avLst/>
          </a:prstGeom>
          <a:noFill/>
        </p:spPr>
        <p:txBody>
          <a:bodyPr wrap="square" rtlCol="0">
            <a:spAutoFit/>
          </a:bodyPr>
          <a:lstStyle/>
          <a:p>
            <a:pPr rtl="1"/>
            <a:r>
              <a:rPr lang="he-IL" sz="4000" dirty="0">
                <a:latin typeface="Narkisim" panose="020E0502050101010101" pitchFamily="34" charset="-79"/>
                <a:ea typeface="Lato Light" charset="0"/>
                <a:cs typeface="Narkisim" panose="020E0502050101010101" pitchFamily="34" charset="-79"/>
              </a:rPr>
              <a:t>82.9% מהצעירים</a:t>
            </a:r>
            <a:endParaRPr lang="en-US" sz="4000" dirty="0">
              <a:latin typeface="Narkisim" panose="020E0502050101010101" pitchFamily="34" charset="-79"/>
              <a:ea typeface="Lato Light" charset="0"/>
              <a:cs typeface="Narkisim" panose="020E0502050101010101" pitchFamily="34" charset="-79"/>
            </a:endParaRPr>
          </a:p>
        </p:txBody>
      </p:sp>
      <p:sp>
        <p:nvSpPr>
          <p:cNvPr id="393" name="TextBox 392"/>
          <p:cNvSpPr txBox="1"/>
          <p:nvPr/>
        </p:nvSpPr>
        <p:spPr>
          <a:xfrm>
            <a:off x="15668702" y="5416140"/>
            <a:ext cx="7877097" cy="861774"/>
          </a:xfrm>
          <a:prstGeom prst="rect">
            <a:avLst/>
          </a:prstGeom>
          <a:noFill/>
        </p:spPr>
        <p:txBody>
          <a:bodyPr wrap="square" rtlCol="0">
            <a:spAutoFit/>
          </a:bodyPr>
          <a:lstStyle/>
          <a:p>
            <a:pPr rtl="1"/>
            <a:r>
              <a:rPr lang="he-IL" sz="5000" b="1" dirty="0">
                <a:solidFill>
                  <a:schemeClr val="tx2"/>
                </a:solidFill>
                <a:latin typeface="Narkisim" panose="020E0502050101010101" pitchFamily="34" charset="-79"/>
                <a:ea typeface="Lato Black" charset="0"/>
                <a:cs typeface="Narkisim" panose="020E0502050101010101" pitchFamily="34" charset="-79"/>
              </a:rPr>
              <a:t>עוקבים אחרי דמויות מפורסמות</a:t>
            </a:r>
            <a:endParaRPr lang="en-US" sz="5000" b="1" dirty="0">
              <a:solidFill>
                <a:schemeClr val="tx2"/>
              </a:solidFill>
              <a:latin typeface="Narkisim" panose="020E0502050101010101" pitchFamily="34" charset="-79"/>
              <a:ea typeface="Lato Black" charset="0"/>
              <a:cs typeface="Narkisim" panose="020E0502050101010101" pitchFamily="34" charset="-79"/>
            </a:endParaRPr>
          </a:p>
        </p:txBody>
      </p:sp>
      <p:sp>
        <p:nvSpPr>
          <p:cNvPr id="394" name="TextBox 393"/>
          <p:cNvSpPr txBox="1"/>
          <p:nvPr/>
        </p:nvSpPr>
        <p:spPr>
          <a:xfrm>
            <a:off x="15612962" y="8841763"/>
            <a:ext cx="3178512" cy="707886"/>
          </a:xfrm>
          <a:prstGeom prst="rect">
            <a:avLst/>
          </a:prstGeom>
          <a:noFill/>
        </p:spPr>
        <p:txBody>
          <a:bodyPr wrap="square" rtlCol="0">
            <a:spAutoFit/>
          </a:bodyPr>
          <a:lstStyle/>
          <a:p>
            <a:pPr rtl="1"/>
            <a:r>
              <a:rPr lang="he-IL" sz="4000" dirty="0">
                <a:latin typeface="Narkisim" panose="020E0502050101010101" pitchFamily="34" charset="-79"/>
                <a:ea typeface="Lato Light" charset="0"/>
                <a:cs typeface="Narkisim" panose="020E0502050101010101" pitchFamily="34" charset="-79"/>
              </a:rPr>
              <a:t>33% מהצעירים</a:t>
            </a:r>
            <a:endParaRPr lang="en-US" sz="4000" dirty="0">
              <a:latin typeface="Narkisim" panose="020E0502050101010101" pitchFamily="34" charset="-79"/>
              <a:ea typeface="Lato Light" charset="0"/>
              <a:cs typeface="Narkisim" panose="020E0502050101010101" pitchFamily="34" charset="-79"/>
            </a:endParaRPr>
          </a:p>
        </p:txBody>
      </p:sp>
      <p:sp>
        <p:nvSpPr>
          <p:cNvPr id="395" name="TextBox 394"/>
          <p:cNvSpPr txBox="1"/>
          <p:nvPr/>
        </p:nvSpPr>
        <p:spPr>
          <a:xfrm>
            <a:off x="15619997" y="8144448"/>
            <a:ext cx="9816641" cy="861774"/>
          </a:xfrm>
          <a:prstGeom prst="rect">
            <a:avLst/>
          </a:prstGeom>
          <a:noFill/>
        </p:spPr>
        <p:txBody>
          <a:bodyPr wrap="square" rtlCol="0">
            <a:spAutoFit/>
          </a:bodyPr>
          <a:lstStyle/>
          <a:p>
            <a:pPr rtl="1"/>
            <a:r>
              <a:rPr lang="he-IL" sz="5000" b="1" dirty="0">
                <a:solidFill>
                  <a:schemeClr val="tx2"/>
                </a:solidFill>
                <a:latin typeface="Narkisim" panose="020E0502050101010101" pitchFamily="34" charset="-79"/>
                <a:ea typeface="Lato Black" charset="0"/>
                <a:cs typeface="Narkisim" panose="020E0502050101010101" pitchFamily="34" charset="-79"/>
              </a:rPr>
              <a:t>עוקבים אחרי פוליטיקאים</a:t>
            </a:r>
            <a:endParaRPr lang="en-US" sz="5000" b="1" dirty="0">
              <a:solidFill>
                <a:schemeClr val="tx2"/>
              </a:solidFill>
              <a:latin typeface="Narkisim" panose="020E0502050101010101" pitchFamily="34" charset="-79"/>
              <a:ea typeface="Lato Black" charset="0"/>
              <a:cs typeface="Narkisim" panose="020E0502050101010101" pitchFamily="34" charset="-79"/>
            </a:endParaRPr>
          </a:p>
        </p:txBody>
      </p:sp>
      <p:sp>
        <p:nvSpPr>
          <p:cNvPr id="396" name="TextBox 395"/>
          <p:cNvSpPr txBox="1"/>
          <p:nvPr/>
        </p:nvSpPr>
        <p:spPr>
          <a:xfrm>
            <a:off x="15612961" y="11667913"/>
            <a:ext cx="3916010" cy="707886"/>
          </a:xfrm>
          <a:prstGeom prst="rect">
            <a:avLst/>
          </a:prstGeom>
          <a:noFill/>
        </p:spPr>
        <p:txBody>
          <a:bodyPr wrap="square" rtlCol="0">
            <a:spAutoFit/>
          </a:bodyPr>
          <a:lstStyle/>
          <a:p>
            <a:pPr rtl="1"/>
            <a:r>
              <a:rPr lang="he-IL" sz="4000" dirty="0">
                <a:latin typeface="Narkisim" panose="020E0502050101010101" pitchFamily="34" charset="-79"/>
                <a:ea typeface="Lato Light" charset="0"/>
                <a:cs typeface="Narkisim" panose="020E0502050101010101" pitchFamily="34" charset="-79"/>
              </a:rPr>
              <a:t>19.6% מהצעירים</a:t>
            </a:r>
            <a:endParaRPr lang="en-US" sz="4000" dirty="0">
              <a:latin typeface="Narkisim" panose="020E0502050101010101" pitchFamily="34" charset="-79"/>
              <a:ea typeface="Lato Light" charset="0"/>
              <a:cs typeface="Narkisim" panose="020E0502050101010101" pitchFamily="34" charset="-79"/>
            </a:endParaRPr>
          </a:p>
        </p:txBody>
      </p:sp>
      <p:sp>
        <p:nvSpPr>
          <p:cNvPr id="397" name="TextBox 396"/>
          <p:cNvSpPr txBox="1"/>
          <p:nvPr/>
        </p:nvSpPr>
        <p:spPr>
          <a:xfrm>
            <a:off x="15619997" y="10991863"/>
            <a:ext cx="8767178" cy="861774"/>
          </a:xfrm>
          <a:prstGeom prst="rect">
            <a:avLst/>
          </a:prstGeom>
          <a:noFill/>
        </p:spPr>
        <p:txBody>
          <a:bodyPr wrap="square" rtlCol="0">
            <a:spAutoFit/>
          </a:bodyPr>
          <a:lstStyle/>
          <a:p>
            <a:r>
              <a:rPr lang="he-IL" sz="5000" b="1" dirty="0">
                <a:solidFill>
                  <a:schemeClr val="tx2"/>
                </a:solidFill>
                <a:latin typeface="Narkisim" panose="020E0502050101010101" pitchFamily="34" charset="-79"/>
                <a:ea typeface="Lato Black" charset="0"/>
                <a:cs typeface="Narkisim" panose="020E0502050101010101" pitchFamily="34" charset="-79"/>
              </a:rPr>
              <a:t>מתעניינים במצב הפוליטי בישראל</a:t>
            </a:r>
            <a:endParaRPr lang="en-US" sz="5000" b="1" dirty="0">
              <a:solidFill>
                <a:schemeClr val="tx2"/>
              </a:solidFill>
              <a:latin typeface="Narkisim" panose="020E0502050101010101" pitchFamily="34" charset="-79"/>
              <a:ea typeface="Lato Black" charset="0"/>
              <a:cs typeface="Narkisim" panose="020E0502050101010101" pitchFamily="34" charset="-79"/>
            </a:endParaRPr>
          </a:p>
        </p:txBody>
      </p:sp>
      <p:sp>
        <p:nvSpPr>
          <p:cNvPr id="40" name="TextBox 39"/>
          <p:cNvSpPr txBox="1"/>
          <p:nvPr/>
        </p:nvSpPr>
        <p:spPr>
          <a:xfrm>
            <a:off x="5153667" y="11602040"/>
            <a:ext cx="3862836" cy="707886"/>
          </a:xfrm>
          <a:prstGeom prst="rect">
            <a:avLst/>
          </a:prstGeom>
          <a:noFill/>
        </p:spPr>
        <p:txBody>
          <a:bodyPr wrap="square" rtlCol="0">
            <a:spAutoFit/>
          </a:bodyPr>
          <a:lstStyle/>
          <a:p>
            <a:pPr algn="r"/>
            <a:r>
              <a:rPr lang="he-IL" sz="4000" dirty="0">
                <a:latin typeface="Narkisim" panose="020E0502050101010101" pitchFamily="34" charset="-79"/>
                <a:ea typeface="Lato Light" charset="0"/>
                <a:cs typeface="Narkisim" panose="020E0502050101010101" pitchFamily="34" charset="-79"/>
              </a:rPr>
              <a:t>86.9% מהצעירים</a:t>
            </a:r>
            <a:endParaRPr lang="en-US" sz="4000" dirty="0">
              <a:latin typeface="Narkisim" panose="020E0502050101010101" pitchFamily="34" charset="-79"/>
              <a:ea typeface="Lato Light" charset="0"/>
              <a:cs typeface="Narkisim" panose="020E0502050101010101" pitchFamily="34" charset="-79"/>
            </a:endParaRPr>
          </a:p>
        </p:txBody>
      </p:sp>
      <p:sp>
        <p:nvSpPr>
          <p:cNvPr id="41" name="TextBox 40"/>
          <p:cNvSpPr txBox="1"/>
          <p:nvPr/>
        </p:nvSpPr>
        <p:spPr>
          <a:xfrm>
            <a:off x="555171" y="10925990"/>
            <a:ext cx="8506663" cy="861774"/>
          </a:xfrm>
          <a:prstGeom prst="rect">
            <a:avLst/>
          </a:prstGeom>
          <a:noFill/>
        </p:spPr>
        <p:txBody>
          <a:bodyPr wrap="square" rtlCol="0">
            <a:spAutoFit/>
          </a:bodyPr>
          <a:lstStyle/>
          <a:p>
            <a:pPr algn="r"/>
            <a:r>
              <a:rPr lang="he-IL" sz="5000" b="1" dirty="0">
                <a:solidFill>
                  <a:schemeClr val="tx2"/>
                </a:solidFill>
                <a:latin typeface="Narkisim" panose="020E0502050101010101" pitchFamily="34" charset="-79"/>
                <a:ea typeface="Lato Black" charset="0"/>
                <a:cs typeface="Narkisim" panose="020E0502050101010101" pitchFamily="34" charset="-79"/>
              </a:rPr>
              <a:t>יצביעו בבחירות דמוקרטיות קרובות</a:t>
            </a:r>
            <a:endParaRPr lang="en-US" sz="5000" b="1" dirty="0">
              <a:solidFill>
                <a:schemeClr val="tx2"/>
              </a:solidFill>
              <a:latin typeface="Narkisim" panose="020E0502050101010101" pitchFamily="34" charset="-79"/>
              <a:ea typeface="Lato Black" charset="0"/>
              <a:cs typeface="Narkisim" panose="020E0502050101010101" pitchFamily="34" charset="-79"/>
            </a:endParaRPr>
          </a:p>
        </p:txBody>
      </p:sp>
      <p:sp>
        <p:nvSpPr>
          <p:cNvPr id="42" name="TextBox 41"/>
          <p:cNvSpPr txBox="1"/>
          <p:nvPr/>
        </p:nvSpPr>
        <p:spPr>
          <a:xfrm>
            <a:off x="5448435" y="8821863"/>
            <a:ext cx="3568068" cy="707886"/>
          </a:xfrm>
          <a:prstGeom prst="rect">
            <a:avLst/>
          </a:prstGeom>
          <a:noFill/>
        </p:spPr>
        <p:txBody>
          <a:bodyPr wrap="square" rtlCol="0">
            <a:spAutoFit/>
          </a:bodyPr>
          <a:lstStyle/>
          <a:p>
            <a:pPr algn="r" rtl="1"/>
            <a:r>
              <a:rPr lang="he-IL" sz="4000" dirty="0">
                <a:latin typeface="Narkisim" panose="020E0502050101010101" pitchFamily="34" charset="-79"/>
                <a:ea typeface="Lato Light" charset="0"/>
                <a:cs typeface="Narkisim" panose="020E0502050101010101" pitchFamily="34" charset="-79"/>
              </a:rPr>
              <a:t>81.6% מהצעירים</a:t>
            </a:r>
            <a:endParaRPr lang="en-US" sz="4000" dirty="0">
              <a:latin typeface="Narkisim" panose="020E0502050101010101" pitchFamily="34" charset="-79"/>
              <a:ea typeface="Lato Light" charset="0"/>
              <a:cs typeface="Narkisim" panose="020E0502050101010101" pitchFamily="34" charset="-79"/>
            </a:endParaRPr>
          </a:p>
        </p:txBody>
      </p:sp>
      <p:sp>
        <p:nvSpPr>
          <p:cNvPr id="43" name="TextBox 42"/>
          <p:cNvSpPr txBox="1"/>
          <p:nvPr/>
        </p:nvSpPr>
        <p:spPr>
          <a:xfrm>
            <a:off x="555171" y="8124548"/>
            <a:ext cx="8506663" cy="861774"/>
          </a:xfrm>
          <a:prstGeom prst="rect">
            <a:avLst/>
          </a:prstGeom>
          <a:noFill/>
        </p:spPr>
        <p:txBody>
          <a:bodyPr wrap="square" rtlCol="0">
            <a:spAutoFit/>
          </a:bodyPr>
          <a:lstStyle/>
          <a:p>
            <a:pPr algn="r" rtl="1"/>
            <a:r>
              <a:rPr lang="he-IL" sz="5000" b="1" dirty="0">
                <a:solidFill>
                  <a:schemeClr val="tx2"/>
                </a:solidFill>
                <a:latin typeface="Narkisim" panose="020E0502050101010101" pitchFamily="34" charset="-79"/>
                <a:ea typeface="Lato Black" charset="0"/>
                <a:cs typeface="Narkisim" panose="020E0502050101010101" pitchFamily="34" charset="-79"/>
              </a:rPr>
              <a:t>שונאים את השיח הפוליטי ברשת</a:t>
            </a:r>
            <a:endParaRPr lang="en-US" sz="5000" b="1" dirty="0">
              <a:solidFill>
                <a:schemeClr val="tx2"/>
              </a:solidFill>
              <a:latin typeface="Narkisim" panose="020E0502050101010101" pitchFamily="34" charset="-79"/>
              <a:ea typeface="Lato Black" charset="0"/>
              <a:cs typeface="Narkisim" panose="020E0502050101010101" pitchFamily="34" charset="-79"/>
            </a:endParaRPr>
          </a:p>
        </p:txBody>
      </p:sp>
      <p:sp>
        <p:nvSpPr>
          <p:cNvPr id="48" name="Rectangle 47"/>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arkisim" panose="020E0502050101010101" pitchFamily="34" charset="-79"/>
              <a:cs typeface="Narkisim" panose="020E0502050101010101" pitchFamily="34" charset="-79"/>
            </a:endParaRPr>
          </a:p>
        </p:txBody>
      </p:sp>
      <p:sp>
        <p:nvSpPr>
          <p:cNvPr id="50" name="TextBox 49">
            <a:extLst>
              <a:ext uri="{FF2B5EF4-FFF2-40B4-BE49-F238E27FC236}">
                <a16:creationId xmlns:a16="http://schemas.microsoft.com/office/drawing/2014/main" id="{CC819FA7-F4C6-486A-A7F4-60AFAC307A88}"/>
              </a:ext>
            </a:extLst>
          </p:cNvPr>
          <p:cNvSpPr txBox="1"/>
          <p:nvPr/>
        </p:nvSpPr>
        <p:spPr>
          <a:xfrm>
            <a:off x="6080082" y="1345162"/>
            <a:ext cx="12142011" cy="1631216"/>
          </a:xfrm>
          <a:prstGeom prst="rect">
            <a:avLst/>
          </a:prstGeom>
          <a:noFill/>
        </p:spPr>
        <p:txBody>
          <a:bodyPr wrap="square" rtlCol="0">
            <a:spAutoFit/>
          </a:bodyPr>
          <a:lstStyle/>
          <a:p>
            <a:pPr algn="ctr"/>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ממצאי המחקר</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sp>
        <p:nvSpPr>
          <p:cNvPr id="51" name="TextBox 50">
            <a:extLst>
              <a:ext uri="{FF2B5EF4-FFF2-40B4-BE49-F238E27FC236}">
                <a16:creationId xmlns:a16="http://schemas.microsoft.com/office/drawing/2014/main" id="{F530D7A9-D7B0-4B55-A348-F0C949B18781}"/>
              </a:ext>
            </a:extLst>
          </p:cNvPr>
          <p:cNvSpPr txBox="1"/>
          <p:nvPr/>
        </p:nvSpPr>
        <p:spPr>
          <a:xfrm>
            <a:off x="4551703" y="6091655"/>
            <a:ext cx="4406914" cy="707886"/>
          </a:xfrm>
          <a:prstGeom prst="rect">
            <a:avLst/>
          </a:prstGeom>
          <a:noFill/>
        </p:spPr>
        <p:txBody>
          <a:bodyPr wrap="square" rtlCol="0">
            <a:spAutoFit/>
          </a:bodyPr>
          <a:lstStyle/>
          <a:p>
            <a:pPr algn="r" rtl="1"/>
            <a:r>
              <a:rPr lang="he-IL" sz="4000" dirty="0">
                <a:latin typeface="Narkisim" panose="020E0502050101010101" pitchFamily="34" charset="-79"/>
                <a:ea typeface="Lato Light" charset="0"/>
                <a:cs typeface="Narkisim" panose="020E0502050101010101" pitchFamily="34" charset="-79"/>
              </a:rPr>
              <a:t>24.6% מהצעירים</a:t>
            </a:r>
            <a:endParaRPr lang="en-US" sz="4000" dirty="0">
              <a:latin typeface="Narkisim" panose="020E0502050101010101" pitchFamily="34" charset="-79"/>
              <a:ea typeface="Lato Light" charset="0"/>
              <a:cs typeface="Narkisim" panose="020E0502050101010101" pitchFamily="34" charset="-79"/>
            </a:endParaRPr>
          </a:p>
        </p:txBody>
      </p:sp>
      <p:sp>
        <p:nvSpPr>
          <p:cNvPr id="52" name="TextBox 51">
            <a:extLst>
              <a:ext uri="{FF2B5EF4-FFF2-40B4-BE49-F238E27FC236}">
                <a16:creationId xmlns:a16="http://schemas.microsoft.com/office/drawing/2014/main" id="{F2ADA10F-DAD7-4E56-BBCA-105EFD380BB3}"/>
              </a:ext>
            </a:extLst>
          </p:cNvPr>
          <p:cNvSpPr txBox="1"/>
          <p:nvPr/>
        </p:nvSpPr>
        <p:spPr>
          <a:xfrm>
            <a:off x="-9180" y="5415605"/>
            <a:ext cx="8971426" cy="861774"/>
          </a:xfrm>
          <a:prstGeom prst="rect">
            <a:avLst/>
          </a:prstGeom>
          <a:noFill/>
        </p:spPr>
        <p:txBody>
          <a:bodyPr wrap="square" rtlCol="0">
            <a:spAutoFit/>
          </a:bodyPr>
          <a:lstStyle/>
          <a:p>
            <a:pPr algn="r" rtl="1"/>
            <a:r>
              <a:rPr lang="he-IL" sz="5000" b="1" dirty="0">
                <a:solidFill>
                  <a:schemeClr val="tx2"/>
                </a:solidFill>
                <a:latin typeface="Narkisim" panose="020E0502050101010101" pitchFamily="34" charset="-79"/>
                <a:ea typeface="Lato Black" charset="0"/>
                <a:cs typeface="Narkisim" panose="020E0502050101010101" pitchFamily="34" charset="-79"/>
              </a:rPr>
              <a:t>צורכים תוכן פוליטי ברשת החברתית</a:t>
            </a:r>
            <a:endParaRPr lang="en-US" sz="5000" b="1" dirty="0">
              <a:solidFill>
                <a:schemeClr val="tx2"/>
              </a:solidFill>
              <a:latin typeface="Narkisim" panose="020E0502050101010101" pitchFamily="34" charset="-79"/>
              <a:ea typeface="Lato Black" charset="0"/>
              <a:cs typeface="Narkisim" panose="020E0502050101010101" pitchFamily="34" charset="-79"/>
            </a:endParaRPr>
          </a:p>
        </p:txBody>
      </p:sp>
    </p:spTree>
    <p:extLst>
      <p:ext uri="{BB962C8B-B14F-4D97-AF65-F5344CB8AC3E}">
        <p14:creationId xmlns:p14="http://schemas.microsoft.com/office/powerpoint/2010/main" val="1566240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randombar(horizontal)">
                                      <p:cBhvr>
                                        <p:cTn id="7" dur="500"/>
                                        <p:tgtEl>
                                          <p:spTgt spid="3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randombar(horizontal)">
                                      <p:cBhvr>
                                        <p:cTn id="10" dur="500"/>
                                        <p:tgtEl>
                                          <p:spTgt spid="24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92"/>
                                        </p:tgtEl>
                                        <p:attrNameLst>
                                          <p:attrName>style.visibility</p:attrName>
                                        </p:attrNameLst>
                                      </p:cBhvr>
                                      <p:to>
                                        <p:strVal val="visible"/>
                                      </p:to>
                                    </p:set>
                                    <p:animEffect transition="in" filter="randombar(horizontal)">
                                      <p:cBhvr>
                                        <p:cTn id="13" dur="500"/>
                                        <p:tgtEl>
                                          <p:spTgt spid="39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95"/>
                                        </p:tgtEl>
                                        <p:attrNameLst>
                                          <p:attrName>style.visibility</p:attrName>
                                        </p:attrNameLst>
                                      </p:cBhvr>
                                      <p:to>
                                        <p:strVal val="visible"/>
                                      </p:to>
                                    </p:set>
                                    <p:animEffect transition="in" filter="randombar(horizontal)">
                                      <p:cBhvr>
                                        <p:cTn id="16" dur="500"/>
                                        <p:tgtEl>
                                          <p:spTgt spid="39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4"/>
                                        </p:tgtEl>
                                        <p:attrNameLst>
                                          <p:attrName>style.visibility</p:attrName>
                                        </p:attrNameLst>
                                      </p:cBhvr>
                                      <p:to>
                                        <p:strVal val="visible"/>
                                      </p:to>
                                    </p:set>
                                    <p:animEffect transition="in" filter="randombar(horizontal)">
                                      <p:cBhvr>
                                        <p:cTn id="19" dur="500"/>
                                        <p:tgtEl>
                                          <p:spTgt spid="19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4"/>
                                        </p:tgtEl>
                                        <p:attrNameLst>
                                          <p:attrName>style.visibility</p:attrName>
                                        </p:attrNameLst>
                                      </p:cBhvr>
                                      <p:to>
                                        <p:strVal val="visible"/>
                                      </p:to>
                                    </p:set>
                                    <p:animEffect transition="in" filter="randombar(horizontal)">
                                      <p:cBhvr>
                                        <p:cTn id="22" dur="500"/>
                                        <p:tgtEl>
                                          <p:spTgt spid="39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0"/>
                                        </p:tgtEl>
                                        <p:attrNameLst>
                                          <p:attrName>style.visibility</p:attrName>
                                        </p:attrNameLst>
                                      </p:cBhvr>
                                      <p:to>
                                        <p:strVal val="visible"/>
                                      </p:to>
                                    </p:set>
                                    <p:animEffect transition="in" filter="randombar(horizontal)">
                                      <p:cBhvr>
                                        <p:cTn id="25" dur="500"/>
                                        <p:tgtEl>
                                          <p:spTgt spid="33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97"/>
                                        </p:tgtEl>
                                        <p:attrNameLst>
                                          <p:attrName>style.visibility</p:attrName>
                                        </p:attrNameLst>
                                      </p:cBhvr>
                                      <p:to>
                                        <p:strVal val="visible"/>
                                      </p:to>
                                    </p:set>
                                    <p:animEffect transition="in" filter="randombar(horizontal)">
                                      <p:cBhvr>
                                        <p:cTn id="28" dur="500"/>
                                        <p:tgtEl>
                                          <p:spTgt spid="39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96"/>
                                        </p:tgtEl>
                                        <p:attrNameLst>
                                          <p:attrName>style.visibility</p:attrName>
                                        </p:attrNameLst>
                                      </p:cBhvr>
                                      <p:to>
                                        <p:strVal val="visible"/>
                                      </p:to>
                                    </p:set>
                                    <p:animEffect transition="in" filter="randombar(horizontal)">
                                      <p:cBhvr>
                                        <p:cTn id="31" dur="500"/>
                                        <p:tgtEl>
                                          <p:spTgt spid="39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39"/>
                                        </p:tgtEl>
                                        <p:attrNameLst>
                                          <p:attrName>style.visibility</p:attrName>
                                        </p:attrNameLst>
                                      </p:cBhvr>
                                      <p:to>
                                        <p:strVal val="visible"/>
                                      </p:to>
                                    </p:set>
                                    <p:animEffect transition="in" filter="randombar(horizontal)">
                                      <p:cBhvr>
                                        <p:cTn id="36" dur="500"/>
                                        <p:tgtEl>
                                          <p:spTgt spid="23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75"/>
                                        </p:tgtEl>
                                        <p:attrNameLst>
                                          <p:attrName>style.visibility</p:attrName>
                                        </p:attrNameLst>
                                      </p:cBhvr>
                                      <p:to>
                                        <p:strVal val="visible"/>
                                      </p:to>
                                    </p:set>
                                    <p:animEffect transition="in" filter="randombar(horizontal)">
                                      <p:cBhvr>
                                        <p:cTn id="39" dur="500"/>
                                        <p:tgtEl>
                                          <p:spTgt spid="37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randombar(horizontal)">
                                      <p:cBhvr>
                                        <p:cTn id="42" dur="500"/>
                                        <p:tgtEl>
                                          <p:spTgt spid="5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randombar(horizontal)">
                                      <p:cBhvr>
                                        <p:cTn id="45" dur="500"/>
                                        <p:tgtEl>
                                          <p:spTgt spid="5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randombar(horizontal)">
                                      <p:cBhvr>
                                        <p:cTn id="48" dur="500"/>
                                        <p:tgtEl>
                                          <p:spTgt spid="43"/>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randombar(horizontal)">
                                      <p:cBhvr>
                                        <p:cTn id="51" dur="500"/>
                                        <p:tgtEl>
                                          <p:spTgt spid="42"/>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85"/>
                                        </p:tgtEl>
                                        <p:attrNameLst>
                                          <p:attrName>style.visibility</p:attrName>
                                        </p:attrNameLst>
                                      </p:cBhvr>
                                      <p:to>
                                        <p:strVal val="visible"/>
                                      </p:to>
                                    </p:set>
                                    <p:animEffect transition="in" filter="randombar(horizontal)">
                                      <p:cBhvr>
                                        <p:cTn id="60"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239" grpId="0" animBg="1"/>
      <p:bldP spid="240" grpId="0" animBg="1"/>
      <p:bldP spid="285" grpId="0" animBg="1"/>
      <p:bldP spid="330" grpId="0" animBg="1"/>
      <p:bldP spid="375" grpId="0" animBg="1"/>
      <p:bldP spid="392" grpId="0"/>
      <p:bldP spid="393" grpId="0"/>
      <p:bldP spid="394" grpId="0"/>
      <p:bldP spid="395" grpId="0"/>
      <p:bldP spid="396" grpId="0"/>
      <p:bldP spid="397" grpId="0"/>
      <p:bldP spid="40" grpId="0"/>
      <p:bldP spid="41" grpId="0"/>
      <p:bldP spid="42" grpId="0"/>
      <p:bldP spid="43"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hape 69"/>
          <p:cNvSpPr/>
          <p:nvPr/>
        </p:nvSpPr>
        <p:spPr>
          <a:xfrm rot="10800000">
            <a:off x="13496679" y="6302815"/>
            <a:ext cx="490114" cy="520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latin typeface="Lato Light" charset="0"/>
              <a:ea typeface="Lato Light" charset="0"/>
              <a:cs typeface="Lato Light" charset="0"/>
            </a:endParaRPr>
          </a:p>
        </p:txBody>
      </p:sp>
      <p:sp>
        <p:nvSpPr>
          <p:cNvPr id="22" name="Shape 71"/>
          <p:cNvSpPr/>
          <p:nvPr/>
        </p:nvSpPr>
        <p:spPr>
          <a:xfrm>
            <a:off x="10355777" y="9389804"/>
            <a:ext cx="490114" cy="520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latin typeface="Lato Light" charset="0"/>
              <a:ea typeface="Lato Light" charset="0"/>
              <a:cs typeface="Lato Light" charset="0"/>
            </a:endParaRPr>
          </a:p>
        </p:txBody>
      </p:sp>
      <p:sp>
        <p:nvSpPr>
          <p:cNvPr id="23" name="Shape 72"/>
          <p:cNvSpPr/>
          <p:nvPr/>
        </p:nvSpPr>
        <p:spPr>
          <a:xfrm rot="5400000">
            <a:off x="10382734" y="6275857"/>
            <a:ext cx="490115" cy="520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latin typeface="Lato Light" charset="0"/>
              <a:ea typeface="Lato Light" charset="0"/>
              <a:cs typeface="Lato Light" charset="0"/>
            </a:endParaRPr>
          </a:p>
        </p:txBody>
      </p:sp>
      <p:sp>
        <p:nvSpPr>
          <p:cNvPr id="28" name="Rectangle 27"/>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charset="0"/>
            </a:endParaRPr>
          </a:p>
        </p:txBody>
      </p:sp>
      <p:grpSp>
        <p:nvGrpSpPr>
          <p:cNvPr id="4" name="Group 3">
            <a:extLst>
              <a:ext uri="{FF2B5EF4-FFF2-40B4-BE49-F238E27FC236}">
                <a16:creationId xmlns:a16="http://schemas.microsoft.com/office/drawing/2014/main" id="{197CBF5B-2EFC-4A4F-A6EF-B946644ACD15}"/>
              </a:ext>
            </a:extLst>
          </p:cNvPr>
          <p:cNvGrpSpPr/>
          <p:nvPr/>
        </p:nvGrpSpPr>
        <p:grpSpPr>
          <a:xfrm>
            <a:off x="13215788" y="7052270"/>
            <a:ext cx="8707596" cy="2108525"/>
            <a:chOff x="13215788" y="7052270"/>
            <a:chExt cx="8707596" cy="2108525"/>
          </a:xfrm>
        </p:grpSpPr>
        <p:sp>
          <p:nvSpPr>
            <p:cNvPr id="18" name="Shape 66"/>
            <p:cNvSpPr/>
            <p:nvPr/>
          </p:nvSpPr>
          <p:spPr>
            <a:xfrm>
              <a:off x="13215788" y="7052270"/>
              <a:ext cx="2108526" cy="2108525"/>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lvl="0" algn="ctr">
                <a:defRPr sz="1800" cap="none">
                  <a:solidFill>
                    <a:srgbClr val="000000"/>
                  </a:solidFill>
                </a:defRPr>
              </a:pPr>
              <a:endParaRPr dirty="0">
                <a:latin typeface="Lato Light" charset="0"/>
                <a:ea typeface="Lato Light" charset="0"/>
                <a:cs typeface="Lato Light" charset="0"/>
              </a:endParaRPr>
            </a:p>
          </p:txBody>
        </p:sp>
        <p:sp>
          <p:nvSpPr>
            <p:cNvPr id="34" name="TextBox 33"/>
            <p:cNvSpPr txBox="1"/>
            <p:nvPr/>
          </p:nvSpPr>
          <p:spPr>
            <a:xfrm>
              <a:off x="15850262" y="7444812"/>
              <a:ext cx="6073122" cy="1323439"/>
            </a:xfrm>
            <a:prstGeom prst="rect">
              <a:avLst/>
            </a:prstGeom>
            <a:noFill/>
          </p:spPr>
          <p:txBody>
            <a:bodyPr wrap="square" rtlCol="0">
              <a:spAutoFit/>
            </a:bodyPr>
            <a:lstStyle/>
            <a:p>
              <a:pPr algn="ctr" rtl="1"/>
              <a:r>
                <a:rPr lang="he-IL" sz="4000" dirty="0">
                  <a:latin typeface="Narkisim" panose="020E0502050101010101" pitchFamily="34" charset="-79"/>
                  <a:ea typeface="Lato Light" charset="0"/>
                  <a:cs typeface="Narkisim" panose="020E0502050101010101" pitchFamily="34" charset="-79"/>
                </a:rPr>
                <a:t>מי שצורך תוכן כתוב מעלה יותר תוכן כתוב</a:t>
              </a:r>
              <a:endParaRPr lang="en-US" sz="4000" dirty="0">
                <a:latin typeface="Narkisim" panose="020E0502050101010101" pitchFamily="34" charset="-79"/>
                <a:ea typeface="Lato Light" charset="0"/>
                <a:cs typeface="Narkisim" panose="020E0502050101010101" pitchFamily="34" charset="-79"/>
              </a:endParaRPr>
            </a:p>
          </p:txBody>
        </p:sp>
        <p:sp>
          <p:nvSpPr>
            <p:cNvPr id="29" name="Freeform 16"/>
            <p:cNvSpPr>
              <a:spLocks/>
            </p:cNvSpPr>
            <p:nvPr/>
          </p:nvSpPr>
          <p:spPr bwMode="auto">
            <a:xfrm>
              <a:off x="13741736" y="7679549"/>
              <a:ext cx="1122362" cy="923925"/>
            </a:xfrm>
            <a:custGeom>
              <a:avLst/>
              <a:gdLst>
                <a:gd name="T0" fmla="*/ 762297 w 256"/>
                <a:gd name="T1" fmla="*/ 0 h 210"/>
                <a:gd name="T2" fmla="*/ 946299 w 256"/>
                <a:gd name="T3" fmla="*/ 70314 h 210"/>
                <a:gd name="T4" fmla="*/ 1064587 w 256"/>
                <a:gd name="T5" fmla="*/ 30762 h 210"/>
                <a:gd name="T6" fmla="*/ 1090873 w 256"/>
                <a:gd name="T7" fmla="*/ 17578 h 210"/>
                <a:gd name="T8" fmla="*/ 1016396 w 256"/>
                <a:gd name="T9" fmla="*/ 127444 h 210"/>
                <a:gd name="T10" fmla="*/ 990110 w 256"/>
                <a:gd name="T11" fmla="*/ 145022 h 210"/>
                <a:gd name="T12" fmla="*/ 990110 w 256"/>
                <a:gd name="T13" fmla="*/ 145022 h 210"/>
                <a:gd name="T14" fmla="*/ 1121540 w 256"/>
                <a:gd name="T15" fmla="*/ 109865 h 210"/>
                <a:gd name="T16" fmla="*/ 1121540 w 256"/>
                <a:gd name="T17" fmla="*/ 109865 h 210"/>
                <a:gd name="T18" fmla="*/ 1042682 w 256"/>
                <a:gd name="T19" fmla="*/ 197757 h 210"/>
                <a:gd name="T20" fmla="*/ 1007634 w 256"/>
                <a:gd name="T21" fmla="*/ 228519 h 210"/>
                <a:gd name="T22" fmla="*/ 998872 w 256"/>
                <a:gd name="T23" fmla="*/ 373541 h 210"/>
                <a:gd name="T24" fmla="*/ 547627 w 256"/>
                <a:gd name="T25" fmla="*/ 887710 h 210"/>
                <a:gd name="T26" fmla="*/ 219051 w 256"/>
                <a:gd name="T27" fmla="*/ 900894 h 210"/>
                <a:gd name="T28" fmla="*/ 83239 w 256"/>
                <a:gd name="T29" fmla="*/ 856948 h 210"/>
                <a:gd name="T30" fmla="*/ 21905 w 256"/>
                <a:gd name="T31" fmla="*/ 821791 h 210"/>
                <a:gd name="T32" fmla="*/ 0 w 256"/>
                <a:gd name="T33" fmla="*/ 808607 h 210"/>
                <a:gd name="T34" fmla="*/ 74477 w 256"/>
                <a:gd name="T35" fmla="*/ 813002 h 210"/>
                <a:gd name="T36" fmla="*/ 140193 w 256"/>
                <a:gd name="T37" fmla="*/ 804213 h 210"/>
                <a:gd name="T38" fmla="*/ 276004 w 256"/>
                <a:gd name="T39" fmla="*/ 755872 h 210"/>
                <a:gd name="T40" fmla="*/ 341719 w 256"/>
                <a:gd name="T41" fmla="*/ 711926 h 210"/>
                <a:gd name="T42" fmla="*/ 271623 w 256"/>
                <a:gd name="T43" fmla="*/ 703137 h 210"/>
                <a:gd name="T44" fmla="*/ 127049 w 256"/>
                <a:gd name="T45" fmla="*/ 553720 h 210"/>
                <a:gd name="T46" fmla="*/ 227813 w 256"/>
                <a:gd name="T47" fmla="*/ 549326 h 210"/>
                <a:gd name="T48" fmla="*/ 153336 w 256"/>
                <a:gd name="T49" fmla="*/ 518563 h 210"/>
                <a:gd name="T50" fmla="*/ 43810 w 256"/>
                <a:gd name="T51" fmla="*/ 320806 h 210"/>
                <a:gd name="T52" fmla="*/ 70096 w 256"/>
                <a:gd name="T53" fmla="*/ 333990 h 210"/>
                <a:gd name="T54" fmla="*/ 118287 w 256"/>
                <a:gd name="T55" fmla="*/ 347174 h 210"/>
                <a:gd name="T56" fmla="*/ 148955 w 256"/>
                <a:gd name="T57" fmla="*/ 347174 h 210"/>
                <a:gd name="T58" fmla="*/ 144574 w 256"/>
                <a:gd name="T59" fmla="*/ 347174 h 210"/>
                <a:gd name="T60" fmla="*/ 105144 w 256"/>
                <a:gd name="T61" fmla="*/ 312017 h 210"/>
                <a:gd name="T62" fmla="*/ 52572 w 256"/>
                <a:gd name="T63" fmla="*/ 101076 h 210"/>
                <a:gd name="T64" fmla="*/ 78858 w 256"/>
                <a:gd name="T65" fmla="*/ 43946 h 210"/>
                <a:gd name="T66" fmla="*/ 78858 w 256"/>
                <a:gd name="T67" fmla="*/ 43946 h 210"/>
                <a:gd name="T68" fmla="*/ 100763 w 256"/>
                <a:gd name="T69" fmla="*/ 65919 h 210"/>
                <a:gd name="T70" fmla="*/ 166479 w 256"/>
                <a:gd name="T71" fmla="*/ 131838 h 210"/>
                <a:gd name="T72" fmla="*/ 451245 w 256"/>
                <a:gd name="T73" fmla="*/ 268071 h 210"/>
                <a:gd name="T74" fmla="*/ 552008 w 256"/>
                <a:gd name="T75" fmla="*/ 281255 h 210"/>
                <a:gd name="T76" fmla="*/ 552008 w 256"/>
                <a:gd name="T77" fmla="*/ 175784 h 210"/>
                <a:gd name="T78" fmla="*/ 683438 w 256"/>
                <a:gd name="T79" fmla="*/ 17578 h 210"/>
                <a:gd name="T80" fmla="*/ 736011 w 256"/>
                <a:gd name="T81" fmla="*/ 4395 h 210"/>
                <a:gd name="T82" fmla="*/ 762297 w 256"/>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n-US">
                <a:latin typeface="Lato Light" charset="0"/>
              </a:endParaRPr>
            </a:p>
          </p:txBody>
        </p:sp>
      </p:grpSp>
      <p:sp>
        <p:nvSpPr>
          <p:cNvPr id="21" name="TextBox 20">
            <a:extLst>
              <a:ext uri="{FF2B5EF4-FFF2-40B4-BE49-F238E27FC236}">
                <a16:creationId xmlns:a16="http://schemas.microsoft.com/office/drawing/2014/main" id="{8F1F37DC-D085-417C-A71B-1B2A8F873022}"/>
              </a:ext>
            </a:extLst>
          </p:cNvPr>
          <p:cNvSpPr txBox="1"/>
          <p:nvPr/>
        </p:nvSpPr>
        <p:spPr>
          <a:xfrm>
            <a:off x="6132741" y="1345162"/>
            <a:ext cx="12142011" cy="1631216"/>
          </a:xfrm>
          <a:prstGeom prst="rect">
            <a:avLst/>
          </a:prstGeom>
          <a:noFill/>
        </p:spPr>
        <p:txBody>
          <a:bodyPr wrap="square" rtlCol="0">
            <a:spAutoFit/>
          </a:bodyPr>
          <a:lstStyle/>
          <a:p>
            <a:pPr algn="ctr"/>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קשרים כלליים</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grpSp>
        <p:nvGrpSpPr>
          <p:cNvPr id="3" name="Group 2">
            <a:extLst>
              <a:ext uri="{FF2B5EF4-FFF2-40B4-BE49-F238E27FC236}">
                <a16:creationId xmlns:a16="http://schemas.microsoft.com/office/drawing/2014/main" id="{266F41C6-85F8-41EF-83F6-EEDD3FF88346}"/>
              </a:ext>
            </a:extLst>
          </p:cNvPr>
          <p:cNvGrpSpPr/>
          <p:nvPr/>
        </p:nvGrpSpPr>
        <p:grpSpPr>
          <a:xfrm>
            <a:off x="9073788" y="3002808"/>
            <a:ext cx="6267952" cy="4059223"/>
            <a:chOff x="9073788" y="3002808"/>
            <a:chExt cx="6267952" cy="4059223"/>
          </a:xfrm>
        </p:grpSpPr>
        <p:sp>
          <p:nvSpPr>
            <p:cNvPr id="16" name="Shape 64"/>
            <p:cNvSpPr/>
            <p:nvPr/>
          </p:nvSpPr>
          <p:spPr>
            <a:xfrm>
              <a:off x="11117022" y="4953505"/>
              <a:ext cx="2108525" cy="21085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lvl="0" algn="ctr">
                <a:defRPr sz="1800" cap="none">
                  <a:solidFill>
                    <a:srgbClr val="000000"/>
                  </a:solidFill>
                </a:defRPr>
              </a:pPr>
              <a:endParaRPr dirty="0">
                <a:latin typeface="Lato Light" charset="0"/>
                <a:ea typeface="Lato Light" charset="0"/>
                <a:cs typeface="Lato Light" charset="0"/>
              </a:endParaRPr>
            </a:p>
          </p:txBody>
        </p:sp>
        <p:sp>
          <p:nvSpPr>
            <p:cNvPr id="31" name="Freeform 9">
              <a:extLst>
                <a:ext uri="{FF2B5EF4-FFF2-40B4-BE49-F238E27FC236}">
                  <a16:creationId xmlns:a16="http://schemas.microsoft.com/office/drawing/2014/main" id="{F9113EA3-DC2D-4F6B-84FA-85282232DB01}"/>
                </a:ext>
              </a:extLst>
            </p:cNvPr>
            <p:cNvSpPr>
              <a:spLocks noEditPoints="1"/>
            </p:cNvSpPr>
            <p:nvPr/>
          </p:nvSpPr>
          <p:spPr bwMode="auto">
            <a:xfrm>
              <a:off x="11520535" y="5289045"/>
              <a:ext cx="1366422" cy="1437445"/>
            </a:xfrm>
            <a:custGeom>
              <a:avLst/>
              <a:gdLst>
                <a:gd name="T0" fmla="*/ 2147483647 w 243"/>
                <a:gd name="T1" fmla="*/ 0 h 243"/>
                <a:gd name="T2" fmla="*/ 0 w 243"/>
                <a:gd name="T3" fmla="*/ 2147483647 h 243"/>
                <a:gd name="T4" fmla="*/ 2147483647 w 243"/>
                <a:gd name="T5" fmla="*/ 2147483647 h 243"/>
                <a:gd name="T6" fmla="*/ 2147483647 w 243"/>
                <a:gd name="T7" fmla="*/ 2147483647 h 243"/>
                <a:gd name="T8" fmla="*/ 2147483647 w 243"/>
                <a:gd name="T9" fmla="*/ 0 h 243"/>
                <a:gd name="T10" fmla="*/ 2147483647 w 243"/>
                <a:gd name="T11" fmla="*/ 2147483647 h 243"/>
                <a:gd name="T12" fmla="*/ 2147483647 w 243"/>
                <a:gd name="T13" fmla="*/ 2147483647 h 243"/>
                <a:gd name="T14" fmla="*/ 2147483647 w 243"/>
                <a:gd name="T15" fmla="*/ 2147483647 h 243"/>
                <a:gd name="T16" fmla="*/ 2147483647 w 243"/>
                <a:gd name="T17" fmla="*/ 2147483647 h 243"/>
                <a:gd name="T18" fmla="*/ 2147483647 w 243"/>
                <a:gd name="T19" fmla="*/ 2147483647 h 243"/>
                <a:gd name="T20" fmla="*/ 2147483647 w 243"/>
                <a:gd name="T21" fmla="*/ 2147483647 h 243"/>
                <a:gd name="T22" fmla="*/ 2147483647 w 243"/>
                <a:gd name="T23" fmla="*/ 2147483647 h 243"/>
                <a:gd name="T24" fmla="*/ 2147483647 w 243"/>
                <a:gd name="T25" fmla="*/ 2147483647 h 243"/>
                <a:gd name="T26" fmla="*/ 2147483647 w 243"/>
                <a:gd name="T27" fmla="*/ 2147483647 h 243"/>
                <a:gd name="T28" fmla="*/ 2147483647 w 243"/>
                <a:gd name="T29" fmla="*/ 2147483647 h 243"/>
                <a:gd name="T30" fmla="*/ 2147483647 w 243"/>
                <a:gd name="T31" fmla="*/ 2147483647 h 243"/>
                <a:gd name="T32" fmla="*/ 2147483647 w 243"/>
                <a:gd name="T33" fmla="*/ 2147483647 h 243"/>
                <a:gd name="T34" fmla="*/ 2147483647 w 243"/>
                <a:gd name="T35" fmla="*/ 2147483647 h 243"/>
                <a:gd name="T36" fmla="*/ 2147483647 w 243"/>
                <a:gd name="T37" fmla="*/ 2147483647 h 243"/>
                <a:gd name="T38" fmla="*/ 2147483647 w 243"/>
                <a:gd name="T39" fmla="*/ 2147483647 h 243"/>
                <a:gd name="T40" fmla="*/ 2147483647 w 243"/>
                <a:gd name="T41" fmla="*/ 2147483647 h 243"/>
                <a:gd name="T42" fmla="*/ 2147483647 w 243"/>
                <a:gd name="T43" fmla="*/ 2147483647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Lato Light" charset="0"/>
              </a:endParaRPr>
            </a:p>
          </p:txBody>
        </p:sp>
        <p:sp>
          <p:nvSpPr>
            <p:cNvPr id="32" name="TextBox 31">
              <a:extLst>
                <a:ext uri="{FF2B5EF4-FFF2-40B4-BE49-F238E27FC236}">
                  <a16:creationId xmlns:a16="http://schemas.microsoft.com/office/drawing/2014/main" id="{6EE4817A-FC87-439C-8516-75A2B3B37061}"/>
                </a:ext>
              </a:extLst>
            </p:cNvPr>
            <p:cNvSpPr txBox="1"/>
            <p:nvPr/>
          </p:nvSpPr>
          <p:spPr>
            <a:xfrm>
              <a:off x="9073788" y="3002808"/>
              <a:ext cx="6267952" cy="1938992"/>
            </a:xfrm>
            <a:prstGeom prst="rect">
              <a:avLst/>
            </a:prstGeom>
            <a:noFill/>
          </p:spPr>
          <p:txBody>
            <a:bodyPr wrap="square" rtlCol="0">
              <a:spAutoFit/>
            </a:bodyPr>
            <a:lstStyle/>
            <a:p>
              <a:pPr algn="ctr" rtl="1"/>
              <a:r>
                <a:rPr lang="he-IL" sz="4000" dirty="0">
                  <a:latin typeface="Narkisim" panose="020E0502050101010101" pitchFamily="34" charset="-79"/>
                  <a:ea typeface="Lato Light" charset="0"/>
                  <a:cs typeface="Narkisim" panose="020E0502050101010101" pitchFamily="34" charset="-79"/>
                </a:rPr>
                <a:t>ככל שהשימוש ברשת החברתית קבוע, כך עם מעלים יותר תוכן ויזואלי ועוקבים אחרי דמויות</a:t>
              </a:r>
              <a:endParaRPr lang="en-US" sz="4000" dirty="0">
                <a:latin typeface="Narkisim" panose="020E0502050101010101" pitchFamily="34" charset="-79"/>
                <a:ea typeface="Lato Light" charset="0"/>
                <a:cs typeface="Narkisim" panose="020E0502050101010101" pitchFamily="34" charset="-79"/>
              </a:endParaRPr>
            </a:p>
          </p:txBody>
        </p:sp>
      </p:grpSp>
      <p:grpSp>
        <p:nvGrpSpPr>
          <p:cNvPr id="6" name="Group 5">
            <a:extLst>
              <a:ext uri="{FF2B5EF4-FFF2-40B4-BE49-F238E27FC236}">
                <a16:creationId xmlns:a16="http://schemas.microsoft.com/office/drawing/2014/main" id="{663BE3DD-FAF8-42D6-880B-D84D9158F519}"/>
              </a:ext>
            </a:extLst>
          </p:cNvPr>
          <p:cNvGrpSpPr/>
          <p:nvPr/>
        </p:nvGrpSpPr>
        <p:grpSpPr>
          <a:xfrm>
            <a:off x="2912268" y="7052270"/>
            <a:ext cx="8214515" cy="2108526"/>
            <a:chOff x="2912268" y="7052270"/>
            <a:chExt cx="8214515" cy="2108526"/>
          </a:xfrm>
        </p:grpSpPr>
        <p:sp>
          <p:nvSpPr>
            <p:cNvPr id="19" name="Shape 67"/>
            <p:cNvSpPr/>
            <p:nvPr/>
          </p:nvSpPr>
          <p:spPr>
            <a:xfrm>
              <a:off x="9018257" y="7052270"/>
              <a:ext cx="2108526" cy="2108526"/>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lvl="0" algn="ctr">
                <a:defRPr sz="1800" cap="none">
                  <a:solidFill>
                    <a:srgbClr val="000000"/>
                  </a:solidFill>
                </a:defRPr>
              </a:pPr>
              <a:endParaRPr dirty="0">
                <a:latin typeface="Lato Light" charset="0"/>
                <a:ea typeface="Lato Light" charset="0"/>
                <a:cs typeface="Lato Light" charset="0"/>
              </a:endParaRPr>
            </a:p>
          </p:txBody>
        </p:sp>
        <p:sp>
          <p:nvSpPr>
            <p:cNvPr id="26" name="Freeform 15"/>
            <p:cNvSpPr>
              <a:spLocks noEditPoints="1"/>
            </p:cNvSpPr>
            <p:nvPr/>
          </p:nvSpPr>
          <p:spPr bwMode="auto">
            <a:xfrm>
              <a:off x="9511338" y="7548961"/>
              <a:ext cx="1122363" cy="1122362"/>
            </a:xfrm>
            <a:custGeom>
              <a:avLst/>
              <a:gdLst>
                <a:gd name="T0" fmla="*/ 981348 w 256"/>
                <a:gd name="T1" fmla="*/ 1121835 h 256"/>
                <a:gd name="T2" fmla="*/ 140193 w 256"/>
                <a:gd name="T3" fmla="*/ 1121835 h 256"/>
                <a:gd name="T4" fmla="*/ 0 w 256"/>
                <a:gd name="T5" fmla="*/ 981606 h 256"/>
                <a:gd name="T6" fmla="*/ 0 w 256"/>
                <a:gd name="T7" fmla="*/ 140229 h 256"/>
                <a:gd name="T8" fmla="*/ 140193 w 256"/>
                <a:gd name="T9" fmla="*/ 0 h 256"/>
                <a:gd name="T10" fmla="*/ 981348 w 256"/>
                <a:gd name="T11" fmla="*/ 0 h 256"/>
                <a:gd name="T12" fmla="*/ 1121540 w 256"/>
                <a:gd name="T13" fmla="*/ 140229 h 256"/>
                <a:gd name="T14" fmla="*/ 1121540 w 256"/>
                <a:gd name="T15" fmla="*/ 981606 h 256"/>
                <a:gd name="T16" fmla="*/ 981348 w 256"/>
                <a:gd name="T17" fmla="*/ 1121835 h 256"/>
                <a:gd name="T18" fmla="*/ 560770 w 256"/>
                <a:gd name="T19" fmla="*/ 341809 h 256"/>
                <a:gd name="T20" fmla="*/ 363624 w 256"/>
                <a:gd name="T21" fmla="*/ 468892 h 256"/>
                <a:gd name="T22" fmla="*/ 363624 w 256"/>
                <a:gd name="T23" fmla="*/ 468892 h 256"/>
                <a:gd name="T24" fmla="*/ 363624 w 256"/>
                <a:gd name="T25" fmla="*/ 473274 h 256"/>
                <a:gd name="T26" fmla="*/ 354862 w 256"/>
                <a:gd name="T27" fmla="*/ 486421 h 256"/>
                <a:gd name="T28" fmla="*/ 354862 w 256"/>
                <a:gd name="T29" fmla="*/ 495185 h 256"/>
                <a:gd name="T30" fmla="*/ 350481 w 256"/>
                <a:gd name="T31" fmla="*/ 508331 h 256"/>
                <a:gd name="T32" fmla="*/ 350481 w 256"/>
                <a:gd name="T33" fmla="*/ 517096 h 256"/>
                <a:gd name="T34" fmla="*/ 346100 w 256"/>
                <a:gd name="T35" fmla="*/ 530242 h 256"/>
                <a:gd name="T36" fmla="*/ 346100 w 256"/>
                <a:gd name="T37" fmla="*/ 539007 h 256"/>
                <a:gd name="T38" fmla="*/ 341719 w 256"/>
                <a:gd name="T39" fmla="*/ 560918 h 256"/>
                <a:gd name="T40" fmla="*/ 560770 w 256"/>
                <a:gd name="T41" fmla="*/ 780026 h 256"/>
                <a:gd name="T42" fmla="*/ 779821 w 256"/>
                <a:gd name="T43" fmla="*/ 560918 h 256"/>
                <a:gd name="T44" fmla="*/ 775440 w 256"/>
                <a:gd name="T45" fmla="*/ 539007 h 256"/>
                <a:gd name="T46" fmla="*/ 775440 w 256"/>
                <a:gd name="T47" fmla="*/ 530242 h 256"/>
                <a:gd name="T48" fmla="*/ 771059 w 256"/>
                <a:gd name="T49" fmla="*/ 517096 h 256"/>
                <a:gd name="T50" fmla="*/ 771059 w 256"/>
                <a:gd name="T51" fmla="*/ 508331 h 256"/>
                <a:gd name="T52" fmla="*/ 766678 w 256"/>
                <a:gd name="T53" fmla="*/ 495185 h 256"/>
                <a:gd name="T54" fmla="*/ 766678 w 256"/>
                <a:gd name="T55" fmla="*/ 486421 h 256"/>
                <a:gd name="T56" fmla="*/ 757916 w 256"/>
                <a:gd name="T57" fmla="*/ 473274 h 256"/>
                <a:gd name="T58" fmla="*/ 757916 w 256"/>
                <a:gd name="T59" fmla="*/ 468892 h 256"/>
                <a:gd name="T60" fmla="*/ 757916 w 256"/>
                <a:gd name="T61" fmla="*/ 468892 h 256"/>
                <a:gd name="T62" fmla="*/ 560770 w 256"/>
                <a:gd name="T63" fmla="*/ 341809 h 256"/>
                <a:gd name="T64" fmla="*/ 994491 w 256"/>
                <a:gd name="T65" fmla="*/ 184051 h 256"/>
                <a:gd name="T66" fmla="*/ 937537 w 256"/>
                <a:gd name="T67" fmla="*/ 127083 h 256"/>
                <a:gd name="T68" fmla="*/ 828012 w 256"/>
                <a:gd name="T69" fmla="*/ 127083 h 256"/>
                <a:gd name="T70" fmla="*/ 771059 w 256"/>
                <a:gd name="T71" fmla="*/ 184051 h 256"/>
                <a:gd name="T72" fmla="*/ 771059 w 256"/>
                <a:gd name="T73" fmla="*/ 293605 h 256"/>
                <a:gd name="T74" fmla="*/ 828012 w 256"/>
                <a:gd name="T75" fmla="*/ 350573 h 256"/>
                <a:gd name="T76" fmla="*/ 937537 w 256"/>
                <a:gd name="T77" fmla="*/ 350573 h 256"/>
                <a:gd name="T78" fmla="*/ 994491 w 256"/>
                <a:gd name="T79" fmla="*/ 293605 h 256"/>
                <a:gd name="T80" fmla="*/ 994491 w 256"/>
                <a:gd name="T81" fmla="*/ 184051 h 256"/>
                <a:gd name="T82" fmla="*/ 994491 w 256"/>
                <a:gd name="T83" fmla="*/ 468892 h 256"/>
                <a:gd name="T84" fmla="*/ 893727 w 256"/>
                <a:gd name="T85" fmla="*/ 468892 h 256"/>
                <a:gd name="T86" fmla="*/ 902489 w 256"/>
                <a:gd name="T87" fmla="*/ 560918 h 256"/>
                <a:gd name="T88" fmla="*/ 560770 w 256"/>
                <a:gd name="T89" fmla="*/ 902727 h 256"/>
                <a:gd name="T90" fmla="*/ 219051 w 256"/>
                <a:gd name="T91" fmla="*/ 560918 h 256"/>
                <a:gd name="T92" fmla="*/ 227813 w 256"/>
                <a:gd name="T93" fmla="*/ 468892 h 256"/>
                <a:gd name="T94" fmla="*/ 127049 w 256"/>
                <a:gd name="T95" fmla="*/ 468892 h 256"/>
                <a:gd name="T96" fmla="*/ 127049 w 256"/>
                <a:gd name="T97" fmla="*/ 937784 h 256"/>
                <a:gd name="T98" fmla="*/ 184003 w 256"/>
                <a:gd name="T99" fmla="*/ 994752 h 256"/>
                <a:gd name="T100" fmla="*/ 937537 w 256"/>
                <a:gd name="T101" fmla="*/ 994752 h 256"/>
                <a:gd name="T102" fmla="*/ 994491 w 256"/>
                <a:gd name="T103" fmla="*/ 937784 h 256"/>
                <a:gd name="T104" fmla="*/ 994491 w 256"/>
                <a:gd name="T105" fmla="*/ 468892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6" h="256">
                  <a:moveTo>
                    <a:pt x="224" y="256"/>
                  </a:moveTo>
                  <a:cubicBezTo>
                    <a:pt x="32" y="256"/>
                    <a:pt x="32" y="256"/>
                    <a:pt x="32" y="256"/>
                  </a:cubicBezTo>
                  <a:cubicBezTo>
                    <a:pt x="14" y="256"/>
                    <a:pt x="0" y="242"/>
                    <a:pt x="0" y="224"/>
                  </a:cubicBezTo>
                  <a:cubicBezTo>
                    <a:pt x="0" y="32"/>
                    <a:pt x="0" y="32"/>
                    <a:pt x="0" y="32"/>
                  </a:cubicBezTo>
                  <a:cubicBezTo>
                    <a:pt x="0" y="14"/>
                    <a:pt x="14" y="0"/>
                    <a:pt x="32" y="0"/>
                  </a:cubicBezTo>
                  <a:cubicBezTo>
                    <a:pt x="224" y="0"/>
                    <a:pt x="224" y="0"/>
                    <a:pt x="224" y="0"/>
                  </a:cubicBezTo>
                  <a:cubicBezTo>
                    <a:pt x="242" y="0"/>
                    <a:pt x="256" y="14"/>
                    <a:pt x="256" y="32"/>
                  </a:cubicBezTo>
                  <a:cubicBezTo>
                    <a:pt x="256" y="224"/>
                    <a:pt x="256" y="224"/>
                    <a:pt x="256" y="224"/>
                  </a:cubicBezTo>
                  <a:cubicBezTo>
                    <a:pt x="256" y="242"/>
                    <a:pt x="242" y="256"/>
                    <a:pt x="224" y="256"/>
                  </a:cubicBezTo>
                  <a:moveTo>
                    <a:pt x="128" y="78"/>
                  </a:moveTo>
                  <a:cubicBezTo>
                    <a:pt x="108" y="78"/>
                    <a:pt x="91" y="90"/>
                    <a:pt x="83" y="107"/>
                  </a:cubicBezTo>
                  <a:cubicBezTo>
                    <a:pt x="83" y="107"/>
                    <a:pt x="83" y="107"/>
                    <a:pt x="83" y="107"/>
                  </a:cubicBezTo>
                  <a:cubicBezTo>
                    <a:pt x="83" y="107"/>
                    <a:pt x="83" y="108"/>
                    <a:pt x="83" y="108"/>
                  </a:cubicBezTo>
                  <a:cubicBezTo>
                    <a:pt x="82" y="109"/>
                    <a:pt x="82" y="110"/>
                    <a:pt x="81" y="111"/>
                  </a:cubicBezTo>
                  <a:cubicBezTo>
                    <a:pt x="81" y="111"/>
                    <a:pt x="81" y="112"/>
                    <a:pt x="81" y="113"/>
                  </a:cubicBezTo>
                  <a:cubicBezTo>
                    <a:pt x="81" y="114"/>
                    <a:pt x="80" y="115"/>
                    <a:pt x="80" y="116"/>
                  </a:cubicBezTo>
                  <a:cubicBezTo>
                    <a:pt x="80" y="116"/>
                    <a:pt x="80" y="117"/>
                    <a:pt x="80" y="118"/>
                  </a:cubicBezTo>
                  <a:cubicBezTo>
                    <a:pt x="79" y="119"/>
                    <a:pt x="79" y="120"/>
                    <a:pt x="79" y="121"/>
                  </a:cubicBezTo>
                  <a:cubicBezTo>
                    <a:pt x="79" y="122"/>
                    <a:pt x="79" y="122"/>
                    <a:pt x="79" y="123"/>
                  </a:cubicBezTo>
                  <a:cubicBezTo>
                    <a:pt x="79" y="124"/>
                    <a:pt x="78" y="126"/>
                    <a:pt x="78" y="128"/>
                  </a:cubicBezTo>
                  <a:cubicBezTo>
                    <a:pt x="78" y="155"/>
                    <a:pt x="101" y="178"/>
                    <a:pt x="128" y="178"/>
                  </a:cubicBezTo>
                  <a:cubicBezTo>
                    <a:pt x="155" y="178"/>
                    <a:pt x="178" y="155"/>
                    <a:pt x="178" y="128"/>
                  </a:cubicBezTo>
                  <a:cubicBezTo>
                    <a:pt x="178" y="126"/>
                    <a:pt x="177" y="124"/>
                    <a:pt x="177" y="123"/>
                  </a:cubicBezTo>
                  <a:cubicBezTo>
                    <a:pt x="177" y="122"/>
                    <a:pt x="177" y="122"/>
                    <a:pt x="177" y="121"/>
                  </a:cubicBezTo>
                  <a:cubicBezTo>
                    <a:pt x="177" y="120"/>
                    <a:pt x="177" y="119"/>
                    <a:pt x="176" y="118"/>
                  </a:cubicBezTo>
                  <a:cubicBezTo>
                    <a:pt x="176" y="117"/>
                    <a:pt x="176" y="116"/>
                    <a:pt x="176" y="116"/>
                  </a:cubicBezTo>
                  <a:cubicBezTo>
                    <a:pt x="176" y="115"/>
                    <a:pt x="175" y="114"/>
                    <a:pt x="175" y="113"/>
                  </a:cubicBezTo>
                  <a:cubicBezTo>
                    <a:pt x="175" y="112"/>
                    <a:pt x="175" y="111"/>
                    <a:pt x="175" y="111"/>
                  </a:cubicBezTo>
                  <a:cubicBezTo>
                    <a:pt x="174" y="110"/>
                    <a:pt x="174" y="109"/>
                    <a:pt x="173" y="108"/>
                  </a:cubicBezTo>
                  <a:cubicBezTo>
                    <a:pt x="173" y="108"/>
                    <a:pt x="173" y="107"/>
                    <a:pt x="173" y="107"/>
                  </a:cubicBezTo>
                  <a:cubicBezTo>
                    <a:pt x="173" y="107"/>
                    <a:pt x="173" y="107"/>
                    <a:pt x="173" y="107"/>
                  </a:cubicBezTo>
                  <a:cubicBezTo>
                    <a:pt x="165" y="90"/>
                    <a:pt x="148" y="78"/>
                    <a:pt x="128" y="78"/>
                  </a:cubicBezTo>
                  <a:moveTo>
                    <a:pt x="227" y="42"/>
                  </a:moveTo>
                  <a:cubicBezTo>
                    <a:pt x="227" y="35"/>
                    <a:pt x="221" y="29"/>
                    <a:pt x="214" y="29"/>
                  </a:cubicBezTo>
                  <a:cubicBezTo>
                    <a:pt x="189" y="29"/>
                    <a:pt x="189" y="29"/>
                    <a:pt x="189" y="29"/>
                  </a:cubicBezTo>
                  <a:cubicBezTo>
                    <a:pt x="182" y="29"/>
                    <a:pt x="176" y="35"/>
                    <a:pt x="176" y="42"/>
                  </a:cubicBezTo>
                  <a:cubicBezTo>
                    <a:pt x="176" y="67"/>
                    <a:pt x="176" y="67"/>
                    <a:pt x="176" y="67"/>
                  </a:cubicBezTo>
                  <a:cubicBezTo>
                    <a:pt x="176" y="74"/>
                    <a:pt x="182" y="80"/>
                    <a:pt x="189" y="80"/>
                  </a:cubicBezTo>
                  <a:cubicBezTo>
                    <a:pt x="214" y="80"/>
                    <a:pt x="214" y="80"/>
                    <a:pt x="214" y="80"/>
                  </a:cubicBezTo>
                  <a:cubicBezTo>
                    <a:pt x="221" y="80"/>
                    <a:pt x="227" y="74"/>
                    <a:pt x="227" y="67"/>
                  </a:cubicBezTo>
                  <a:lnTo>
                    <a:pt x="227" y="42"/>
                  </a:lnTo>
                  <a:close/>
                  <a:moveTo>
                    <a:pt x="227" y="107"/>
                  </a:moveTo>
                  <a:cubicBezTo>
                    <a:pt x="204" y="107"/>
                    <a:pt x="204" y="107"/>
                    <a:pt x="204" y="107"/>
                  </a:cubicBezTo>
                  <a:cubicBezTo>
                    <a:pt x="205" y="114"/>
                    <a:pt x="206" y="121"/>
                    <a:pt x="206" y="128"/>
                  </a:cubicBezTo>
                  <a:cubicBezTo>
                    <a:pt x="206" y="171"/>
                    <a:pt x="171" y="206"/>
                    <a:pt x="128" y="206"/>
                  </a:cubicBezTo>
                  <a:cubicBezTo>
                    <a:pt x="85" y="206"/>
                    <a:pt x="50" y="171"/>
                    <a:pt x="50" y="128"/>
                  </a:cubicBezTo>
                  <a:cubicBezTo>
                    <a:pt x="50" y="121"/>
                    <a:pt x="51" y="114"/>
                    <a:pt x="52" y="107"/>
                  </a:cubicBezTo>
                  <a:cubicBezTo>
                    <a:pt x="29" y="107"/>
                    <a:pt x="29" y="107"/>
                    <a:pt x="29" y="107"/>
                  </a:cubicBezTo>
                  <a:cubicBezTo>
                    <a:pt x="29" y="214"/>
                    <a:pt x="29" y="214"/>
                    <a:pt x="29" y="214"/>
                  </a:cubicBezTo>
                  <a:cubicBezTo>
                    <a:pt x="29" y="221"/>
                    <a:pt x="35" y="227"/>
                    <a:pt x="42" y="227"/>
                  </a:cubicBezTo>
                  <a:cubicBezTo>
                    <a:pt x="214" y="227"/>
                    <a:pt x="214" y="227"/>
                    <a:pt x="214" y="227"/>
                  </a:cubicBezTo>
                  <a:cubicBezTo>
                    <a:pt x="221" y="227"/>
                    <a:pt x="227" y="221"/>
                    <a:pt x="227" y="214"/>
                  </a:cubicBezTo>
                  <a:lnTo>
                    <a:pt x="227" y="1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n-US">
                <a:latin typeface="Lato Light" charset="0"/>
              </a:endParaRPr>
            </a:p>
          </p:txBody>
        </p:sp>
        <p:sp>
          <p:nvSpPr>
            <p:cNvPr id="33" name="TextBox 32">
              <a:extLst>
                <a:ext uri="{FF2B5EF4-FFF2-40B4-BE49-F238E27FC236}">
                  <a16:creationId xmlns:a16="http://schemas.microsoft.com/office/drawing/2014/main" id="{94842D0E-F0D7-452D-8092-37EEEC623E84}"/>
                </a:ext>
              </a:extLst>
            </p:cNvPr>
            <p:cNvSpPr txBox="1"/>
            <p:nvPr/>
          </p:nvSpPr>
          <p:spPr>
            <a:xfrm>
              <a:off x="2912268" y="7479791"/>
              <a:ext cx="6073122" cy="1323439"/>
            </a:xfrm>
            <a:prstGeom prst="rect">
              <a:avLst/>
            </a:prstGeom>
            <a:noFill/>
          </p:spPr>
          <p:txBody>
            <a:bodyPr wrap="square" rtlCol="0">
              <a:spAutoFit/>
            </a:bodyPr>
            <a:lstStyle/>
            <a:p>
              <a:pPr algn="ctr" rtl="1"/>
              <a:r>
                <a:rPr lang="he-IL" sz="4000" dirty="0">
                  <a:latin typeface="Narkisim" panose="020E0502050101010101" pitchFamily="34" charset="-79"/>
                  <a:ea typeface="Lato Light" charset="0"/>
                  <a:cs typeface="Narkisim" panose="020E0502050101010101" pitchFamily="34" charset="-79"/>
                </a:rPr>
                <a:t>מי שצופה יותר בתוכן ויזואלי מעלה יותר תמונות/סרטונים</a:t>
              </a:r>
              <a:endParaRPr lang="en-US" sz="4000" dirty="0">
                <a:latin typeface="Narkisim" panose="020E0502050101010101" pitchFamily="34" charset="-79"/>
                <a:ea typeface="Lato Light" charset="0"/>
                <a:cs typeface="Narkisim" panose="020E0502050101010101" pitchFamily="34" charset="-79"/>
              </a:endParaRPr>
            </a:p>
          </p:txBody>
        </p:sp>
      </p:grpSp>
      <p:grpSp>
        <p:nvGrpSpPr>
          <p:cNvPr id="5" name="Group 4">
            <a:extLst>
              <a:ext uri="{FF2B5EF4-FFF2-40B4-BE49-F238E27FC236}">
                <a16:creationId xmlns:a16="http://schemas.microsoft.com/office/drawing/2014/main" id="{D70BEFF7-756F-4D00-8D0D-C352E6A1DC12}"/>
              </a:ext>
            </a:extLst>
          </p:cNvPr>
          <p:cNvGrpSpPr/>
          <p:nvPr/>
        </p:nvGrpSpPr>
        <p:grpSpPr>
          <a:xfrm>
            <a:off x="9167185" y="9151037"/>
            <a:ext cx="6073122" cy="4272200"/>
            <a:chOff x="9167185" y="9151037"/>
            <a:chExt cx="6073122" cy="4272200"/>
          </a:xfrm>
        </p:grpSpPr>
        <p:sp>
          <p:nvSpPr>
            <p:cNvPr id="17" name="Shape 65"/>
            <p:cNvSpPr/>
            <p:nvPr/>
          </p:nvSpPr>
          <p:spPr>
            <a:xfrm>
              <a:off x="11139324" y="9151037"/>
              <a:ext cx="2108525" cy="21085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lvl="0" algn="ctr">
                <a:defRPr sz="1800" cap="none">
                  <a:solidFill>
                    <a:srgbClr val="000000"/>
                  </a:solidFill>
                </a:defRPr>
              </a:pPr>
              <a:endParaRPr dirty="0">
                <a:latin typeface="Lato Light" charset="0"/>
                <a:ea typeface="Lato Light" charset="0"/>
                <a:cs typeface="Lato Light" charset="0"/>
              </a:endParaRPr>
            </a:p>
          </p:txBody>
        </p:sp>
        <p:sp>
          <p:nvSpPr>
            <p:cNvPr id="24" name="Freeform 8"/>
            <p:cNvSpPr>
              <a:spLocks noEditPoints="1"/>
            </p:cNvSpPr>
            <p:nvPr/>
          </p:nvSpPr>
          <p:spPr bwMode="auto">
            <a:xfrm>
              <a:off x="11630818" y="9817950"/>
              <a:ext cx="1125538" cy="774700"/>
            </a:xfrm>
            <a:custGeom>
              <a:avLst/>
              <a:gdLst>
                <a:gd name="T0" fmla="*/ 954269 w 256"/>
                <a:gd name="T1" fmla="*/ 0 h 176"/>
                <a:gd name="T2" fmla="*/ 584874 w 256"/>
                <a:gd name="T3" fmla="*/ 0 h 176"/>
                <a:gd name="T4" fmla="*/ 202287 w 256"/>
                <a:gd name="T5" fmla="*/ 0 h 176"/>
                <a:gd name="T6" fmla="*/ 0 w 256"/>
                <a:gd name="T7" fmla="*/ 158461 h 176"/>
                <a:gd name="T8" fmla="*/ 0 w 256"/>
                <a:gd name="T9" fmla="*/ 625041 h 176"/>
                <a:gd name="T10" fmla="*/ 202287 w 256"/>
                <a:gd name="T11" fmla="*/ 774699 h 176"/>
                <a:gd name="T12" fmla="*/ 593669 w 256"/>
                <a:gd name="T13" fmla="*/ 774699 h 176"/>
                <a:gd name="T14" fmla="*/ 954269 w 256"/>
                <a:gd name="T15" fmla="*/ 774699 h 176"/>
                <a:gd name="T16" fmla="*/ 1125773 w 256"/>
                <a:gd name="T17" fmla="*/ 625041 h 176"/>
                <a:gd name="T18" fmla="*/ 1125773 w 256"/>
                <a:gd name="T19" fmla="*/ 158461 h 176"/>
                <a:gd name="T20" fmla="*/ 954269 w 256"/>
                <a:gd name="T21" fmla="*/ 0 h 176"/>
                <a:gd name="T22" fmla="*/ 488128 w 256"/>
                <a:gd name="T23" fmla="*/ 567819 h 176"/>
                <a:gd name="T24" fmla="*/ 488128 w 256"/>
                <a:gd name="T25" fmla="*/ 211282 h 176"/>
                <a:gd name="T26" fmla="*/ 734391 w 256"/>
                <a:gd name="T27" fmla="*/ 391751 h 176"/>
                <a:gd name="T28" fmla="*/ 488128 w 256"/>
                <a:gd name="T29" fmla="*/ 567819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6" h="176">
                  <a:moveTo>
                    <a:pt x="217" y="0"/>
                  </a:moveTo>
                  <a:cubicBezTo>
                    <a:pt x="133" y="0"/>
                    <a:pt x="133" y="0"/>
                    <a:pt x="133" y="0"/>
                  </a:cubicBezTo>
                  <a:cubicBezTo>
                    <a:pt x="46" y="0"/>
                    <a:pt x="46" y="0"/>
                    <a:pt x="46" y="0"/>
                  </a:cubicBezTo>
                  <a:cubicBezTo>
                    <a:pt x="24" y="0"/>
                    <a:pt x="0" y="15"/>
                    <a:pt x="0" y="36"/>
                  </a:cubicBezTo>
                  <a:cubicBezTo>
                    <a:pt x="0" y="142"/>
                    <a:pt x="0" y="142"/>
                    <a:pt x="0" y="142"/>
                  </a:cubicBezTo>
                  <a:cubicBezTo>
                    <a:pt x="0" y="163"/>
                    <a:pt x="24" y="176"/>
                    <a:pt x="46" y="176"/>
                  </a:cubicBezTo>
                  <a:cubicBezTo>
                    <a:pt x="135" y="176"/>
                    <a:pt x="135" y="176"/>
                    <a:pt x="135" y="176"/>
                  </a:cubicBezTo>
                  <a:cubicBezTo>
                    <a:pt x="217" y="176"/>
                    <a:pt x="217" y="176"/>
                    <a:pt x="217" y="176"/>
                  </a:cubicBezTo>
                  <a:cubicBezTo>
                    <a:pt x="238" y="176"/>
                    <a:pt x="256" y="163"/>
                    <a:pt x="256" y="142"/>
                  </a:cubicBezTo>
                  <a:cubicBezTo>
                    <a:pt x="256" y="36"/>
                    <a:pt x="256" y="36"/>
                    <a:pt x="256" y="36"/>
                  </a:cubicBezTo>
                  <a:cubicBezTo>
                    <a:pt x="256" y="15"/>
                    <a:pt x="238" y="0"/>
                    <a:pt x="217" y="0"/>
                  </a:cubicBezTo>
                  <a:moveTo>
                    <a:pt x="111" y="129"/>
                  </a:moveTo>
                  <a:cubicBezTo>
                    <a:pt x="111" y="48"/>
                    <a:pt x="111" y="48"/>
                    <a:pt x="111" y="48"/>
                  </a:cubicBezTo>
                  <a:cubicBezTo>
                    <a:pt x="167" y="89"/>
                    <a:pt x="167" y="89"/>
                    <a:pt x="167" y="89"/>
                  </a:cubicBezTo>
                  <a:lnTo>
                    <a:pt x="111"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n-US">
                <a:latin typeface="Lato Light" charset="0"/>
              </a:endParaRPr>
            </a:p>
          </p:txBody>
        </p:sp>
        <p:sp>
          <p:nvSpPr>
            <p:cNvPr id="39" name="TextBox 38">
              <a:extLst>
                <a:ext uri="{FF2B5EF4-FFF2-40B4-BE49-F238E27FC236}">
                  <a16:creationId xmlns:a16="http://schemas.microsoft.com/office/drawing/2014/main" id="{71DD1D2B-6EF5-4765-9422-B4ECADF10739}"/>
                </a:ext>
              </a:extLst>
            </p:cNvPr>
            <p:cNvSpPr txBox="1"/>
            <p:nvPr/>
          </p:nvSpPr>
          <p:spPr>
            <a:xfrm>
              <a:off x="9167185" y="11484245"/>
              <a:ext cx="6073122" cy="1938992"/>
            </a:xfrm>
            <a:prstGeom prst="rect">
              <a:avLst/>
            </a:prstGeom>
            <a:noFill/>
          </p:spPr>
          <p:txBody>
            <a:bodyPr wrap="square" rtlCol="0">
              <a:spAutoFit/>
            </a:bodyPr>
            <a:lstStyle/>
            <a:p>
              <a:pPr algn="ctr" rtl="1"/>
              <a:r>
                <a:rPr lang="he-IL" sz="4000" dirty="0">
                  <a:latin typeface="Narkisim" panose="020E0502050101010101" pitchFamily="34" charset="-79"/>
                  <a:ea typeface="Lato Light" charset="0"/>
                  <a:cs typeface="Narkisim" panose="020E0502050101010101" pitchFamily="34" charset="-79"/>
                </a:rPr>
                <a:t>ככל שצורכים יותר תוכן ויזואלי צורכים </a:t>
              </a:r>
              <a:r>
                <a:rPr lang="he-IL" sz="4000" b="1" dirty="0">
                  <a:latin typeface="Narkisim" panose="020E0502050101010101" pitchFamily="34" charset="-79"/>
                  <a:ea typeface="Lato Light" charset="0"/>
                  <a:cs typeface="Narkisim" panose="020E0502050101010101" pitchFamily="34" charset="-79"/>
                </a:rPr>
                <a:t>פחות</a:t>
              </a:r>
              <a:r>
                <a:rPr lang="he-IL" sz="4000" dirty="0">
                  <a:latin typeface="Narkisim" panose="020E0502050101010101" pitchFamily="34" charset="-79"/>
                  <a:ea typeface="Lato Light" charset="0"/>
                  <a:cs typeface="Narkisim" panose="020E0502050101010101" pitchFamily="34" charset="-79"/>
                </a:rPr>
                <a:t> תוכן כתוב</a:t>
              </a:r>
            </a:p>
            <a:p>
              <a:pPr algn="ctr" rtl="1"/>
              <a:r>
                <a:rPr lang="he-IL" sz="4000" dirty="0">
                  <a:latin typeface="Narkisim" panose="020E0502050101010101" pitchFamily="34" charset="-79"/>
                  <a:ea typeface="Lato Light" charset="0"/>
                  <a:cs typeface="Narkisim" panose="020E0502050101010101" pitchFamily="34" charset="-79"/>
                </a:rPr>
                <a:t>ולהפך</a:t>
              </a:r>
              <a:endParaRPr lang="en-US" sz="4000" dirty="0">
                <a:latin typeface="Narkisim" panose="020E0502050101010101" pitchFamily="34" charset="-79"/>
                <a:ea typeface="Lato Light" charset="0"/>
                <a:cs typeface="Narkisim" panose="020E0502050101010101" pitchFamily="34" charset="-79"/>
              </a:endParaRPr>
            </a:p>
          </p:txBody>
        </p:sp>
      </p:grpSp>
      <p:sp>
        <p:nvSpPr>
          <p:cNvPr id="40" name="Shape 72">
            <a:extLst>
              <a:ext uri="{FF2B5EF4-FFF2-40B4-BE49-F238E27FC236}">
                <a16:creationId xmlns:a16="http://schemas.microsoft.com/office/drawing/2014/main" id="{A628C3C7-5BF3-4961-9A21-4CA7C6F557A9}"/>
              </a:ext>
            </a:extLst>
          </p:cNvPr>
          <p:cNvSpPr/>
          <p:nvPr/>
        </p:nvSpPr>
        <p:spPr>
          <a:xfrm rot="5400000">
            <a:off x="13481510" y="9387234"/>
            <a:ext cx="490115" cy="520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latin typeface="Lato Light" charset="0"/>
              <a:ea typeface="Lato Light" charset="0"/>
              <a:cs typeface="Lato Light" charset="0"/>
            </a:endParaRPr>
          </a:p>
        </p:txBody>
      </p:sp>
    </p:spTree>
    <p:extLst>
      <p:ext uri="{BB962C8B-B14F-4D97-AF65-F5344CB8AC3E}">
        <p14:creationId xmlns:p14="http://schemas.microsoft.com/office/powerpoint/2010/main" val="1162686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9255895" y="5337715"/>
            <a:ext cx="5875384" cy="5875382"/>
          </a:xfrm>
          <a:prstGeom prst="ellipse">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27" name="Oval 26"/>
          <p:cNvSpPr/>
          <p:nvPr/>
        </p:nvSpPr>
        <p:spPr>
          <a:xfrm>
            <a:off x="9568231" y="5254762"/>
            <a:ext cx="1478644" cy="1478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28" name="Oval 27"/>
          <p:cNvSpPr/>
          <p:nvPr/>
        </p:nvSpPr>
        <p:spPr>
          <a:xfrm>
            <a:off x="8378921" y="7536084"/>
            <a:ext cx="1478644" cy="14786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31" name="Oval 30"/>
          <p:cNvSpPr/>
          <p:nvPr/>
        </p:nvSpPr>
        <p:spPr>
          <a:xfrm>
            <a:off x="9568231" y="9817407"/>
            <a:ext cx="1478644" cy="1478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33" name="Oval 32"/>
          <p:cNvSpPr/>
          <p:nvPr/>
        </p:nvSpPr>
        <p:spPr>
          <a:xfrm rot="10800000">
            <a:off x="13340300" y="9817407"/>
            <a:ext cx="1478644" cy="14786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34" name="Oval 33"/>
          <p:cNvSpPr/>
          <p:nvPr/>
        </p:nvSpPr>
        <p:spPr>
          <a:xfrm rot="10800000">
            <a:off x="14529610" y="7536085"/>
            <a:ext cx="1478644" cy="14786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5" name="Oval 34"/>
          <p:cNvSpPr/>
          <p:nvPr/>
        </p:nvSpPr>
        <p:spPr>
          <a:xfrm rot="10800000">
            <a:off x="13340300" y="5254762"/>
            <a:ext cx="1478644" cy="14786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38" name="Rectangle 37"/>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charset="0"/>
            </a:endParaRPr>
          </a:p>
        </p:txBody>
      </p:sp>
      <p:sp>
        <p:nvSpPr>
          <p:cNvPr id="48" name="TextBox 47"/>
          <p:cNvSpPr txBox="1"/>
          <p:nvPr/>
        </p:nvSpPr>
        <p:spPr>
          <a:xfrm>
            <a:off x="15019788" y="5460604"/>
            <a:ext cx="4310042" cy="1066959"/>
          </a:xfrm>
          <a:prstGeom prst="rect">
            <a:avLst/>
          </a:prstGeom>
          <a:noFill/>
        </p:spPr>
        <p:txBody>
          <a:bodyPr wrap="square" rtlCol="0">
            <a:spAutoFit/>
          </a:bodyPr>
          <a:lstStyle/>
          <a:p>
            <a:pPr rtl="1">
              <a:lnSpc>
                <a:spcPts val="3780"/>
              </a:lnSpc>
            </a:pPr>
            <a:r>
              <a:rPr lang="he-IL" sz="2400" dirty="0">
                <a:latin typeface="Lato Light" charset="0"/>
                <a:ea typeface="Lato Light" charset="0"/>
                <a:cs typeface="Lato Light" charset="0"/>
              </a:rPr>
              <a:t>מי שמעלה יותר תוכן כתוב, עוקב </a:t>
            </a:r>
            <a:r>
              <a:rPr lang="he-IL" sz="2400" b="1" dirty="0">
                <a:latin typeface="Lato Light" charset="0"/>
                <a:ea typeface="Lato Light" charset="0"/>
                <a:cs typeface="Lato Light" charset="0"/>
              </a:rPr>
              <a:t>יותר</a:t>
            </a:r>
            <a:r>
              <a:rPr lang="he-IL" sz="2400" dirty="0">
                <a:latin typeface="Lato Light" charset="0"/>
                <a:ea typeface="Lato Light" charset="0"/>
                <a:cs typeface="Lato Light" charset="0"/>
              </a:rPr>
              <a:t> אחרי פוליטיקאים</a:t>
            </a:r>
            <a:endParaRPr lang="en-US" sz="2400" dirty="0">
              <a:latin typeface="Lato Light" charset="0"/>
              <a:ea typeface="Lato Light" charset="0"/>
              <a:cs typeface="Lato Light" charset="0"/>
            </a:endParaRPr>
          </a:p>
        </p:txBody>
      </p:sp>
      <p:sp>
        <p:nvSpPr>
          <p:cNvPr id="51" name="TextBox 50"/>
          <p:cNvSpPr txBox="1"/>
          <p:nvPr/>
        </p:nvSpPr>
        <p:spPr>
          <a:xfrm>
            <a:off x="16188694" y="7499241"/>
            <a:ext cx="4491604" cy="1014830"/>
          </a:xfrm>
          <a:prstGeom prst="rect">
            <a:avLst/>
          </a:prstGeom>
          <a:noFill/>
        </p:spPr>
        <p:txBody>
          <a:bodyPr wrap="square" rtlCol="0">
            <a:spAutoFit/>
          </a:bodyPr>
          <a:lstStyle/>
          <a:p>
            <a:pPr rtl="1">
              <a:lnSpc>
                <a:spcPts val="3780"/>
              </a:lnSpc>
            </a:pPr>
            <a:r>
              <a:rPr lang="he-IL" sz="2400" dirty="0">
                <a:latin typeface="Lato Light" charset="0"/>
                <a:ea typeface="Lato Light" charset="0"/>
                <a:cs typeface="Lato Light" charset="0"/>
              </a:rPr>
              <a:t>מי שמעלה יותר תוכן ויזואלי, עוקב </a:t>
            </a:r>
            <a:r>
              <a:rPr lang="he-IL" sz="2400" b="1" dirty="0">
                <a:latin typeface="Lato Light" charset="0"/>
                <a:ea typeface="Lato Light" charset="0"/>
                <a:cs typeface="Lato Light" charset="0"/>
              </a:rPr>
              <a:t>פחות</a:t>
            </a:r>
            <a:r>
              <a:rPr lang="he-IL" sz="2400" dirty="0">
                <a:latin typeface="Lato Light" charset="0"/>
                <a:ea typeface="Lato Light" charset="0"/>
                <a:cs typeface="Lato Light" charset="0"/>
              </a:rPr>
              <a:t> אחרי פוליטיקאים</a:t>
            </a:r>
            <a:endParaRPr lang="en-US" sz="2400" dirty="0">
              <a:latin typeface="Lato Light" charset="0"/>
              <a:ea typeface="Lato Light" charset="0"/>
              <a:cs typeface="Lato Light" charset="0"/>
            </a:endParaRPr>
          </a:p>
        </p:txBody>
      </p:sp>
      <p:sp>
        <p:nvSpPr>
          <p:cNvPr id="55" name="TextBox 54"/>
          <p:cNvSpPr txBox="1"/>
          <p:nvPr/>
        </p:nvSpPr>
        <p:spPr>
          <a:xfrm>
            <a:off x="15131279" y="9839709"/>
            <a:ext cx="5018178" cy="1014830"/>
          </a:xfrm>
          <a:prstGeom prst="rect">
            <a:avLst/>
          </a:prstGeom>
          <a:noFill/>
        </p:spPr>
        <p:txBody>
          <a:bodyPr wrap="square" rtlCol="0">
            <a:spAutoFit/>
          </a:bodyPr>
          <a:lstStyle/>
          <a:p>
            <a:pPr rtl="1">
              <a:lnSpc>
                <a:spcPts val="3780"/>
              </a:lnSpc>
            </a:pPr>
            <a:r>
              <a:rPr lang="he-IL" sz="2400" dirty="0">
                <a:latin typeface="Lato Light" charset="0"/>
                <a:ea typeface="Lato Light" charset="0"/>
                <a:cs typeface="Lato Light" charset="0"/>
              </a:rPr>
              <a:t>מי שעוקב אחרי פוליטיקאים </a:t>
            </a:r>
            <a:r>
              <a:rPr lang="he-IL" sz="2400" b="1" dirty="0">
                <a:latin typeface="Lato Light" charset="0"/>
                <a:ea typeface="Lato Light" charset="0"/>
                <a:cs typeface="Lato Light" charset="0"/>
              </a:rPr>
              <a:t>מעונין</a:t>
            </a:r>
            <a:r>
              <a:rPr lang="he-IL" sz="2400" dirty="0">
                <a:latin typeface="Lato Light" charset="0"/>
                <a:ea typeface="Lato Light" charset="0"/>
                <a:cs typeface="Lato Light" charset="0"/>
              </a:rPr>
              <a:t> לראות תוכן פוליטי ברשת החברתית</a:t>
            </a:r>
            <a:endParaRPr lang="en-US" sz="2400" dirty="0">
              <a:latin typeface="Lato Light" charset="0"/>
              <a:ea typeface="Lato Light" charset="0"/>
              <a:cs typeface="Lato Light" charset="0"/>
            </a:endParaRPr>
          </a:p>
        </p:txBody>
      </p:sp>
      <p:sp>
        <p:nvSpPr>
          <p:cNvPr id="56" name="TextBox 55"/>
          <p:cNvSpPr txBox="1"/>
          <p:nvPr/>
        </p:nvSpPr>
        <p:spPr>
          <a:xfrm>
            <a:off x="4425888" y="5428724"/>
            <a:ext cx="4705843" cy="1014830"/>
          </a:xfrm>
          <a:prstGeom prst="rect">
            <a:avLst/>
          </a:prstGeom>
          <a:noFill/>
        </p:spPr>
        <p:txBody>
          <a:bodyPr wrap="square" rtlCol="0">
            <a:spAutoFit/>
          </a:bodyPr>
          <a:lstStyle/>
          <a:p>
            <a:pPr algn="r" rtl="1">
              <a:lnSpc>
                <a:spcPts val="3780"/>
              </a:lnSpc>
            </a:pPr>
            <a:r>
              <a:rPr lang="he-IL" sz="2400" dirty="0">
                <a:latin typeface="Lato Light" charset="0"/>
                <a:ea typeface="Lato Light" charset="0"/>
                <a:cs typeface="Lato Light" charset="0"/>
              </a:rPr>
              <a:t>משתמשים מהצפון מעלים יותר תוכן כתוב לעומת מהצפון והמרכז</a:t>
            </a:r>
            <a:endParaRPr lang="en-US" sz="2400" dirty="0">
              <a:latin typeface="Lato Light" charset="0"/>
              <a:ea typeface="Lato Light" charset="0"/>
              <a:cs typeface="Lato Light" charset="0"/>
            </a:endParaRPr>
          </a:p>
        </p:txBody>
      </p:sp>
      <p:sp>
        <p:nvSpPr>
          <p:cNvPr id="57" name="TextBox 56"/>
          <p:cNvSpPr txBox="1"/>
          <p:nvPr/>
        </p:nvSpPr>
        <p:spPr>
          <a:xfrm>
            <a:off x="4654854" y="7767991"/>
            <a:ext cx="3562904" cy="1014830"/>
          </a:xfrm>
          <a:prstGeom prst="rect">
            <a:avLst/>
          </a:prstGeom>
          <a:noFill/>
        </p:spPr>
        <p:txBody>
          <a:bodyPr wrap="square" rtlCol="0">
            <a:spAutoFit/>
          </a:bodyPr>
          <a:lstStyle/>
          <a:p>
            <a:pPr algn="r" rtl="1">
              <a:lnSpc>
                <a:spcPts val="3780"/>
              </a:lnSpc>
            </a:pPr>
            <a:r>
              <a:rPr lang="he-IL" sz="2400" dirty="0">
                <a:latin typeface="Lato Light" charset="0"/>
                <a:ea typeface="Lato Light" charset="0"/>
                <a:cs typeface="Lato Light" charset="0"/>
              </a:rPr>
              <a:t>אין הבדלים מובהקים בין מגזרים דמוגרפיים</a:t>
            </a:r>
            <a:endParaRPr lang="en-US" sz="2400" dirty="0">
              <a:latin typeface="Lato Light" charset="0"/>
              <a:ea typeface="Lato Light" charset="0"/>
              <a:cs typeface="Lato Light" charset="0"/>
            </a:endParaRPr>
          </a:p>
        </p:txBody>
      </p:sp>
      <p:sp>
        <p:nvSpPr>
          <p:cNvPr id="58" name="TextBox 57"/>
          <p:cNvSpPr txBox="1"/>
          <p:nvPr/>
        </p:nvSpPr>
        <p:spPr>
          <a:xfrm>
            <a:off x="5692991" y="10049314"/>
            <a:ext cx="3562904" cy="1014830"/>
          </a:xfrm>
          <a:prstGeom prst="rect">
            <a:avLst/>
          </a:prstGeom>
          <a:noFill/>
        </p:spPr>
        <p:txBody>
          <a:bodyPr wrap="square" rtlCol="0">
            <a:spAutoFit/>
          </a:bodyPr>
          <a:lstStyle/>
          <a:p>
            <a:pPr algn="r" rtl="1">
              <a:lnSpc>
                <a:spcPts val="3780"/>
              </a:lnSpc>
            </a:pPr>
            <a:r>
              <a:rPr lang="he-IL" sz="2400" dirty="0">
                <a:latin typeface="Lato Light" charset="0"/>
                <a:ea typeface="Lato Light" charset="0"/>
                <a:cs typeface="Lato Light" charset="0"/>
              </a:rPr>
              <a:t>אין הבדלים מובהקים בין בנים לבנות</a:t>
            </a:r>
            <a:endParaRPr lang="en-US" sz="2400" dirty="0">
              <a:latin typeface="Lato Light" charset="0"/>
              <a:ea typeface="Lato Light" charset="0"/>
              <a:cs typeface="Lato Light" charset="0"/>
            </a:endParaRPr>
          </a:p>
        </p:txBody>
      </p:sp>
      <p:sp>
        <p:nvSpPr>
          <p:cNvPr id="61" name="Shape 2815"/>
          <p:cNvSpPr/>
          <p:nvPr/>
        </p:nvSpPr>
        <p:spPr>
          <a:xfrm>
            <a:off x="8828502" y="7894794"/>
            <a:ext cx="579481" cy="63742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sp>
        <p:nvSpPr>
          <p:cNvPr id="68" name="Shape 2838"/>
          <p:cNvSpPr/>
          <p:nvPr/>
        </p:nvSpPr>
        <p:spPr>
          <a:xfrm>
            <a:off x="14950216" y="7992538"/>
            <a:ext cx="637429" cy="521533"/>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sp>
        <p:nvSpPr>
          <p:cNvPr id="69" name="Shape 2847"/>
          <p:cNvSpPr/>
          <p:nvPr/>
        </p:nvSpPr>
        <p:spPr>
          <a:xfrm>
            <a:off x="13760907" y="5675373"/>
            <a:ext cx="637429" cy="637422"/>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sp>
        <p:nvSpPr>
          <p:cNvPr id="26" name="TextBox 25">
            <a:extLst>
              <a:ext uri="{FF2B5EF4-FFF2-40B4-BE49-F238E27FC236}">
                <a16:creationId xmlns:a16="http://schemas.microsoft.com/office/drawing/2014/main" id="{5AF6F3E6-92E8-4F7C-888F-2BF330F1DBBD}"/>
              </a:ext>
            </a:extLst>
          </p:cNvPr>
          <p:cNvSpPr txBox="1"/>
          <p:nvPr/>
        </p:nvSpPr>
        <p:spPr>
          <a:xfrm>
            <a:off x="5658734" y="1345162"/>
            <a:ext cx="13069706" cy="1631216"/>
          </a:xfrm>
          <a:prstGeom prst="rect">
            <a:avLst/>
          </a:prstGeom>
          <a:noFill/>
        </p:spPr>
        <p:txBody>
          <a:bodyPr wrap="square" rtlCol="0">
            <a:spAutoFit/>
          </a:bodyPr>
          <a:lstStyle/>
          <a:p>
            <a:pPr algn="ctr" rtl="1"/>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הקשר וההשפעה הפוליטית</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sp>
        <p:nvSpPr>
          <p:cNvPr id="29" name="Shape 2817">
            <a:extLst>
              <a:ext uri="{FF2B5EF4-FFF2-40B4-BE49-F238E27FC236}">
                <a16:creationId xmlns:a16="http://schemas.microsoft.com/office/drawing/2014/main" id="{279AF2B5-217B-48ED-A780-830B2D298C78}"/>
              </a:ext>
            </a:extLst>
          </p:cNvPr>
          <p:cNvSpPr/>
          <p:nvPr/>
        </p:nvSpPr>
        <p:spPr>
          <a:xfrm>
            <a:off x="9988838" y="5675373"/>
            <a:ext cx="637429" cy="521533"/>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pic>
        <p:nvPicPr>
          <p:cNvPr id="9" name="Picture 8">
            <a:extLst>
              <a:ext uri="{FF2B5EF4-FFF2-40B4-BE49-F238E27FC236}">
                <a16:creationId xmlns:a16="http://schemas.microsoft.com/office/drawing/2014/main" id="{2D8DA52D-829D-425A-98E1-D1014D3F72FE}"/>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837473B0-CC2E-450A-ABE3-18F120FF3D39}">
                <a1611:picAttrSrcUrl xmlns:a1611="http://schemas.microsoft.com/office/drawing/2016/11/main" r:id="rId5"/>
              </a:ext>
            </a:extLst>
          </a:blip>
          <a:stretch>
            <a:fillRect/>
          </a:stretch>
        </p:blipFill>
        <p:spPr>
          <a:xfrm>
            <a:off x="10058248" y="10267269"/>
            <a:ext cx="498607" cy="556068"/>
          </a:xfrm>
          <a:prstGeom prst="rect">
            <a:avLst/>
          </a:prstGeom>
        </p:spPr>
      </p:pic>
      <p:pic>
        <p:nvPicPr>
          <p:cNvPr id="15" name="Picture 14">
            <a:extLst>
              <a:ext uri="{FF2B5EF4-FFF2-40B4-BE49-F238E27FC236}">
                <a16:creationId xmlns:a16="http://schemas.microsoft.com/office/drawing/2014/main" id="{4AE84776-266C-4130-AFCB-C8B38A5945B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837473B0-CC2E-450A-ABE3-18F120FF3D39}">
                <a1611:picAttrSrcUrl xmlns:a1611="http://schemas.microsoft.com/office/drawing/2016/11/main" r:id="rId8"/>
              </a:ext>
            </a:extLst>
          </a:blip>
          <a:stretch>
            <a:fillRect/>
          </a:stretch>
        </p:blipFill>
        <p:spPr>
          <a:xfrm>
            <a:off x="13532306" y="9997988"/>
            <a:ext cx="1094630" cy="1094630"/>
          </a:xfrm>
          <a:prstGeom prst="rect">
            <a:avLst/>
          </a:prstGeom>
        </p:spPr>
      </p:pic>
    </p:spTree>
    <p:extLst>
      <p:ext uri="{BB962C8B-B14F-4D97-AF65-F5344CB8AC3E}">
        <p14:creationId xmlns:p14="http://schemas.microsoft.com/office/powerpoint/2010/main" val="2013007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5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3371850" y="4972483"/>
            <a:ext cx="5200650" cy="51990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9261" fontAlgn="auto">
              <a:spcBef>
                <a:spcPts val="0"/>
              </a:spcBef>
              <a:spcAft>
                <a:spcPts val="0"/>
              </a:spcAft>
              <a:defRPr/>
            </a:pPr>
            <a:endParaRPr lang="en-US" dirty="0">
              <a:latin typeface="Lato Light" charset="0"/>
            </a:endParaRPr>
          </a:p>
        </p:txBody>
      </p:sp>
      <p:sp>
        <p:nvSpPr>
          <p:cNvPr id="57" name="Oval 56"/>
          <p:cNvSpPr/>
          <p:nvPr/>
        </p:nvSpPr>
        <p:spPr>
          <a:xfrm>
            <a:off x="9578975" y="4972483"/>
            <a:ext cx="5199063" cy="51990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9261" fontAlgn="auto">
              <a:spcBef>
                <a:spcPts val="0"/>
              </a:spcBef>
              <a:spcAft>
                <a:spcPts val="0"/>
              </a:spcAft>
              <a:defRPr/>
            </a:pPr>
            <a:endParaRPr lang="en-US" dirty="0">
              <a:latin typeface="Lato Light" charset="0"/>
            </a:endParaRPr>
          </a:p>
        </p:txBody>
      </p:sp>
      <p:sp>
        <p:nvSpPr>
          <p:cNvPr id="72" name="Oval 71"/>
          <p:cNvSpPr/>
          <p:nvPr/>
        </p:nvSpPr>
        <p:spPr>
          <a:xfrm>
            <a:off x="15827375" y="4972483"/>
            <a:ext cx="5199063" cy="519906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9261" fontAlgn="auto">
              <a:spcBef>
                <a:spcPts val="0"/>
              </a:spcBef>
              <a:spcAft>
                <a:spcPts val="0"/>
              </a:spcAft>
              <a:defRPr/>
            </a:pPr>
            <a:endParaRPr lang="en-US" dirty="0">
              <a:latin typeface="Lato Light" charset="0"/>
            </a:endParaRPr>
          </a:p>
        </p:txBody>
      </p:sp>
      <p:sp>
        <p:nvSpPr>
          <p:cNvPr id="73" name="TextBox 72"/>
          <p:cNvSpPr txBox="1"/>
          <p:nvPr/>
        </p:nvSpPr>
        <p:spPr>
          <a:xfrm>
            <a:off x="3683946" y="10233763"/>
            <a:ext cx="4576458" cy="2431441"/>
          </a:xfrm>
          <a:prstGeom prst="rect">
            <a:avLst/>
          </a:prstGeom>
          <a:noFill/>
        </p:spPr>
        <p:txBody>
          <a:bodyPr wrap="square" lIns="0" tIns="121926" rIns="0" bIns="0">
            <a:spAutoFit/>
          </a:bodyPr>
          <a:lstStyle/>
          <a:p>
            <a:pPr algn="ctr" defTabSz="1219261" fontAlgn="auto">
              <a:spcBef>
                <a:spcPts val="0"/>
              </a:spcBef>
              <a:spcAft>
                <a:spcPts val="0"/>
              </a:spcAft>
              <a:tabLst>
                <a:tab pos="2734870" algn="l"/>
              </a:tabLst>
              <a:defRPr/>
            </a:pPr>
            <a:r>
              <a:rPr lang="he-IL" sz="5000" b="1" dirty="0">
                <a:latin typeface="Narkisim" panose="020E0502050101010101" pitchFamily="34" charset="-79"/>
                <a:ea typeface="Lato Black" charset="0"/>
                <a:cs typeface="Narkisim" panose="020E0502050101010101" pitchFamily="34" charset="-79"/>
              </a:rPr>
              <a:t>צעירים משתמשים רבות ברשתות חברתיות</a:t>
            </a:r>
            <a:endParaRPr lang="en-US" sz="5000" b="1" dirty="0">
              <a:latin typeface="Narkisim" panose="020E0502050101010101" pitchFamily="34" charset="-79"/>
              <a:ea typeface="Lato Black" charset="0"/>
              <a:cs typeface="Narkisim" panose="020E0502050101010101" pitchFamily="34" charset="-79"/>
            </a:endParaRPr>
          </a:p>
        </p:txBody>
      </p:sp>
      <p:sp>
        <p:nvSpPr>
          <p:cNvPr id="102407" name="Freeform 9"/>
          <p:cNvSpPr>
            <a:spLocks noEditPoints="1"/>
          </p:cNvSpPr>
          <p:nvPr/>
        </p:nvSpPr>
        <p:spPr bwMode="auto">
          <a:xfrm>
            <a:off x="4556125" y="6105958"/>
            <a:ext cx="3024188" cy="3024187"/>
          </a:xfrm>
          <a:custGeom>
            <a:avLst/>
            <a:gdLst>
              <a:gd name="T0" fmla="*/ 2147483647 w 243"/>
              <a:gd name="T1" fmla="*/ 0 h 243"/>
              <a:gd name="T2" fmla="*/ 0 w 243"/>
              <a:gd name="T3" fmla="*/ 2147483647 h 243"/>
              <a:gd name="T4" fmla="*/ 2147483647 w 243"/>
              <a:gd name="T5" fmla="*/ 2147483647 h 243"/>
              <a:gd name="T6" fmla="*/ 2147483647 w 243"/>
              <a:gd name="T7" fmla="*/ 2147483647 h 243"/>
              <a:gd name="T8" fmla="*/ 2147483647 w 243"/>
              <a:gd name="T9" fmla="*/ 0 h 243"/>
              <a:gd name="T10" fmla="*/ 2147483647 w 243"/>
              <a:gd name="T11" fmla="*/ 2147483647 h 243"/>
              <a:gd name="T12" fmla="*/ 2147483647 w 243"/>
              <a:gd name="T13" fmla="*/ 2147483647 h 243"/>
              <a:gd name="T14" fmla="*/ 2147483647 w 243"/>
              <a:gd name="T15" fmla="*/ 2147483647 h 243"/>
              <a:gd name="T16" fmla="*/ 2147483647 w 243"/>
              <a:gd name="T17" fmla="*/ 2147483647 h 243"/>
              <a:gd name="T18" fmla="*/ 2147483647 w 243"/>
              <a:gd name="T19" fmla="*/ 2147483647 h 243"/>
              <a:gd name="T20" fmla="*/ 2147483647 w 243"/>
              <a:gd name="T21" fmla="*/ 2147483647 h 243"/>
              <a:gd name="T22" fmla="*/ 2147483647 w 243"/>
              <a:gd name="T23" fmla="*/ 2147483647 h 243"/>
              <a:gd name="T24" fmla="*/ 2147483647 w 243"/>
              <a:gd name="T25" fmla="*/ 2147483647 h 243"/>
              <a:gd name="T26" fmla="*/ 2147483647 w 243"/>
              <a:gd name="T27" fmla="*/ 2147483647 h 243"/>
              <a:gd name="T28" fmla="*/ 2147483647 w 243"/>
              <a:gd name="T29" fmla="*/ 2147483647 h 243"/>
              <a:gd name="T30" fmla="*/ 2147483647 w 243"/>
              <a:gd name="T31" fmla="*/ 2147483647 h 243"/>
              <a:gd name="T32" fmla="*/ 2147483647 w 243"/>
              <a:gd name="T33" fmla="*/ 2147483647 h 243"/>
              <a:gd name="T34" fmla="*/ 2147483647 w 243"/>
              <a:gd name="T35" fmla="*/ 2147483647 h 243"/>
              <a:gd name="T36" fmla="*/ 2147483647 w 243"/>
              <a:gd name="T37" fmla="*/ 2147483647 h 243"/>
              <a:gd name="T38" fmla="*/ 2147483647 w 243"/>
              <a:gd name="T39" fmla="*/ 2147483647 h 243"/>
              <a:gd name="T40" fmla="*/ 2147483647 w 243"/>
              <a:gd name="T41" fmla="*/ 2147483647 h 243"/>
              <a:gd name="T42" fmla="*/ 2147483647 w 243"/>
              <a:gd name="T43" fmla="*/ 2147483647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Lato Light" charset="0"/>
            </a:endParaRPr>
          </a:p>
        </p:txBody>
      </p:sp>
      <p:sp>
        <p:nvSpPr>
          <p:cNvPr id="102408" name="Freeform 20"/>
          <p:cNvSpPr>
            <a:spLocks/>
          </p:cNvSpPr>
          <p:nvPr/>
        </p:nvSpPr>
        <p:spPr bwMode="auto">
          <a:xfrm>
            <a:off x="10974388" y="6536170"/>
            <a:ext cx="2590800" cy="2109788"/>
          </a:xfrm>
          <a:custGeom>
            <a:avLst/>
            <a:gdLst>
              <a:gd name="T0" fmla="*/ 2147483647 w 280"/>
              <a:gd name="T1" fmla="*/ 2147483647 h 228"/>
              <a:gd name="T2" fmla="*/ 2147483647 w 280"/>
              <a:gd name="T3" fmla="*/ 2147483647 h 228"/>
              <a:gd name="T4" fmla="*/ 2147483647 w 280"/>
              <a:gd name="T5" fmla="*/ 428277711 h 228"/>
              <a:gd name="T6" fmla="*/ 2147483647 w 280"/>
              <a:gd name="T7" fmla="*/ 1627442345 h 228"/>
              <a:gd name="T8" fmla="*/ 2147483647 w 280"/>
              <a:gd name="T9" fmla="*/ 0 h 228"/>
              <a:gd name="T10" fmla="*/ 2147483647 w 280"/>
              <a:gd name="T11" fmla="*/ 2147483647 h 228"/>
              <a:gd name="T12" fmla="*/ 2147483647 w 280"/>
              <a:gd name="T13" fmla="*/ 2147483647 h 228"/>
              <a:gd name="T14" fmla="*/ 1626689297 w 280"/>
              <a:gd name="T15" fmla="*/ 942205411 h 228"/>
              <a:gd name="T16" fmla="*/ 1027381740 w 280"/>
              <a:gd name="T17" fmla="*/ 2147483647 h 228"/>
              <a:gd name="T18" fmla="*/ 2147483647 w 280"/>
              <a:gd name="T19" fmla="*/ 2147483647 h 228"/>
              <a:gd name="T20" fmla="*/ 941765053 w 280"/>
              <a:gd name="T21" fmla="*/ 2147483647 h 228"/>
              <a:gd name="T22" fmla="*/ 941765053 w 280"/>
              <a:gd name="T23" fmla="*/ 2147483647 h 228"/>
              <a:gd name="T24" fmla="*/ 2147483647 w 280"/>
              <a:gd name="T25" fmla="*/ 2147483647 h 228"/>
              <a:gd name="T26" fmla="*/ 2147483647 w 280"/>
              <a:gd name="T27" fmla="*/ 2147483647 h 228"/>
              <a:gd name="T28" fmla="*/ 2147483647 w 280"/>
              <a:gd name="T29" fmla="*/ 2147483647 h 228"/>
              <a:gd name="T30" fmla="*/ 2147483647 w 280"/>
              <a:gd name="T31" fmla="*/ 2147483647 h 228"/>
              <a:gd name="T32" fmla="*/ 1198615114 w 280"/>
              <a:gd name="T33" fmla="*/ 2147483647 h 228"/>
              <a:gd name="T34" fmla="*/ 0 w 280"/>
              <a:gd name="T35" fmla="*/ 2147483647 h 228"/>
              <a:gd name="T36" fmla="*/ 2147483647 w 280"/>
              <a:gd name="T37" fmla="*/ 2147483647 h 228"/>
              <a:gd name="T38" fmla="*/ 2147483647 w 280"/>
              <a:gd name="T39" fmla="*/ 2147483647 h 228"/>
              <a:gd name="T40" fmla="*/ 2147483647 w 280"/>
              <a:gd name="T41" fmla="*/ 2147483647 h 228"/>
              <a:gd name="T42" fmla="*/ 2147483647 w 280"/>
              <a:gd name="T43" fmla="*/ 2147483647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Lato Light" charset="0"/>
            </a:endParaRPr>
          </a:p>
        </p:txBody>
      </p:sp>
      <p:sp>
        <p:nvSpPr>
          <p:cNvPr id="24" name="Rectangle 23"/>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charset="0"/>
            </a:endParaRPr>
          </a:p>
        </p:txBody>
      </p:sp>
      <p:sp>
        <p:nvSpPr>
          <p:cNvPr id="26" name="TextBox 25"/>
          <p:cNvSpPr txBox="1"/>
          <p:nvPr/>
        </p:nvSpPr>
        <p:spPr>
          <a:xfrm>
            <a:off x="9970583" y="10254095"/>
            <a:ext cx="4376738" cy="2431441"/>
          </a:xfrm>
          <a:prstGeom prst="rect">
            <a:avLst/>
          </a:prstGeom>
          <a:noFill/>
        </p:spPr>
        <p:txBody>
          <a:bodyPr lIns="0" tIns="121926" rIns="0" bIns="0">
            <a:spAutoFit/>
          </a:bodyPr>
          <a:lstStyle/>
          <a:p>
            <a:pPr algn="ctr" defTabSz="1219261" fontAlgn="auto">
              <a:spcBef>
                <a:spcPts val="0"/>
              </a:spcBef>
              <a:spcAft>
                <a:spcPts val="0"/>
              </a:spcAft>
              <a:tabLst>
                <a:tab pos="2734870" algn="l"/>
              </a:tabLst>
              <a:defRPr/>
            </a:pPr>
            <a:r>
              <a:rPr lang="he-IL" sz="5000" b="1" dirty="0">
                <a:latin typeface="Narkisim" panose="020E0502050101010101" pitchFamily="34" charset="-79"/>
                <a:ea typeface="Lato Black" charset="0"/>
                <a:cs typeface="Narkisim" panose="020E0502050101010101" pitchFamily="34" charset="-79"/>
              </a:rPr>
              <a:t>צעירים מייצרים המון תוכן ברשתות חברתיות</a:t>
            </a:r>
            <a:endParaRPr lang="en-US" sz="5000" b="1" dirty="0">
              <a:latin typeface="Narkisim" panose="020E0502050101010101" pitchFamily="34" charset="-79"/>
              <a:ea typeface="Lato Black" charset="0"/>
              <a:cs typeface="Narkisim" panose="020E0502050101010101" pitchFamily="34" charset="-79"/>
            </a:endParaRPr>
          </a:p>
        </p:txBody>
      </p:sp>
      <p:sp>
        <p:nvSpPr>
          <p:cNvPr id="28" name="TextBox 27"/>
          <p:cNvSpPr txBox="1"/>
          <p:nvPr/>
        </p:nvSpPr>
        <p:spPr>
          <a:xfrm>
            <a:off x="16252807" y="10254095"/>
            <a:ext cx="4376738" cy="3200882"/>
          </a:xfrm>
          <a:prstGeom prst="rect">
            <a:avLst/>
          </a:prstGeom>
          <a:noFill/>
        </p:spPr>
        <p:txBody>
          <a:bodyPr lIns="0" tIns="121926" rIns="0" bIns="0">
            <a:spAutoFit/>
          </a:bodyPr>
          <a:lstStyle/>
          <a:p>
            <a:pPr algn="ctr" defTabSz="1219261" fontAlgn="auto">
              <a:spcBef>
                <a:spcPts val="0"/>
              </a:spcBef>
              <a:spcAft>
                <a:spcPts val="0"/>
              </a:spcAft>
              <a:tabLst>
                <a:tab pos="2734870" algn="l"/>
              </a:tabLst>
              <a:defRPr/>
            </a:pPr>
            <a:r>
              <a:rPr lang="he-IL" sz="5000" b="1" dirty="0">
                <a:latin typeface="Narkisim" panose="020E0502050101010101" pitchFamily="34" charset="-79"/>
                <a:ea typeface="Lato Black" charset="0"/>
                <a:cs typeface="Narkisim" panose="020E0502050101010101" pitchFamily="34" charset="-79"/>
              </a:rPr>
              <a:t>פוליטיקאים מקדמים תוכן ממומן מוכוון צעירים</a:t>
            </a:r>
            <a:endParaRPr lang="en-US" sz="5000" b="1" dirty="0">
              <a:latin typeface="Narkisim" panose="020E0502050101010101" pitchFamily="34" charset="-79"/>
              <a:ea typeface="Lato Black" charset="0"/>
              <a:cs typeface="Narkisim" panose="020E0502050101010101" pitchFamily="34" charset="-79"/>
            </a:endParaRPr>
          </a:p>
        </p:txBody>
      </p:sp>
      <p:sp>
        <p:nvSpPr>
          <p:cNvPr id="30" name="TextBox 29">
            <a:extLst>
              <a:ext uri="{FF2B5EF4-FFF2-40B4-BE49-F238E27FC236}">
                <a16:creationId xmlns:a16="http://schemas.microsoft.com/office/drawing/2014/main" id="{DAF6423E-2801-4F52-82C1-029A7FB3BC89}"/>
              </a:ext>
            </a:extLst>
          </p:cNvPr>
          <p:cNvSpPr txBox="1"/>
          <p:nvPr/>
        </p:nvSpPr>
        <p:spPr>
          <a:xfrm>
            <a:off x="5734935" y="1345162"/>
            <a:ext cx="13069706" cy="1631216"/>
          </a:xfrm>
          <a:prstGeom prst="rect">
            <a:avLst/>
          </a:prstGeom>
          <a:noFill/>
        </p:spPr>
        <p:txBody>
          <a:bodyPr wrap="square" rtlCol="0">
            <a:spAutoFit/>
          </a:bodyPr>
          <a:lstStyle/>
          <a:p>
            <a:pPr algn="ctr" rtl="1"/>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מסקנות</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sp>
        <p:nvSpPr>
          <p:cNvPr id="31" name="Freeform 8">
            <a:extLst>
              <a:ext uri="{FF2B5EF4-FFF2-40B4-BE49-F238E27FC236}">
                <a16:creationId xmlns:a16="http://schemas.microsoft.com/office/drawing/2014/main" id="{52F08BB7-E0F3-4026-9CEC-57B28229C4BD}"/>
              </a:ext>
            </a:extLst>
          </p:cNvPr>
          <p:cNvSpPr>
            <a:spLocks noEditPoints="1"/>
          </p:cNvSpPr>
          <p:nvPr/>
        </p:nvSpPr>
        <p:spPr bwMode="auto">
          <a:xfrm>
            <a:off x="16653898" y="6557121"/>
            <a:ext cx="3580133" cy="2088837"/>
          </a:xfrm>
          <a:custGeom>
            <a:avLst/>
            <a:gdLst>
              <a:gd name="T0" fmla="*/ 954269 w 256"/>
              <a:gd name="T1" fmla="*/ 0 h 176"/>
              <a:gd name="T2" fmla="*/ 584874 w 256"/>
              <a:gd name="T3" fmla="*/ 0 h 176"/>
              <a:gd name="T4" fmla="*/ 202287 w 256"/>
              <a:gd name="T5" fmla="*/ 0 h 176"/>
              <a:gd name="T6" fmla="*/ 0 w 256"/>
              <a:gd name="T7" fmla="*/ 158461 h 176"/>
              <a:gd name="T8" fmla="*/ 0 w 256"/>
              <a:gd name="T9" fmla="*/ 625041 h 176"/>
              <a:gd name="T10" fmla="*/ 202287 w 256"/>
              <a:gd name="T11" fmla="*/ 774699 h 176"/>
              <a:gd name="T12" fmla="*/ 593669 w 256"/>
              <a:gd name="T13" fmla="*/ 774699 h 176"/>
              <a:gd name="T14" fmla="*/ 954269 w 256"/>
              <a:gd name="T15" fmla="*/ 774699 h 176"/>
              <a:gd name="T16" fmla="*/ 1125773 w 256"/>
              <a:gd name="T17" fmla="*/ 625041 h 176"/>
              <a:gd name="T18" fmla="*/ 1125773 w 256"/>
              <a:gd name="T19" fmla="*/ 158461 h 176"/>
              <a:gd name="T20" fmla="*/ 954269 w 256"/>
              <a:gd name="T21" fmla="*/ 0 h 176"/>
              <a:gd name="T22" fmla="*/ 488128 w 256"/>
              <a:gd name="T23" fmla="*/ 567819 h 176"/>
              <a:gd name="T24" fmla="*/ 488128 w 256"/>
              <a:gd name="T25" fmla="*/ 211282 h 176"/>
              <a:gd name="T26" fmla="*/ 734391 w 256"/>
              <a:gd name="T27" fmla="*/ 391751 h 176"/>
              <a:gd name="T28" fmla="*/ 488128 w 256"/>
              <a:gd name="T29" fmla="*/ 567819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6" h="176">
                <a:moveTo>
                  <a:pt x="217" y="0"/>
                </a:moveTo>
                <a:cubicBezTo>
                  <a:pt x="133" y="0"/>
                  <a:pt x="133" y="0"/>
                  <a:pt x="133" y="0"/>
                </a:cubicBezTo>
                <a:cubicBezTo>
                  <a:pt x="46" y="0"/>
                  <a:pt x="46" y="0"/>
                  <a:pt x="46" y="0"/>
                </a:cubicBezTo>
                <a:cubicBezTo>
                  <a:pt x="24" y="0"/>
                  <a:pt x="0" y="15"/>
                  <a:pt x="0" y="36"/>
                </a:cubicBezTo>
                <a:cubicBezTo>
                  <a:pt x="0" y="142"/>
                  <a:pt x="0" y="142"/>
                  <a:pt x="0" y="142"/>
                </a:cubicBezTo>
                <a:cubicBezTo>
                  <a:pt x="0" y="163"/>
                  <a:pt x="24" y="176"/>
                  <a:pt x="46" y="176"/>
                </a:cubicBezTo>
                <a:cubicBezTo>
                  <a:pt x="135" y="176"/>
                  <a:pt x="135" y="176"/>
                  <a:pt x="135" y="176"/>
                </a:cubicBezTo>
                <a:cubicBezTo>
                  <a:pt x="217" y="176"/>
                  <a:pt x="217" y="176"/>
                  <a:pt x="217" y="176"/>
                </a:cubicBezTo>
                <a:cubicBezTo>
                  <a:pt x="238" y="176"/>
                  <a:pt x="256" y="163"/>
                  <a:pt x="256" y="142"/>
                </a:cubicBezTo>
                <a:cubicBezTo>
                  <a:pt x="256" y="36"/>
                  <a:pt x="256" y="36"/>
                  <a:pt x="256" y="36"/>
                </a:cubicBezTo>
                <a:cubicBezTo>
                  <a:pt x="256" y="15"/>
                  <a:pt x="238" y="0"/>
                  <a:pt x="217" y="0"/>
                </a:cubicBezTo>
                <a:moveTo>
                  <a:pt x="111" y="129"/>
                </a:moveTo>
                <a:cubicBezTo>
                  <a:pt x="111" y="48"/>
                  <a:pt x="111" y="48"/>
                  <a:pt x="111" y="48"/>
                </a:cubicBezTo>
                <a:cubicBezTo>
                  <a:pt x="167" y="89"/>
                  <a:pt x="167" y="89"/>
                  <a:pt x="167" y="89"/>
                </a:cubicBezTo>
                <a:lnTo>
                  <a:pt x="111"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n-US">
              <a:latin typeface="Lato Light" charset="0"/>
            </a:endParaRPr>
          </a:p>
        </p:txBody>
      </p:sp>
    </p:spTree>
    <p:extLst>
      <p:ext uri="{BB962C8B-B14F-4D97-AF65-F5344CB8AC3E}">
        <p14:creationId xmlns:p14="http://schemas.microsoft.com/office/powerpoint/2010/main" val="20439112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5155AA-7717-4525-9D75-A10F0913BBDF}"/>
              </a:ext>
            </a:extLst>
          </p:cNvPr>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charset="0"/>
            </a:endParaRPr>
          </a:p>
        </p:txBody>
      </p:sp>
      <p:pic>
        <p:nvPicPr>
          <p:cNvPr id="1026" name="Picture 2" descr="Image result for social media and politics">
            <a:extLst>
              <a:ext uri="{FF2B5EF4-FFF2-40B4-BE49-F238E27FC236}">
                <a16:creationId xmlns:a16="http://schemas.microsoft.com/office/drawing/2014/main" id="{0F6B01DA-2539-43D0-99FE-AE929BCF3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0" y="2716826"/>
            <a:ext cx="24156856" cy="966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3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56C61-6CF6-42D9-BBB1-3421BD1FB09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78" b="92889" l="4167" r="91389">
                        <a14:foregroundMark x1="25278" y1="38667" x2="25278" y2="38667"/>
                        <a14:foregroundMark x1="6111" y1="24889" x2="6111" y2="24889"/>
                        <a14:foregroundMark x1="27500" y1="13333" x2="27500" y2="13333"/>
                        <a14:foregroundMark x1="43333" y1="19111" x2="43333" y2="19111"/>
                        <a14:foregroundMark x1="42500" y1="30667" x2="42500" y2="30667"/>
                        <a14:foregroundMark x1="43333" y1="26222" x2="43333" y2="26222"/>
                        <a14:foregroundMark x1="36667" y1="15111" x2="36667" y2="15111"/>
                        <a14:foregroundMark x1="49722" y1="22222" x2="49722" y2="22222"/>
                        <a14:foregroundMark x1="81667" y1="25333" x2="81667" y2="25333"/>
                        <a14:foregroundMark x1="64167" y1="30667" x2="64167" y2="30667"/>
                        <a14:foregroundMark x1="64167" y1="41333" x2="64167" y2="41333"/>
                        <a14:foregroundMark x1="60278" y1="36444" x2="60278" y2="36444"/>
                        <a14:foregroundMark x1="61389" y1="30667" x2="61389" y2="30667"/>
                        <a14:foregroundMark x1="63333" y1="25333" x2="63333" y2="25333"/>
                        <a14:foregroundMark x1="63333" y1="25333" x2="63333" y2="25333"/>
                        <a14:foregroundMark x1="64444" y1="24444" x2="59167" y2="35111"/>
                        <a14:foregroundMark x1="59167" y1="35111" x2="58056" y2="41778"/>
                        <a14:foregroundMark x1="58056" y1="41778" x2="58056" y2="48444"/>
                        <a14:foregroundMark x1="58056" y1="48444" x2="62222" y2="62667"/>
                        <a14:foregroundMark x1="62222" y1="62667" x2="63056" y2="35111"/>
                        <a14:foregroundMark x1="63056" y1="35111" x2="63056" y2="46222"/>
                        <a14:foregroundMark x1="63056" y1="46222" x2="63611" y2="34222"/>
                        <a14:foregroundMark x1="63611" y1="34222" x2="64167" y2="40889"/>
                        <a14:foregroundMark x1="64167" y1="40889" x2="63611" y2="52000"/>
                        <a14:foregroundMark x1="63611" y1="52000" x2="63333" y2="50222"/>
                        <a14:foregroundMark x1="80000" y1="64889" x2="80000" y2="64889"/>
                        <a14:foregroundMark x1="85000" y1="57778" x2="85000" y2="57778"/>
                        <a14:foregroundMark x1="84167" y1="73778" x2="84167" y2="73778"/>
                        <a14:foregroundMark x1="84167" y1="82222" x2="84167" y2="82222"/>
                        <a14:foregroundMark x1="84167" y1="82222" x2="84167" y2="82222"/>
                        <a14:foregroundMark x1="84167" y1="82222" x2="84167" y2="82222"/>
                        <a14:foregroundMark x1="84167" y1="82222" x2="84167" y2="82222"/>
                        <a14:foregroundMark x1="82500" y1="77778" x2="82500" y2="77778"/>
                        <a14:foregroundMark x1="82500" y1="77778" x2="82500" y2="77778"/>
                        <a14:foregroundMark x1="83056" y1="75111" x2="83056" y2="77778"/>
                        <a14:foregroundMark x1="75556" y1="81333" x2="75556" y2="81333"/>
                        <a14:foregroundMark x1="75000" y1="81333" x2="75000" y2="81333"/>
                        <a14:foregroundMark x1="73333" y1="81333" x2="71944" y2="81778"/>
                        <a14:foregroundMark x1="68889" y1="81778" x2="68333" y2="81778"/>
                        <a14:foregroundMark x1="70000" y1="73333" x2="70000" y2="73333"/>
                        <a14:foregroundMark x1="70278" y1="73333" x2="70278" y2="73333"/>
                        <a14:foregroundMark x1="71667" y1="72444" x2="78056" y2="62222"/>
                        <a14:foregroundMark x1="78056" y1="62222" x2="84167" y2="46222"/>
                        <a14:foregroundMark x1="84167" y1="46222" x2="85278" y2="31556"/>
                        <a14:foregroundMark x1="85278" y1="31556" x2="79444" y2="37333"/>
                        <a14:foregroundMark x1="79444" y1="37333" x2="79722" y2="41778"/>
                        <a14:foregroundMark x1="79722" y1="41778" x2="82222" y2="37778"/>
                        <a14:foregroundMark x1="82222" y1="37778" x2="77222" y2="56444"/>
                        <a14:foregroundMark x1="77222" y1="56444" x2="79444" y2="60444"/>
                        <a14:foregroundMark x1="79444" y1="60444" x2="83056" y2="60444"/>
                        <a14:foregroundMark x1="83056" y1="60444" x2="85278" y2="64000"/>
                        <a14:foregroundMark x1="85278" y1="64000" x2="85278" y2="81333"/>
                        <a14:foregroundMark x1="87778" y1="88444" x2="87778" y2="88444"/>
                        <a14:foregroundMark x1="87222" y1="90222" x2="87222" y2="90222"/>
                        <a14:foregroundMark x1="86944" y1="91111" x2="86944" y2="91111"/>
                        <a14:foregroundMark x1="86389" y1="92000" x2="85278" y2="87111"/>
                        <a14:foregroundMark x1="85278" y1="87111" x2="80278" y2="76444"/>
                        <a14:foregroundMark x1="87500" y1="20889" x2="71944" y2="30667"/>
                        <a14:foregroundMark x1="71944" y1="30667" x2="70278" y2="32889"/>
                        <a14:foregroundMark x1="89444" y1="18222" x2="89722" y2="28889"/>
                        <a14:foregroundMark x1="89722" y1="28889" x2="88333" y2="45778"/>
                        <a14:foregroundMark x1="88333" y1="45778" x2="88333" y2="45778"/>
                        <a14:foregroundMark x1="90278" y1="45333" x2="90556" y2="36444"/>
                        <a14:foregroundMark x1="90556" y1="36444" x2="88333" y2="25333"/>
                        <a14:foregroundMark x1="88333" y1="25333" x2="88611" y2="20444"/>
                        <a14:foregroundMark x1="88611" y1="20444" x2="90556" y2="16889"/>
                        <a14:foregroundMark x1="90556" y1="16889" x2="90556" y2="16889"/>
                        <a14:foregroundMark x1="86944" y1="17778" x2="77778" y2="21778"/>
                        <a14:foregroundMark x1="77778" y1="21778" x2="77778" y2="21778"/>
                        <a14:foregroundMark x1="50278" y1="64444" x2="50278" y2="64444"/>
                        <a14:foregroundMark x1="46389" y1="53778" x2="46389" y2="53778"/>
                        <a14:foregroundMark x1="35000" y1="45333" x2="59444" y2="53333"/>
                        <a14:foregroundMark x1="55556" y1="39111" x2="39167" y2="49333"/>
                        <a14:foregroundMark x1="39167" y1="49333" x2="33333" y2="58222"/>
                        <a14:foregroundMark x1="33333" y1="58222" x2="30000" y2="65778"/>
                        <a14:foregroundMark x1="23611" y1="60889" x2="22500" y2="73333"/>
                        <a14:foregroundMark x1="22500" y1="73333" x2="23056" y2="82222"/>
                        <a14:foregroundMark x1="23889" y1="81333" x2="26667" y2="81333"/>
                        <a14:foregroundMark x1="26667" y1="81333" x2="48056" y2="76444"/>
                        <a14:foregroundMark x1="48056" y1="76444" x2="48889" y2="75556"/>
                        <a14:foregroundMark x1="57222" y1="68889" x2="34722" y2="67111"/>
                        <a14:foregroundMark x1="38333" y1="66222" x2="62500" y2="55111"/>
                        <a14:foregroundMark x1="25556" y1="24889" x2="28056" y2="53778"/>
                        <a14:foregroundMark x1="16944" y1="34222" x2="26667" y2="61333"/>
                        <a14:foregroundMark x1="26667" y1="61333" x2="27778" y2="63556"/>
                        <a14:foregroundMark x1="16944" y1="28000" x2="29560" y2="82950"/>
                        <a14:foregroundMark x1="28056" y1="24000" x2="4444" y2="48000"/>
                        <a14:foregroundMark x1="33056" y1="36000" x2="51111" y2="28444"/>
                        <a14:foregroundMark x1="90833" y1="18667" x2="91389" y2="42667"/>
                        <a14:foregroundMark x1="42500" y1="20889" x2="42500" y2="20889"/>
                        <a14:foregroundMark x1="38611" y1="15111" x2="38611" y2="15111"/>
                        <a14:foregroundMark x1="32778" y1="16444" x2="45833" y2="13778"/>
                        <a14:foregroundMark x1="45833" y1="13778" x2="46944" y2="12444"/>
                        <a14:foregroundMark x1="43889" y1="12000" x2="36111" y2="12889"/>
                        <a14:foregroundMark x1="36111" y1="12889" x2="30000" y2="15556"/>
                        <a14:foregroundMark x1="39444" y1="18667" x2="39444" y2="18667"/>
                        <a14:foregroundMark x1="36111" y1="26222" x2="36111" y2="26222"/>
                        <a14:foregroundMark x1="47222" y1="9778" x2="47222" y2="9778"/>
                        <a14:foregroundMark x1="78611" y1="33333" x2="78611" y2="33333"/>
                        <a14:foregroundMark x1="85556" y1="25333" x2="87500" y2="24000"/>
                        <a14:foregroundMark x1="87500" y1="26222" x2="78611" y2="31556"/>
                        <a14:foregroundMark x1="78611" y1="31556" x2="76667" y2="33778"/>
                        <a14:foregroundMark x1="35556" y1="73778" x2="31111" y2="75111"/>
                        <a14:foregroundMark x1="19722" y1="85778" x2="21163" y2="86092"/>
                        <a14:foregroundMark x1="50523" y1="77322" x2="53056" y2="75556"/>
                        <a14:foregroundMark x1="55859" y1="77904" x2="55556" y2="78667"/>
                        <a14:foregroundMark x1="55556" y1="78667" x2="54527" y2="79545"/>
                        <a14:foregroundMark x1="16944" y1="87556" x2="16667" y2="75111"/>
                        <a14:foregroundMark x1="16667" y1="75111" x2="17500" y2="70667"/>
                        <a14:foregroundMark x1="79722" y1="66667" x2="82500" y2="69778"/>
                        <a14:foregroundMark x1="79444" y1="71556" x2="79444" y2="83111"/>
                        <a14:foregroundMark x1="85556" y1="83111" x2="86667" y2="84444"/>
                        <a14:foregroundMark x1="79722" y1="88889" x2="82778" y2="84444"/>
                        <a14:foregroundMark x1="22593" y1="89329" x2="21817" y2="89463"/>
                        <a14:foregroundMark x1="20704" y1="90549" x2="23350" y2="91042"/>
                        <a14:foregroundMark x1="14167" y1="89333" x2="16102" y2="89693"/>
                        <a14:foregroundMark x1="52500" y1="80000" x2="52500" y2="80000"/>
                        <a14:foregroundMark x1="55556" y1="75111" x2="55556" y2="75111"/>
                        <a14:foregroundMark x1="46389" y1="81333" x2="46389" y2="81333"/>
                        <a14:foregroundMark x1="37500" y1="82222" x2="37500" y2="82222"/>
                        <a14:foregroundMark x1="36111" y1="82667" x2="38056" y2="83111"/>
                        <a14:foregroundMark x1="41667" y1="83111" x2="41667" y2="83111"/>
                        <a14:foregroundMark x1="47500" y1="81778" x2="47500" y2="81778"/>
                        <a14:foregroundMark x1="46389" y1="10222" x2="46389" y2="10222"/>
                        <a14:foregroundMark x1="47500" y1="13333" x2="47500" y2="13333"/>
                        <a14:foregroundMark x1="46944" y1="17333" x2="46944" y2="17333"/>
                        <a14:foregroundMark x1="86944" y1="21333" x2="86944" y2="21333"/>
                        <a14:foregroundMark x1="33889" y1="11111" x2="42778" y2="11111"/>
                        <a14:foregroundMark x1="42778" y1="11111" x2="44722" y2="10222"/>
                        <a14:foregroundMark x1="89722" y1="16000" x2="89722" y2="16000"/>
                        <a14:foregroundMark x1="91389" y1="17778" x2="91389" y2="17778"/>
                        <a14:foregroundMark x1="91389" y1="16889" x2="91389" y2="16889"/>
                        <a14:foregroundMark x1="91389" y1="45333" x2="91389" y2="45333"/>
                        <a14:foregroundMark x1="91389" y1="15556" x2="91389" y2="15556"/>
                        <a14:backgroundMark x1="47500" y1="88889" x2="47500" y2="88889"/>
                        <a14:backgroundMark x1="56667" y1="84444" x2="36944" y2="88889"/>
                        <a14:backgroundMark x1="33388" y1="90559" x2="24167" y2="92889"/>
                        <a14:backgroundMark x1="40000" y1="88889" x2="34972" y2="90159"/>
                        <a14:backgroundMark x1="59552" y1="75111" x2="59444" y2="78222"/>
                        <a14:backgroundMark x1="59722" y1="70222" x2="59552" y2="75111"/>
                        <a14:backgroundMark x1="15000" y1="90222" x2="15000" y2="90222"/>
                        <a14:backgroundMark x1="15000" y1="89333" x2="15000" y2="89333"/>
                        <a14:backgroundMark x1="14722" y1="88889" x2="14722" y2="88889"/>
                        <a14:backgroundMark x1="14167" y1="90222" x2="14167" y2="90222"/>
                        <a14:backgroundMark x1="4167" y1="49333" x2="4167" y2="49333"/>
                        <a14:backgroundMark x1="15833" y1="89778" x2="16111" y2="92000"/>
                        <a14:backgroundMark x1="13611" y1="88889" x2="13611" y2="88889"/>
                        <a14:backgroundMark x1="4167" y1="48000" x2="4167" y2="48000"/>
                        <a14:backgroundMark x1="15556" y1="90222" x2="15556" y2="90222"/>
                        <a14:backgroundMark x1="13889" y1="88444" x2="13889" y2="88444"/>
                        <a14:backgroundMark x1="14167" y1="89333" x2="14167" y2="89333"/>
                        <a14:backgroundMark x1="15000" y1="89333" x2="15000" y2="89333"/>
                      </a14:backgroundRemoval>
                    </a14:imgEffect>
                  </a14:imgLayer>
                </a14:imgProps>
              </a:ext>
              <a:ext uri="{28A0092B-C50C-407E-A947-70E740481C1C}">
                <a14:useLocalDpi xmlns:a14="http://schemas.microsoft.com/office/drawing/2010/main" val="0"/>
              </a:ext>
            </a:extLst>
          </a:blip>
          <a:srcRect t="11005" r="1" b="7267"/>
          <a:stretch/>
        </p:blipFill>
        <p:spPr bwMode="auto">
          <a:xfrm>
            <a:off x="2800303" y="2708084"/>
            <a:ext cx="18838510" cy="96227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35DF2571-3881-4CDE-8F17-A1B0FAE74719}"/>
              </a:ext>
            </a:extLst>
          </p:cNvPr>
          <p:cNvGrpSpPr/>
          <p:nvPr/>
        </p:nvGrpSpPr>
        <p:grpSpPr>
          <a:xfrm>
            <a:off x="3491547" y="1265557"/>
            <a:ext cx="17404080" cy="11065295"/>
            <a:chOff x="3491547" y="1265557"/>
            <a:chExt cx="17404080" cy="11065295"/>
          </a:xfrm>
        </p:grpSpPr>
        <p:sp>
          <p:nvSpPr>
            <p:cNvPr id="4" name="TextBox 3">
              <a:extLst>
                <a:ext uri="{FF2B5EF4-FFF2-40B4-BE49-F238E27FC236}">
                  <a16:creationId xmlns:a16="http://schemas.microsoft.com/office/drawing/2014/main" id="{14D354AD-6E32-4188-905C-B389175392C3}"/>
                </a:ext>
              </a:extLst>
            </p:cNvPr>
            <p:cNvSpPr txBox="1"/>
            <p:nvPr/>
          </p:nvSpPr>
          <p:spPr>
            <a:xfrm>
              <a:off x="3491547" y="3005222"/>
              <a:ext cx="17404080" cy="9325630"/>
            </a:xfrm>
            <a:prstGeom prst="rect">
              <a:avLst/>
            </a:prstGeom>
            <a:noFill/>
          </p:spPr>
          <p:txBody>
            <a:bodyPr wrap="square" rtlCol="0">
              <a:spAutoFit/>
            </a:bodyPr>
            <a:lstStyle/>
            <a:p>
              <a:pPr algn="ctr" rtl="1"/>
              <a:r>
                <a:rPr lang="he-IL" sz="7500" dirty="0">
                  <a:solidFill>
                    <a:srgbClr val="212F3F"/>
                  </a:solidFill>
                  <a:latin typeface="Narkisim" panose="020E0502050101010101" pitchFamily="34" charset="-79"/>
                  <a:cs typeface="Narkisim" panose="020E0502050101010101" pitchFamily="34" charset="-79"/>
                </a:rPr>
                <a:t>אתר רשת חברתית הינו אתר אינטרנט אשר מאפשר לאנשים ליצור רשת של קשרים עם אנשים נוספים. הקהילות שנוצרות בעקבות הקשרים הללו מהוות בסיס ליצירת קשר בינאישי בין אנשים בנושאים אישיים או מקצועיים אשר במקרים רבים הקשרים האינטרנטיים הללו הפכו לפשוטים וזמינים במציאות המודרנית. כך, נוצר דור חדש – הלא הוא דור דיגיטלי לחלוטין (</a:t>
              </a:r>
              <a:r>
                <a:rPr lang="en-US" sz="7500" dirty="0">
                  <a:solidFill>
                    <a:srgbClr val="212F3F"/>
                  </a:solidFill>
                  <a:latin typeface="Narkisim" panose="020E0502050101010101" pitchFamily="34" charset="-79"/>
                  <a:cs typeface="Narkisim" panose="020E0502050101010101" pitchFamily="34" charset="-79"/>
                </a:rPr>
                <a:t>Kay, 2017</a:t>
              </a:r>
              <a:r>
                <a:rPr lang="he-IL" sz="7500" dirty="0">
                  <a:solidFill>
                    <a:srgbClr val="212F3F"/>
                  </a:solidFill>
                  <a:latin typeface="Narkisim" panose="020E0502050101010101" pitchFamily="34" charset="-79"/>
                  <a:cs typeface="Narkisim" panose="020E0502050101010101" pitchFamily="34" charset="-79"/>
                </a:rPr>
                <a:t>).</a:t>
              </a:r>
              <a:endParaRPr lang="en-US" sz="7500" dirty="0">
                <a:solidFill>
                  <a:srgbClr val="212F3F"/>
                </a:solidFill>
                <a:latin typeface="Narkisim" panose="020E0502050101010101" pitchFamily="34" charset="-79"/>
                <a:cs typeface="Narkisim" panose="020E0502050101010101" pitchFamily="34" charset="-79"/>
              </a:endParaRPr>
            </a:p>
          </p:txBody>
        </p:sp>
        <p:sp>
          <p:nvSpPr>
            <p:cNvPr id="11" name="TextBox 10">
              <a:extLst>
                <a:ext uri="{FF2B5EF4-FFF2-40B4-BE49-F238E27FC236}">
                  <a16:creationId xmlns:a16="http://schemas.microsoft.com/office/drawing/2014/main" id="{29D4C351-AE25-4A1E-9DFB-62BD4F7C6454}"/>
                </a:ext>
              </a:extLst>
            </p:cNvPr>
            <p:cNvSpPr txBox="1"/>
            <p:nvPr/>
          </p:nvSpPr>
          <p:spPr>
            <a:xfrm>
              <a:off x="6998094" y="1360939"/>
              <a:ext cx="10390986" cy="1631216"/>
            </a:xfrm>
            <a:prstGeom prst="rect">
              <a:avLst/>
            </a:prstGeom>
            <a:noFill/>
          </p:spPr>
          <p:txBody>
            <a:bodyPr wrap="none" rtlCol="0">
              <a:spAutoFit/>
            </a:bodyPr>
            <a:lstStyle/>
            <a:p>
              <a:pPr algn="ctr"/>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רשת חברתית - הגדרה</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sp>
          <p:nvSpPr>
            <p:cNvPr id="13" name="Rectangle 12">
              <a:extLst>
                <a:ext uri="{FF2B5EF4-FFF2-40B4-BE49-F238E27FC236}">
                  <a16:creationId xmlns:a16="http://schemas.microsoft.com/office/drawing/2014/main" id="{5E310F7F-D2BB-47E9-8253-0F2AE4C4B6AF}"/>
                </a:ext>
              </a:extLst>
            </p:cNvPr>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charset="0"/>
              </a:endParaRPr>
            </a:p>
          </p:txBody>
        </p:sp>
      </p:grpSp>
    </p:spTree>
    <p:extLst>
      <p:ext uri="{BB962C8B-B14F-4D97-AF65-F5344CB8AC3E}">
        <p14:creationId xmlns:p14="http://schemas.microsoft.com/office/powerpoint/2010/main" val="3522245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4147" y="4872356"/>
            <a:ext cx="10769600" cy="6100444"/>
          </a:xfrm>
          <a:ln w="50800">
            <a:solidFill>
              <a:srgbClr val="B3D236"/>
            </a:solidFill>
          </a:ln>
        </p:spPr>
        <p:txBody>
          <a:bodyPr/>
          <a:lstStyle/>
          <a:p>
            <a:pPr rtl="1"/>
            <a:r>
              <a:rPr lang="he-IL" sz="5500" dirty="0">
                <a:latin typeface="Narkisim" panose="020E0502050101010101" pitchFamily="34" charset="-79"/>
                <a:cs typeface="Narkisim" panose="020E0502050101010101" pitchFamily="34" charset="-79"/>
              </a:rPr>
              <a:t>על פי מקורות אקדמיים</a:t>
            </a:r>
            <a:r>
              <a:rPr lang="en-US" sz="5500" dirty="0">
                <a:latin typeface="Narkisim" panose="020E0502050101010101" pitchFamily="34" charset="-79"/>
                <a:cs typeface="Narkisim" panose="020E0502050101010101" pitchFamily="34" charset="-79"/>
              </a:rPr>
              <a:t>;</a:t>
            </a:r>
            <a:r>
              <a:rPr lang="he-IL" sz="5500" dirty="0">
                <a:latin typeface="Narkisim" panose="020E0502050101010101" pitchFamily="34" charset="-79"/>
                <a:cs typeface="Narkisim" panose="020E0502050101010101" pitchFamily="34" charset="-79"/>
              </a:rPr>
              <a:t> מחקרים מקומיים</a:t>
            </a:r>
            <a:r>
              <a:rPr lang="en-US" sz="5500" dirty="0">
                <a:latin typeface="Narkisim" panose="020E0502050101010101" pitchFamily="34" charset="-79"/>
                <a:cs typeface="Narkisim" panose="020E0502050101010101" pitchFamily="34" charset="-79"/>
              </a:rPr>
              <a:t>;</a:t>
            </a:r>
            <a:r>
              <a:rPr lang="he-IL" sz="5500" dirty="0">
                <a:latin typeface="Narkisim" panose="020E0502050101010101" pitchFamily="34" charset="-79"/>
                <a:cs typeface="Narkisim" panose="020E0502050101010101" pitchFamily="34" charset="-79"/>
              </a:rPr>
              <a:t> מחקרי השוואה ועוד</a:t>
            </a:r>
            <a:endParaRPr lang="en-GB" sz="5500" dirty="0">
              <a:latin typeface="Narkisim" panose="020E0502050101010101" pitchFamily="34" charset="-79"/>
              <a:cs typeface="Narkisim" panose="020E0502050101010101" pitchFamily="34" charset="-79"/>
            </a:endParaRPr>
          </a:p>
          <a:p>
            <a:pPr rtl="1">
              <a:lnSpc>
                <a:spcPct val="100000"/>
              </a:lnSpc>
            </a:pPr>
            <a:br>
              <a:rPr lang="en-US" sz="7200" b="1" dirty="0">
                <a:latin typeface="Narkisim" panose="020E0502050101010101" pitchFamily="34" charset="-79"/>
                <a:cs typeface="Narkisim" panose="020E0502050101010101" pitchFamily="34" charset="-79"/>
              </a:rPr>
            </a:br>
            <a:r>
              <a:rPr lang="he-IL" sz="7200" b="1" dirty="0">
                <a:latin typeface="Narkisim" panose="020E0502050101010101" pitchFamily="34" charset="-79"/>
                <a:cs typeface="Narkisim" panose="020E0502050101010101" pitchFamily="34" charset="-79"/>
              </a:rPr>
              <a:t>כיצד ישראלים משתמשים במדיה חברתית?</a:t>
            </a:r>
            <a:endParaRPr lang="en-GB" sz="7200" b="1" dirty="0">
              <a:latin typeface="Narkisim" panose="020E0502050101010101" pitchFamily="34" charset="-79"/>
              <a:cs typeface="Narkisim" panose="020E0502050101010101" pitchFamily="34" charset="-79"/>
            </a:endParaRPr>
          </a:p>
          <a:p>
            <a:endParaRPr lang="en-GB" sz="5500" dirty="0">
              <a:latin typeface="Narkisim" panose="020E0502050101010101" pitchFamily="34" charset="-79"/>
              <a:cs typeface="Narkisim" panose="020E0502050101010101" pitchFamily="34" charset="-79"/>
            </a:endParaRPr>
          </a:p>
        </p:txBody>
      </p:sp>
      <p:sp>
        <p:nvSpPr>
          <p:cNvPr id="6" name="Rounded Rectangular Callout 5"/>
          <p:cNvSpPr/>
          <p:nvPr/>
        </p:nvSpPr>
        <p:spPr>
          <a:xfrm>
            <a:off x="13778547" y="3383280"/>
            <a:ext cx="9814560" cy="2865120"/>
          </a:xfrm>
          <a:prstGeom prst="wedgeRoundRectCallout">
            <a:avLst>
              <a:gd name="adj1" fmla="val -63691"/>
              <a:gd name="adj2" fmla="val 50797"/>
              <a:gd name="adj3" fmla="val 16667"/>
            </a:avLst>
          </a:prstGeom>
          <a:ln w="508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he-IL" sz="5500" b="1" i="1" dirty="0">
                <a:latin typeface="Narkisim" panose="020E0502050101010101" pitchFamily="34" charset="-79"/>
                <a:cs typeface="Narkisim" panose="020E0502050101010101" pitchFamily="34" charset="-79"/>
              </a:rPr>
              <a:t>מחירי האינטרנט נמוכים ביחס לעולם</a:t>
            </a:r>
            <a:endParaRPr lang="en-US" sz="5500" dirty="0">
              <a:latin typeface="Narkisim" panose="020E0502050101010101" pitchFamily="34" charset="-79"/>
              <a:cs typeface="Narkisim" panose="020E0502050101010101" pitchFamily="34" charset="-79"/>
            </a:endParaRPr>
          </a:p>
        </p:txBody>
      </p:sp>
      <p:sp>
        <p:nvSpPr>
          <p:cNvPr id="7" name="Rounded Rectangular Callout 6"/>
          <p:cNvSpPr/>
          <p:nvPr/>
        </p:nvSpPr>
        <p:spPr>
          <a:xfrm>
            <a:off x="13778547" y="6522720"/>
            <a:ext cx="9814560" cy="3261360"/>
          </a:xfrm>
          <a:prstGeom prst="wedgeRoundRectCallout">
            <a:avLst>
              <a:gd name="adj1" fmla="val -64312"/>
              <a:gd name="adj2" fmla="val 14985"/>
              <a:gd name="adj3" fmla="val 16667"/>
            </a:avLst>
          </a:prstGeom>
          <a:ln w="508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lvl="0" algn="ctr" rtl="1" fontAlgn="base">
              <a:spcBef>
                <a:spcPct val="20000"/>
              </a:spcBef>
              <a:spcAft>
                <a:spcPct val="0"/>
              </a:spcAft>
            </a:pPr>
            <a:r>
              <a:rPr lang="he-IL" sz="5500" b="1" i="1" kern="0" dirty="0">
                <a:solidFill>
                  <a:schemeClr val="tx1"/>
                </a:solidFill>
                <a:latin typeface="Narkisim" panose="020E0502050101010101" pitchFamily="34" charset="-79"/>
                <a:cs typeface="Narkisim" panose="020E0502050101010101" pitchFamily="34" charset="-79"/>
              </a:rPr>
              <a:t>אחד השימושים הנפוצים באינטרנט, הינו גלישה ברשתות חברתיות (ונמצא בעלייה מתמדת)</a:t>
            </a:r>
            <a:endParaRPr lang="en-US" sz="5500" kern="0" dirty="0">
              <a:solidFill>
                <a:schemeClr val="tx1"/>
              </a:solidFill>
              <a:latin typeface="Narkisim" panose="020E0502050101010101" pitchFamily="34" charset="-79"/>
              <a:cs typeface="Narkisim" panose="020E0502050101010101" pitchFamily="34" charset="-79"/>
            </a:endParaRPr>
          </a:p>
        </p:txBody>
      </p:sp>
      <p:sp>
        <p:nvSpPr>
          <p:cNvPr id="8" name="Rounded Rectangular Callout 7"/>
          <p:cNvSpPr/>
          <p:nvPr/>
        </p:nvSpPr>
        <p:spPr>
          <a:xfrm>
            <a:off x="13778547" y="10027920"/>
            <a:ext cx="9814560" cy="3139440"/>
          </a:xfrm>
          <a:prstGeom prst="wedgeRoundRectCallout">
            <a:avLst>
              <a:gd name="adj1" fmla="val -64002"/>
              <a:gd name="adj2" fmla="val -48521"/>
              <a:gd name="adj3" fmla="val 16667"/>
            </a:avLst>
          </a:prstGeom>
          <a:ln w="508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he-IL" sz="5500" b="1" i="1" dirty="0">
                <a:latin typeface="Narkisim" panose="020E0502050101010101" pitchFamily="34" charset="-79"/>
                <a:cs typeface="Narkisim" panose="020E0502050101010101" pitchFamily="34" charset="-79"/>
              </a:rPr>
              <a:t>שימוש מאסיבי של דמויות ציבוריות ברשתות חברתיות</a:t>
            </a:r>
            <a:endParaRPr lang="en-US" sz="5500" dirty="0">
              <a:latin typeface="Narkisim" panose="020E0502050101010101" pitchFamily="34" charset="-79"/>
              <a:cs typeface="Narkisim" panose="020E0502050101010101" pitchFamily="34" charset="-79"/>
            </a:endParaRPr>
          </a:p>
        </p:txBody>
      </p:sp>
      <p:sp>
        <p:nvSpPr>
          <p:cNvPr id="12" name="TextBox 11">
            <a:extLst>
              <a:ext uri="{FF2B5EF4-FFF2-40B4-BE49-F238E27FC236}">
                <a16:creationId xmlns:a16="http://schemas.microsoft.com/office/drawing/2014/main" id="{D138C48E-DA69-4F12-B6C2-4CBD67221D26}"/>
              </a:ext>
            </a:extLst>
          </p:cNvPr>
          <p:cNvSpPr txBox="1"/>
          <p:nvPr/>
        </p:nvSpPr>
        <p:spPr>
          <a:xfrm>
            <a:off x="6122582" y="1345162"/>
            <a:ext cx="12142011" cy="1631216"/>
          </a:xfrm>
          <a:prstGeom prst="rect">
            <a:avLst/>
          </a:prstGeom>
          <a:noFill/>
        </p:spPr>
        <p:txBody>
          <a:bodyPr wrap="square" rtlCol="0">
            <a:spAutoFit/>
          </a:bodyPr>
          <a:lstStyle/>
          <a:p>
            <a:pPr algn="ctr"/>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בסיס המחקר - ישראל</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sp>
        <p:nvSpPr>
          <p:cNvPr id="13" name="Rectangle 12">
            <a:extLst>
              <a:ext uri="{FF2B5EF4-FFF2-40B4-BE49-F238E27FC236}">
                <a16:creationId xmlns:a16="http://schemas.microsoft.com/office/drawing/2014/main" id="{958AA802-0746-4724-933A-90AF8041B96C}"/>
              </a:ext>
            </a:extLst>
          </p:cNvPr>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charset="0"/>
            </a:endParaRPr>
          </a:p>
        </p:txBody>
      </p:sp>
    </p:spTree>
    <p:extLst>
      <p:ext uri="{BB962C8B-B14F-4D97-AF65-F5344CB8AC3E}">
        <p14:creationId xmlns:p14="http://schemas.microsoft.com/office/powerpoint/2010/main" val="284064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58C8304-3604-46CE-997B-D9D0B2AA75AA}"/>
              </a:ext>
            </a:extLst>
          </p:cNvPr>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charset="0"/>
            </a:endParaRPr>
          </a:p>
        </p:txBody>
      </p:sp>
      <p:sp>
        <p:nvSpPr>
          <p:cNvPr id="10" name="TextBox 9">
            <a:extLst>
              <a:ext uri="{FF2B5EF4-FFF2-40B4-BE49-F238E27FC236}">
                <a16:creationId xmlns:a16="http://schemas.microsoft.com/office/drawing/2014/main" id="{76333622-6996-4E41-96C8-F15AAE91C8DF}"/>
              </a:ext>
            </a:extLst>
          </p:cNvPr>
          <p:cNvSpPr txBox="1"/>
          <p:nvPr/>
        </p:nvSpPr>
        <p:spPr>
          <a:xfrm>
            <a:off x="5111262" y="3470031"/>
            <a:ext cx="19718088" cy="8748549"/>
          </a:xfrm>
          <a:prstGeom prst="rect">
            <a:avLst/>
          </a:prstGeom>
          <a:noFill/>
        </p:spPr>
        <p:txBody>
          <a:bodyPr wrap="square" rtlCol="0">
            <a:spAutoFit/>
          </a:bodyPr>
          <a:lstStyle/>
          <a:p>
            <a:pPr marL="857250" indent="-857250" algn="ctr" rtl="1">
              <a:lnSpc>
                <a:spcPct val="250000"/>
              </a:lnSpc>
              <a:buFont typeface="Arial" panose="020B0604020202020204" pitchFamily="34" charset="0"/>
              <a:buChar char="•"/>
            </a:pPr>
            <a:r>
              <a:rPr lang="he-IL" sz="7500" dirty="0">
                <a:solidFill>
                  <a:srgbClr val="212F3F"/>
                </a:solidFill>
                <a:latin typeface="Narkisim" panose="020E0502050101010101" pitchFamily="34" charset="-79"/>
                <a:cs typeface="Narkisim" panose="020E0502050101010101" pitchFamily="34" charset="-79"/>
              </a:rPr>
              <a:t>מעל מיליארד וחצי משתמשים יומיומיים בפייסבוק</a:t>
            </a:r>
          </a:p>
          <a:p>
            <a:pPr marL="857250" indent="-857250" algn="ctr" rtl="1">
              <a:lnSpc>
                <a:spcPct val="250000"/>
              </a:lnSpc>
              <a:buFont typeface="Arial" panose="020B0604020202020204" pitchFamily="34" charset="0"/>
              <a:buChar char="•"/>
            </a:pPr>
            <a:r>
              <a:rPr lang="he-IL" sz="7500" dirty="0">
                <a:solidFill>
                  <a:srgbClr val="212F3F"/>
                </a:solidFill>
                <a:latin typeface="Narkisim" panose="020E0502050101010101" pitchFamily="34" charset="-79"/>
                <a:cs typeface="Narkisim" panose="020E0502050101010101" pitchFamily="34" charset="-79"/>
              </a:rPr>
              <a:t>44% מהמשתמשים בפייסבוק נחשפים לתכני חדשות</a:t>
            </a:r>
          </a:p>
          <a:p>
            <a:pPr marL="857250" indent="-857250" algn="ctr" rtl="1">
              <a:lnSpc>
                <a:spcPct val="250000"/>
              </a:lnSpc>
              <a:buFont typeface="Arial" panose="020B0604020202020204" pitchFamily="34" charset="0"/>
              <a:buChar char="•"/>
            </a:pPr>
            <a:r>
              <a:rPr lang="he-IL" sz="7500" dirty="0">
                <a:solidFill>
                  <a:srgbClr val="212F3F"/>
                </a:solidFill>
                <a:latin typeface="Narkisim" panose="020E0502050101010101" pitchFamily="34" charset="-79"/>
                <a:cs typeface="Narkisim" panose="020E0502050101010101" pitchFamily="34" charset="-79"/>
              </a:rPr>
              <a:t>30% מהדפים הפוליטיים מפרסמים </a:t>
            </a:r>
            <a:r>
              <a:rPr lang="he-IL" sz="7500" dirty="0" err="1">
                <a:solidFill>
                  <a:srgbClr val="212F3F"/>
                </a:solidFill>
                <a:latin typeface="Narkisim" panose="020E0502050101010101" pitchFamily="34" charset="-79"/>
                <a:cs typeface="Narkisim" panose="020E0502050101010101" pitchFamily="34" charset="-79"/>
              </a:rPr>
              <a:t>פייק</a:t>
            </a:r>
            <a:r>
              <a:rPr lang="he-IL" sz="7500" dirty="0">
                <a:solidFill>
                  <a:srgbClr val="212F3F"/>
                </a:solidFill>
                <a:latin typeface="Narkisim" panose="020E0502050101010101" pitchFamily="34" charset="-79"/>
                <a:cs typeface="Narkisim" panose="020E0502050101010101" pitchFamily="34" charset="-79"/>
              </a:rPr>
              <a:t>-ניוז</a:t>
            </a:r>
          </a:p>
        </p:txBody>
      </p:sp>
      <p:sp>
        <p:nvSpPr>
          <p:cNvPr id="12" name="TextBox 11">
            <a:extLst>
              <a:ext uri="{FF2B5EF4-FFF2-40B4-BE49-F238E27FC236}">
                <a16:creationId xmlns:a16="http://schemas.microsoft.com/office/drawing/2014/main" id="{D138C48E-DA69-4F12-B6C2-4CBD67221D26}"/>
              </a:ext>
            </a:extLst>
          </p:cNvPr>
          <p:cNvSpPr txBox="1"/>
          <p:nvPr/>
        </p:nvSpPr>
        <p:spPr>
          <a:xfrm>
            <a:off x="6132741" y="1345162"/>
            <a:ext cx="15386139" cy="1631216"/>
          </a:xfrm>
          <a:prstGeom prst="rect">
            <a:avLst/>
          </a:prstGeom>
          <a:noFill/>
        </p:spPr>
        <p:txBody>
          <a:bodyPr wrap="square" rtlCol="0">
            <a:spAutoFit/>
          </a:bodyPr>
          <a:lstStyle/>
          <a:p>
            <a:pPr algn="ctr" rtl="1"/>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בסיס המחקר – פייסבוק כדוגמא</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pic>
        <p:nvPicPr>
          <p:cNvPr id="9" name="Picture 8">
            <a:extLst>
              <a:ext uri="{FF2B5EF4-FFF2-40B4-BE49-F238E27FC236}">
                <a16:creationId xmlns:a16="http://schemas.microsoft.com/office/drawing/2014/main" id="{F1E13A05-BDFC-4AFE-B935-D5BE24844558}"/>
              </a:ext>
            </a:extLst>
          </p:cNvPr>
          <p:cNvPicPr>
            <a:picLocks noChangeAspect="1"/>
          </p:cNvPicPr>
          <p:nvPr/>
        </p:nvPicPr>
        <p:blipFill>
          <a:blip r:embed="rId3"/>
          <a:stretch>
            <a:fillRect/>
          </a:stretch>
        </p:blipFill>
        <p:spPr>
          <a:xfrm>
            <a:off x="449379" y="1030648"/>
            <a:ext cx="4661882" cy="11654705"/>
          </a:xfrm>
          <a:prstGeom prst="rect">
            <a:avLst/>
          </a:prstGeom>
        </p:spPr>
      </p:pic>
      <p:pic>
        <p:nvPicPr>
          <p:cNvPr id="13" name="Picture 12">
            <a:extLst>
              <a:ext uri="{FF2B5EF4-FFF2-40B4-BE49-F238E27FC236}">
                <a16:creationId xmlns:a16="http://schemas.microsoft.com/office/drawing/2014/main" id="{9BBB6D0A-7D46-4887-B44A-F2088A9D019C}"/>
              </a:ext>
            </a:extLst>
          </p:cNvPr>
          <p:cNvPicPr>
            <a:picLocks noChangeAspect="1"/>
          </p:cNvPicPr>
          <p:nvPr/>
        </p:nvPicPr>
        <p:blipFill>
          <a:blip r:embed="rId4"/>
          <a:stretch>
            <a:fillRect/>
          </a:stretch>
        </p:blipFill>
        <p:spPr>
          <a:xfrm>
            <a:off x="1312226" y="0"/>
            <a:ext cx="21730654" cy="14306014"/>
          </a:xfrm>
          <a:prstGeom prst="rect">
            <a:avLst/>
          </a:prstGeom>
        </p:spPr>
      </p:pic>
    </p:spTree>
    <p:extLst>
      <p:ext uri="{BB962C8B-B14F-4D97-AF65-F5344CB8AC3E}">
        <p14:creationId xmlns:p14="http://schemas.microsoft.com/office/powerpoint/2010/main" val="158943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2708" y="4171316"/>
            <a:ext cx="21635846" cy="7929244"/>
          </a:xfrm>
        </p:spPr>
        <p:txBody>
          <a:bodyPr/>
          <a:lstStyle/>
          <a:p>
            <a:pPr lvl="1"/>
            <a:endParaRPr lang="en-GB" sz="5600" dirty="0"/>
          </a:p>
          <a:p>
            <a:pPr lvl="1"/>
            <a:endParaRPr lang="en-GB" sz="5600" dirty="0"/>
          </a:p>
          <a:p>
            <a:pPr marL="914400" lvl="1" indent="0">
              <a:buNone/>
            </a:pPr>
            <a:endParaRPr lang="en-GB" sz="5600" dirty="0"/>
          </a:p>
          <a:p>
            <a:pPr lvl="1" rtl="1"/>
            <a:r>
              <a:rPr lang="he-IL" sz="5600" dirty="0"/>
              <a:t>מהו תפקידה של הרשת החברתית בחברה?</a:t>
            </a:r>
          </a:p>
          <a:p>
            <a:pPr lvl="1" rtl="1"/>
            <a:r>
              <a:rPr lang="he-IL" sz="5600" dirty="0"/>
              <a:t>איך צעירים בארץ משתמשים ברשת החברתית?</a:t>
            </a:r>
          </a:p>
          <a:p>
            <a:pPr lvl="1" rtl="1"/>
            <a:r>
              <a:rPr lang="he-IL" sz="5600" dirty="0"/>
              <a:t>מהי מידת ההשפעה הפוליטית שיש לרשת החברתית על הצעירים בישראל?</a:t>
            </a:r>
            <a:endParaRPr lang="en-US" dirty="0"/>
          </a:p>
        </p:txBody>
      </p:sp>
      <p:sp>
        <p:nvSpPr>
          <p:cNvPr id="4" name="Cloud 3"/>
          <p:cNvSpPr/>
          <p:nvPr/>
        </p:nvSpPr>
        <p:spPr>
          <a:xfrm rot="494496">
            <a:off x="14203438" y="3139441"/>
            <a:ext cx="8442960" cy="524256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lvl="1" algn="ctr" rtl="1"/>
            <a:r>
              <a:rPr lang="he-IL" sz="4000" b="1" dirty="0"/>
              <a:t>צעירים פעילים ברשתות חברתיות</a:t>
            </a:r>
            <a:endParaRPr lang="en-US" sz="4000" b="1" dirty="0"/>
          </a:p>
        </p:txBody>
      </p:sp>
      <p:sp>
        <p:nvSpPr>
          <p:cNvPr id="5" name="Cloud 4"/>
          <p:cNvSpPr/>
          <p:nvPr/>
        </p:nvSpPr>
        <p:spPr>
          <a:xfrm rot="21326684">
            <a:off x="1537557" y="3139440"/>
            <a:ext cx="8442960" cy="524256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lvl="1" algn="ctr" rtl="1"/>
            <a:r>
              <a:rPr lang="he-IL" sz="4000" b="1" dirty="0"/>
              <a:t>רשת חברתית משפיעה על החברים בה</a:t>
            </a:r>
            <a:endParaRPr lang="en-GB" sz="4000" b="1" dirty="0"/>
          </a:p>
        </p:txBody>
      </p:sp>
      <p:sp>
        <p:nvSpPr>
          <p:cNvPr id="8" name="TextBox 7">
            <a:extLst>
              <a:ext uri="{FF2B5EF4-FFF2-40B4-BE49-F238E27FC236}">
                <a16:creationId xmlns:a16="http://schemas.microsoft.com/office/drawing/2014/main" id="{20EB42A7-0BFE-4BD0-B62A-8772CD6FBB03}"/>
              </a:ext>
            </a:extLst>
          </p:cNvPr>
          <p:cNvSpPr txBox="1"/>
          <p:nvPr/>
        </p:nvSpPr>
        <p:spPr>
          <a:xfrm>
            <a:off x="6122582" y="1345162"/>
            <a:ext cx="12142011" cy="1631216"/>
          </a:xfrm>
          <a:prstGeom prst="rect">
            <a:avLst/>
          </a:prstGeom>
          <a:noFill/>
        </p:spPr>
        <p:txBody>
          <a:bodyPr wrap="square" rtlCol="0">
            <a:spAutoFit/>
          </a:bodyPr>
          <a:lstStyle/>
          <a:p>
            <a:pPr algn="ctr"/>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הנחות יסוד למחקר</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sp>
        <p:nvSpPr>
          <p:cNvPr id="9" name="Rectangle 8">
            <a:extLst>
              <a:ext uri="{FF2B5EF4-FFF2-40B4-BE49-F238E27FC236}">
                <a16:creationId xmlns:a16="http://schemas.microsoft.com/office/drawing/2014/main" id="{15A381AE-50FE-46F4-9F6A-9F4AA306DADC}"/>
              </a:ext>
            </a:extLst>
          </p:cNvPr>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charset="0"/>
            </a:endParaRPr>
          </a:p>
        </p:txBody>
      </p:sp>
    </p:spTree>
    <p:extLst>
      <p:ext uri="{BB962C8B-B14F-4D97-AF65-F5344CB8AC3E}">
        <p14:creationId xmlns:p14="http://schemas.microsoft.com/office/powerpoint/2010/main" val="359025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A7EDA-3F27-48D4-95BA-8274CFE03A11}"/>
              </a:ext>
            </a:extLst>
          </p:cNvPr>
          <p:cNvSpPr txBox="1"/>
          <p:nvPr/>
        </p:nvSpPr>
        <p:spPr>
          <a:xfrm>
            <a:off x="6132741" y="1345162"/>
            <a:ext cx="12142011" cy="1631216"/>
          </a:xfrm>
          <a:prstGeom prst="rect">
            <a:avLst/>
          </a:prstGeom>
          <a:noFill/>
        </p:spPr>
        <p:txBody>
          <a:bodyPr wrap="square" rtlCol="0">
            <a:spAutoFit/>
          </a:bodyPr>
          <a:lstStyle/>
          <a:p>
            <a:pPr algn="ctr"/>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מתודולוגיה</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grpSp>
        <p:nvGrpSpPr>
          <p:cNvPr id="7" name="Group 6">
            <a:extLst>
              <a:ext uri="{FF2B5EF4-FFF2-40B4-BE49-F238E27FC236}">
                <a16:creationId xmlns:a16="http://schemas.microsoft.com/office/drawing/2014/main" id="{AADC1904-DC9F-4F4B-9C0C-C8DF0F335709}"/>
              </a:ext>
            </a:extLst>
          </p:cNvPr>
          <p:cNvGrpSpPr/>
          <p:nvPr/>
        </p:nvGrpSpPr>
        <p:grpSpPr>
          <a:xfrm>
            <a:off x="4763" y="0"/>
            <a:ext cx="24366047" cy="13716000"/>
            <a:chOff x="4763" y="0"/>
            <a:chExt cx="24366047" cy="13716000"/>
          </a:xfrm>
        </p:grpSpPr>
        <p:sp>
          <p:nvSpPr>
            <p:cNvPr id="8" name="Rectangle 7">
              <a:extLst>
                <a:ext uri="{FF2B5EF4-FFF2-40B4-BE49-F238E27FC236}">
                  <a16:creationId xmlns:a16="http://schemas.microsoft.com/office/drawing/2014/main" id="{F24E9E69-A789-4412-82A4-F72DC2564834}"/>
                </a:ext>
              </a:extLst>
            </p:cNvPr>
            <p:cNvSpPr/>
            <p:nvPr/>
          </p:nvSpPr>
          <p:spPr>
            <a:xfrm>
              <a:off x="6100763" y="0"/>
              <a:ext cx="6092825"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Lato Light" charset="0"/>
              </a:endParaRPr>
            </a:p>
          </p:txBody>
        </p:sp>
        <p:sp>
          <p:nvSpPr>
            <p:cNvPr id="9" name="Rectangle 8">
              <a:extLst>
                <a:ext uri="{FF2B5EF4-FFF2-40B4-BE49-F238E27FC236}">
                  <a16:creationId xmlns:a16="http://schemas.microsoft.com/office/drawing/2014/main" id="{3B200286-1B5F-47DA-8D02-EF3ECCE3A1A6}"/>
                </a:ext>
              </a:extLst>
            </p:cNvPr>
            <p:cNvSpPr/>
            <p:nvPr/>
          </p:nvSpPr>
          <p:spPr>
            <a:xfrm>
              <a:off x="18277985" y="0"/>
              <a:ext cx="6092825"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Lato Light" charset="0"/>
              </a:endParaRPr>
            </a:p>
          </p:txBody>
        </p:sp>
        <p:sp>
          <p:nvSpPr>
            <p:cNvPr id="10" name="Rectangle 9">
              <a:extLst>
                <a:ext uri="{FF2B5EF4-FFF2-40B4-BE49-F238E27FC236}">
                  <a16:creationId xmlns:a16="http://schemas.microsoft.com/office/drawing/2014/main" id="{57E073E6-1525-4ADD-9DDD-DBD1CFB85C53}"/>
                </a:ext>
              </a:extLst>
            </p:cNvPr>
            <p:cNvSpPr/>
            <p:nvPr/>
          </p:nvSpPr>
          <p:spPr>
            <a:xfrm>
              <a:off x="4763" y="0"/>
              <a:ext cx="6092825"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1" name="Rectangle 10">
              <a:extLst>
                <a:ext uri="{FF2B5EF4-FFF2-40B4-BE49-F238E27FC236}">
                  <a16:creationId xmlns:a16="http://schemas.microsoft.com/office/drawing/2014/main" id="{D8045132-5262-4E03-97F1-5EA4B426C0E2}"/>
                </a:ext>
              </a:extLst>
            </p:cNvPr>
            <p:cNvSpPr/>
            <p:nvPr/>
          </p:nvSpPr>
          <p:spPr>
            <a:xfrm>
              <a:off x="12185160" y="0"/>
              <a:ext cx="6092825"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Lato Light" charset="0"/>
              </a:endParaRPr>
            </a:p>
          </p:txBody>
        </p:sp>
        <p:sp>
          <p:nvSpPr>
            <p:cNvPr id="12" name="Rectangle 11">
              <a:extLst>
                <a:ext uri="{FF2B5EF4-FFF2-40B4-BE49-F238E27FC236}">
                  <a16:creationId xmlns:a16="http://schemas.microsoft.com/office/drawing/2014/main" id="{D068E650-451D-4358-AA5B-1F11FC28764D}"/>
                </a:ext>
              </a:extLst>
            </p:cNvPr>
            <p:cNvSpPr/>
            <p:nvPr/>
          </p:nvSpPr>
          <p:spPr>
            <a:xfrm>
              <a:off x="1902875" y="1615200"/>
              <a:ext cx="2293425" cy="97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Lato Light" charset="0"/>
              </a:endParaRPr>
            </a:p>
          </p:txBody>
        </p:sp>
        <p:sp>
          <p:nvSpPr>
            <p:cNvPr id="13" name="Rectangle 12">
              <a:extLst>
                <a:ext uri="{FF2B5EF4-FFF2-40B4-BE49-F238E27FC236}">
                  <a16:creationId xmlns:a16="http://schemas.microsoft.com/office/drawing/2014/main" id="{88BBB0F7-A377-4252-BB49-861D3684238E}"/>
                </a:ext>
              </a:extLst>
            </p:cNvPr>
            <p:cNvSpPr/>
            <p:nvPr/>
          </p:nvSpPr>
          <p:spPr>
            <a:xfrm>
              <a:off x="14087457" y="1583154"/>
              <a:ext cx="2293425" cy="97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Lato Light" charset="0"/>
              </a:endParaRPr>
            </a:p>
          </p:txBody>
        </p:sp>
        <p:sp>
          <p:nvSpPr>
            <p:cNvPr id="14" name="Rectangle 13">
              <a:extLst>
                <a:ext uri="{FF2B5EF4-FFF2-40B4-BE49-F238E27FC236}">
                  <a16:creationId xmlns:a16="http://schemas.microsoft.com/office/drawing/2014/main" id="{C08FA9DA-EE52-4857-A0C7-B279358FB3A6}"/>
                </a:ext>
              </a:extLst>
            </p:cNvPr>
            <p:cNvSpPr/>
            <p:nvPr/>
          </p:nvSpPr>
          <p:spPr>
            <a:xfrm>
              <a:off x="8004128" y="1551095"/>
              <a:ext cx="2293425" cy="97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Lato Light" charset="0"/>
              </a:endParaRPr>
            </a:p>
          </p:txBody>
        </p:sp>
        <p:sp>
          <p:nvSpPr>
            <p:cNvPr id="15" name="TextBox 14">
              <a:extLst>
                <a:ext uri="{FF2B5EF4-FFF2-40B4-BE49-F238E27FC236}">
                  <a16:creationId xmlns:a16="http://schemas.microsoft.com/office/drawing/2014/main" id="{2B1A042C-DCB1-46D4-B382-E49E0FA91C1E}"/>
                </a:ext>
              </a:extLst>
            </p:cNvPr>
            <p:cNvSpPr txBox="1"/>
            <p:nvPr/>
          </p:nvSpPr>
          <p:spPr>
            <a:xfrm>
              <a:off x="18759189" y="4041844"/>
              <a:ext cx="5144096" cy="5478423"/>
            </a:xfrm>
            <a:prstGeom prst="rect">
              <a:avLst/>
            </a:prstGeom>
            <a:noFill/>
          </p:spPr>
          <p:txBody>
            <a:bodyPr wrap="square" rtlCol="0">
              <a:spAutoFit/>
            </a:bodyPr>
            <a:lstStyle/>
            <a:p>
              <a:pPr algn="ctr"/>
              <a:r>
                <a:rPr lang="he-IL" sz="7000" b="1" dirty="0">
                  <a:solidFill>
                    <a:schemeClr val="bg2"/>
                  </a:solidFill>
                  <a:latin typeface="Narkisim" panose="020E0502050101010101" pitchFamily="34" charset="-79"/>
                  <a:ea typeface="Lato Black" charset="0"/>
                  <a:cs typeface="Narkisim" panose="020E0502050101010101" pitchFamily="34" charset="-79"/>
                </a:rPr>
                <a:t>מאפייני השימוש של צעירים בישראל ברשת החברתית</a:t>
              </a:r>
              <a:endParaRPr lang="en-US" sz="7000" b="1" dirty="0">
                <a:solidFill>
                  <a:schemeClr val="bg2"/>
                </a:solidFill>
                <a:latin typeface="Narkisim" panose="020E0502050101010101" pitchFamily="34" charset="-79"/>
                <a:ea typeface="Lato Black" charset="0"/>
                <a:cs typeface="Narkisim" panose="020E0502050101010101" pitchFamily="34" charset="-79"/>
              </a:endParaRPr>
            </a:p>
          </p:txBody>
        </p:sp>
        <p:sp>
          <p:nvSpPr>
            <p:cNvPr id="16" name="Rectangle 15">
              <a:extLst>
                <a:ext uri="{FF2B5EF4-FFF2-40B4-BE49-F238E27FC236}">
                  <a16:creationId xmlns:a16="http://schemas.microsoft.com/office/drawing/2014/main" id="{0F13D672-FFCF-4108-BF5D-749C812D6363}"/>
                </a:ext>
              </a:extLst>
            </p:cNvPr>
            <p:cNvSpPr/>
            <p:nvPr/>
          </p:nvSpPr>
          <p:spPr>
            <a:xfrm>
              <a:off x="20184525" y="1615200"/>
              <a:ext cx="2293425" cy="97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Lato Light" charset="0"/>
              </a:endParaRPr>
            </a:p>
          </p:txBody>
        </p:sp>
        <p:sp>
          <p:nvSpPr>
            <p:cNvPr id="17" name="TextBox 16">
              <a:extLst>
                <a:ext uri="{FF2B5EF4-FFF2-40B4-BE49-F238E27FC236}">
                  <a16:creationId xmlns:a16="http://schemas.microsoft.com/office/drawing/2014/main" id="{5C238588-1620-43D6-8A89-7F9EE45B727B}"/>
                </a:ext>
              </a:extLst>
            </p:cNvPr>
            <p:cNvSpPr txBox="1"/>
            <p:nvPr/>
          </p:nvSpPr>
          <p:spPr>
            <a:xfrm>
              <a:off x="6573539" y="4041843"/>
              <a:ext cx="5144096" cy="5478423"/>
            </a:xfrm>
            <a:prstGeom prst="rect">
              <a:avLst/>
            </a:prstGeom>
            <a:noFill/>
          </p:spPr>
          <p:txBody>
            <a:bodyPr wrap="square" rtlCol="0">
              <a:spAutoFit/>
            </a:bodyPr>
            <a:lstStyle/>
            <a:p>
              <a:pPr algn="ctr"/>
              <a:r>
                <a:rPr lang="he-IL" sz="7000" b="1" dirty="0">
                  <a:solidFill>
                    <a:schemeClr val="bg2"/>
                  </a:solidFill>
                  <a:latin typeface="Narkisim" panose="020E0502050101010101" pitchFamily="34" charset="-79"/>
                  <a:ea typeface="Lato Black" charset="0"/>
                  <a:cs typeface="Narkisim" panose="020E0502050101010101" pitchFamily="34" charset="-79"/>
                </a:rPr>
                <a:t>הקשרים בין אופי הפעילות לבין המעורבות הפעילה בהקשר פוליטי</a:t>
              </a:r>
              <a:endParaRPr lang="en-US" sz="7000" b="1" dirty="0">
                <a:solidFill>
                  <a:schemeClr val="bg2"/>
                </a:solidFill>
                <a:latin typeface="Narkisim" panose="020E0502050101010101" pitchFamily="34" charset="-79"/>
                <a:ea typeface="Lato Black" charset="0"/>
                <a:cs typeface="Narkisim" panose="020E0502050101010101" pitchFamily="34" charset="-79"/>
              </a:endParaRPr>
            </a:p>
          </p:txBody>
        </p:sp>
        <p:sp>
          <p:nvSpPr>
            <p:cNvPr id="18" name="TextBox 17">
              <a:extLst>
                <a:ext uri="{FF2B5EF4-FFF2-40B4-BE49-F238E27FC236}">
                  <a16:creationId xmlns:a16="http://schemas.microsoft.com/office/drawing/2014/main" id="{E27E8405-0535-46B4-A6CB-4F1E0603CB81}"/>
                </a:ext>
              </a:extLst>
            </p:cNvPr>
            <p:cNvSpPr txBox="1"/>
            <p:nvPr/>
          </p:nvSpPr>
          <p:spPr>
            <a:xfrm>
              <a:off x="12731511" y="4041844"/>
              <a:ext cx="5144096" cy="4401205"/>
            </a:xfrm>
            <a:prstGeom prst="rect">
              <a:avLst/>
            </a:prstGeom>
            <a:noFill/>
          </p:spPr>
          <p:txBody>
            <a:bodyPr wrap="square" rtlCol="0">
              <a:spAutoFit/>
            </a:bodyPr>
            <a:lstStyle/>
            <a:p>
              <a:pPr algn="ctr"/>
              <a:r>
                <a:rPr lang="he-IL" sz="7000" b="1" dirty="0">
                  <a:solidFill>
                    <a:schemeClr val="bg2"/>
                  </a:solidFill>
                  <a:latin typeface="Narkisim" panose="020E0502050101010101" pitchFamily="34" charset="-79"/>
                  <a:ea typeface="Lato Black" charset="0"/>
                  <a:cs typeface="Narkisim" panose="020E0502050101010101" pitchFamily="34" charset="-79"/>
                </a:rPr>
                <a:t>מאפייני הפעילות של הצעירים בהקשר פוליטי</a:t>
              </a:r>
              <a:endParaRPr lang="en-US" sz="7000" b="1" dirty="0">
                <a:solidFill>
                  <a:schemeClr val="bg2"/>
                </a:solidFill>
                <a:latin typeface="Narkisim" panose="020E0502050101010101" pitchFamily="34" charset="-79"/>
                <a:ea typeface="Lato Black" charset="0"/>
                <a:cs typeface="Narkisim" panose="020E0502050101010101" pitchFamily="34" charset="-79"/>
              </a:endParaRPr>
            </a:p>
          </p:txBody>
        </p:sp>
        <p:sp>
          <p:nvSpPr>
            <p:cNvPr id="19" name="TextBox 18">
              <a:extLst>
                <a:ext uri="{FF2B5EF4-FFF2-40B4-BE49-F238E27FC236}">
                  <a16:creationId xmlns:a16="http://schemas.microsoft.com/office/drawing/2014/main" id="{1D544AFB-47BE-4DFD-8174-1ECB7205ADD6}"/>
                </a:ext>
              </a:extLst>
            </p:cNvPr>
            <p:cNvSpPr txBox="1"/>
            <p:nvPr/>
          </p:nvSpPr>
          <p:spPr>
            <a:xfrm>
              <a:off x="475463" y="4041844"/>
              <a:ext cx="5144096" cy="8710077"/>
            </a:xfrm>
            <a:prstGeom prst="rect">
              <a:avLst/>
            </a:prstGeom>
            <a:noFill/>
          </p:spPr>
          <p:txBody>
            <a:bodyPr wrap="square" rtlCol="0">
              <a:spAutoFit/>
            </a:bodyPr>
            <a:lstStyle/>
            <a:p>
              <a:pPr algn="ctr"/>
              <a:r>
                <a:rPr lang="he-IL" sz="7000" b="1" dirty="0">
                  <a:solidFill>
                    <a:schemeClr val="bg2"/>
                  </a:solidFill>
                  <a:latin typeface="Narkisim" panose="020E0502050101010101" pitchFamily="34" charset="-79"/>
                  <a:ea typeface="Lato Black" charset="0"/>
                  <a:cs typeface="Narkisim" panose="020E0502050101010101" pitchFamily="34" charset="-79"/>
                </a:rPr>
                <a:t>ההשפעה של מאפייני השימוש השונים ברשת החברתית על מעורבות פעילה בהקשר פוליטי</a:t>
              </a:r>
              <a:endParaRPr lang="en-US" sz="7000" b="1" dirty="0">
                <a:solidFill>
                  <a:schemeClr val="bg2"/>
                </a:solidFill>
                <a:latin typeface="Narkisim" panose="020E0502050101010101" pitchFamily="34" charset="-79"/>
                <a:ea typeface="Lato Black" charset="0"/>
                <a:cs typeface="Narkisim" panose="020E0502050101010101" pitchFamily="34" charset="-79"/>
              </a:endParaRPr>
            </a:p>
          </p:txBody>
        </p:sp>
        <p:sp>
          <p:nvSpPr>
            <p:cNvPr id="20" name="TextBox 19">
              <a:extLst>
                <a:ext uri="{FF2B5EF4-FFF2-40B4-BE49-F238E27FC236}">
                  <a16:creationId xmlns:a16="http://schemas.microsoft.com/office/drawing/2014/main" id="{ED4CA0F1-F081-4842-B6F1-26F09E6419CD}"/>
                </a:ext>
              </a:extLst>
            </p:cNvPr>
            <p:cNvSpPr txBox="1"/>
            <p:nvPr/>
          </p:nvSpPr>
          <p:spPr>
            <a:xfrm>
              <a:off x="18759189" y="2369198"/>
              <a:ext cx="5144096" cy="1323439"/>
            </a:xfrm>
            <a:prstGeom prst="rect">
              <a:avLst/>
            </a:prstGeom>
            <a:noFill/>
          </p:spPr>
          <p:txBody>
            <a:bodyPr wrap="square" rtlCol="0">
              <a:spAutoFit/>
            </a:bodyPr>
            <a:lstStyle/>
            <a:p>
              <a:pPr algn="ctr"/>
              <a:r>
                <a:rPr lang="he-IL" sz="8000" b="1" dirty="0">
                  <a:solidFill>
                    <a:schemeClr val="bg2"/>
                  </a:solidFill>
                  <a:latin typeface="Narkisim" panose="020E0502050101010101" pitchFamily="34" charset="-79"/>
                  <a:ea typeface="Lato Black" charset="0"/>
                  <a:cs typeface="Narkisim" panose="020E0502050101010101" pitchFamily="34" charset="-79"/>
                </a:rPr>
                <a:t>1</a:t>
              </a:r>
              <a:endParaRPr lang="en-US" sz="8000" b="1" dirty="0">
                <a:solidFill>
                  <a:schemeClr val="bg2"/>
                </a:solidFill>
                <a:latin typeface="Narkisim" panose="020E0502050101010101" pitchFamily="34" charset="-79"/>
                <a:ea typeface="Lato Black" charset="0"/>
                <a:cs typeface="Narkisim" panose="020E0502050101010101" pitchFamily="34" charset="-79"/>
              </a:endParaRPr>
            </a:p>
          </p:txBody>
        </p:sp>
        <p:sp>
          <p:nvSpPr>
            <p:cNvPr id="21" name="TextBox 20">
              <a:extLst>
                <a:ext uri="{FF2B5EF4-FFF2-40B4-BE49-F238E27FC236}">
                  <a16:creationId xmlns:a16="http://schemas.microsoft.com/office/drawing/2014/main" id="{87C79BA9-FC8B-4A6D-B028-76F4A6A58AF4}"/>
                </a:ext>
              </a:extLst>
            </p:cNvPr>
            <p:cNvSpPr txBox="1"/>
            <p:nvPr/>
          </p:nvSpPr>
          <p:spPr>
            <a:xfrm>
              <a:off x="497570" y="2363531"/>
              <a:ext cx="5144096" cy="1323439"/>
            </a:xfrm>
            <a:prstGeom prst="rect">
              <a:avLst/>
            </a:prstGeom>
            <a:noFill/>
          </p:spPr>
          <p:txBody>
            <a:bodyPr wrap="square" rtlCol="0">
              <a:spAutoFit/>
            </a:bodyPr>
            <a:lstStyle/>
            <a:p>
              <a:pPr algn="ctr"/>
              <a:r>
                <a:rPr lang="en-US" sz="8000" b="1" dirty="0">
                  <a:solidFill>
                    <a:schemeClr val="bg2"/>
                  </a:solidFill>
                  <a:latin typeface="Narkisim" panose="020E0502050101010101" pitchFamily="34" charset="-79"/>
                  <a:ea typeface="Lato Black" charset="0"/>
                  <a:cs typeface="Narkisim" panose="020E0502050101010101" pitchFamily="34" charset="-79"/>
                </a:rPr>
                <a:t>4</a:t>
              </a:r>
            </a:p>
          </p:txBody>
        </p:sp>
        <p:sp>
          <p:nvSpPr>
            <p:cNvPr id="22" name="TextBox 21">
              <a:extLst>
                <a:ext uri="{FF2B5EF4-FFF2-40B4-BE49-F238E27FC236}">
                  <a16:creationId xmlns:a16="http://schemas.microsoft.com/office/drawing/2014/main" id="{8F1033AF-46B7-45FD-9F9A-92070BE1D029}"/>
                </a:ext>
              </a:extLst>
            </p:cNvPr>
            <p:cNvSpPr txBox="1"/>
            <p:nvPr/>
          </p:nvSpPr>
          <p:spPr>
            <a:xfrm>
              <a:off x="6627752" y="2185671"/>
              <a:ext cx="5144096" cy="1323439"/>
            </a:xfrm>
            <a:prstGeom prst="rect">
              <a:avLst/>
            </a:prstGeom>
            <a:noFill/>
          </p:spPr>
          <p:txBody>
            <a:bodyPr wrap="square" rtlCol="0">
              <a:spAutoFit/>
            </a:bodyPr>
            <a:lstStyle/>
            <a:p>
              <a:pPr algn="ctr"/>
              <a:r>
                <a:rPr lang="en-US" sz="8000" b="1" dirty="0">
                  <a:solidFill>
                    <a:schemeClr val="bg2"/>
                  </a:solidFill>
                  <a:latin typeface="Narkisim" panose="020E0502050101010101" pitchFamily="34" charset="-79"/>
                  <a:ea typeface="Lato Black" charset="0"/>
                  <a:cs typeface="Narkisim" panose="020E0502050101010101" pitchFamily="34" charset="-79"/>
                </a:rPr>
                <a:t>3</a:t>
              </a:r>
            </a:p>
          </p:txBody>
        </p:sp>
        <p:sp>
          <p:nvSpPr>
            <p:cNvPr id="23" name="TextBox 22">
              <a:extLst>
                <a:ext uri="{FF2B5EF4-FFF2-40B4-BE49-F238E27FC236}">
                  <a16:creationId xmlns:a16="http://schemas.microsoft.com/office/drawing/2014/main" id="{F05DDBB1-BF31-4729-B27C-672A9D5052F2}"/>
                </a:ext>
              </a:extLst>
            </p:cNvPr>
            <p:cNvSpPr txBox="1"/>
            <p:nvPr/>
          </p:nvSpPr>
          <p:spPr>
            <a:xfrm>
              <a:off x="12724200" y="2363530"/>
              <a:ext cx="5144096" cy="1323439"/>
            </a:xfrm>
            <a:prstGeom prst="rect">
              <a:avLst/>
            </a:prstGeom>
            <a:noFill/>
          </p:spPr>
          <p:txBody>
            <a:bodyPr wrap="square" rtlCol="0">
              <a:spAutoFit/>
            </a:bodyPr>
            <a:lstStyle/>
            <a:p>
              <a:pPr algn="ctr"/>
              <a:r>
                <a:rPr lang="en-US" sz="8000" b="1" dirty="0">
                  <a:solidFill>
                    <a:schemeClr val="bg2"/>
                  </a:solidFill>
                  <a:latin typeface="Narkisim" panose="020E0502050101010101" pitchFamily="34" charset="-79"/>
                  <a:ea typeface="Lato Black" charset="0"/>
                  <a:cs typeface="Narkisim" panose="020E0502050101010101" pitchFamily="34" charset="-79"/>
                </a:rPr>
                <a:t>2</a:t>
              </a:r>
            </a:p>
          </p:txBody>
        </p:sp>
      </p:grpSp>
    </p:spTree>
    <p:extLst>
      <p:ext uri="{BB962C8B-B14F-4D97-AF65-F5344CB8AC3E}">
        <p14:creationId xmlns:p14="http://schemas.microsoft.com/office/powerpoint/2010/main" val="370993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3250390" y="2085478"/>
            <a:ext cx="6776207" cy="683265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charset="0"/>
            </a:endParaRPr>
          </a:p>
        </p:txBody>
      </p:sp>
      <p:sp>
        <p:nvSpPr>
          <p:cNvPr id="21" name="Oval 20"/>
          <p:cNvSpPr/>
          <p:nvPr/>
        </p:nvSpPr>
        <p:spPr>
          <a:xfrm>
            <a:off x="14162197" y="2085478"/>
            <a:ext cx="6776207" cy="6832653"/>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charset="0"/>
            </a:endParaRPr>
          </a:p>
        </p:txBody>
      </p:sp>
      <p:sp>
        <p:nvSpPr>
          <p:cNvPr id="22" name="TextBox 21"/>
          <p:cNvSpPr txBox="1"/>
          <p:nvPr/>
        </p:nvSpPr>
        <p:spPr>
          <a:xfrm>
            <a:off x="2736353" y="9011702"/>
            <a:ext cx="7807481" cy="1939004"/>
          </a:xfrm>
          <a:prstGeom prst="rect">
            <a:avLst/>
          </a:prstGeom>
          <a:noFill/>
        </p:spPr>
        <p:txBody>
          <a:bodyPr wrap="square" lIns="243852" tIns="121926" rIns="243852" bIns="121926" rtlCol="0">
            <a:spAutoFit/>
          </a:bodyPr>
          <a:lstStyle/>
          <a:p>
            <a:pPr algn="ctr"/>
            <a:r>
              <a:rPr lang="he-IL" sz="11000" dirty="0">
                <a:solidFill>
                  <a:schemeClr val="accent1"/>
                </a:solidFill>
                <a:latin typeface="Narkisim" panose="020E0502050101010101" pitchFamily="34" charset="-79"/>
                <a:cs typeface="Narkisim" panose="020E0502050101010101" pitchFamily="34" charset="-79"/>
              </a:rPr>
              <a:t>561</a:t>
            </a:r>
            <a:endParaRPr lang="en-US" sz="11000" dirty="0">
              <a:solidFill>
                <a:schemeClr val="accent1"/>
              </a:solidFill>
              <a:latin typeface="Narkisim" panose="020E0502050101010101" pitchFamily="34" charset="-79"/>
              <a:cs typeface="Narkisim" panose="020E0502050101010101" pitchFamily="34" charset="-79"/>
            </a:endParaRPr>
          </a:p>
        </p:txBody>
      </p:sp>
      <p:sp>
        <p:nvSpPr>
          <p:cNvPr id="23" name="TextBox 22"/>
          <p:cNvSpPr txBox="1"/>
          <p:nvPr/>
        </p:nvSpPr>
        <p:spPr>
          <a:xfrm>
            <a:off x="2316145" y="10793934"/>
            <a:ext cx="8644696" cy="2554558"/>
          </a:xfrm>
          <a:prstGeom prst="rect">
            <a:avLst/>
          </a:prstGeom>
          <a:noFill/>
        </p:spPr>
        <p:txBody>
          <a:bodyPr wrap="square" lIns="243852" tIns="121926" rIns="243852" bIns="121926" rtlCol="0">
            <a:spAutoFit/>
          </a:bodyPr>
          <a:lstStyle/>
          <a:p>
            <a:pPr algn="ctr"/>
            <a:r>
              <a:rPr lang="he-IL" sz="5000" dirty="0">
                <a:latin typeface="Narkisim" panose="020E0502050101010101" pitchFamily="34" charset="-79"/>
                <a:ea typeface="Lato Light" charset="0"/>
                <a:cs typeface="Narkisim" panose="020E0502050101010101" pitchFamily="34" charset="-79"/>
              </a:rPr>
              <a:t>צעירים השיבו לשאלון מקוון</a:t>
            </a:r>
          </a:p>
          <a:p>
            <a:pPr algn="ctr"/>
            <a:r>
              <a:rPr lang="he-IL" sz="5000" dirty="0">
                <a:latin typeface="Narkisim" panose="020E0502050101010101" pitchFamily="34" charset="-79"/>
                <a:ea typeface="Lato Light" charset="0"/>
                <a:cs typeface="Narkisim" panose="020E0502050101010101" pitchFamily="34" charset="-79"/>
              </a:rPr>
              <a:t>מכל רחבי הארץ</a:t>
            </a:r>
          </a:p>
          <a:p>
            <a:pPr algn="ctr"/>
            <a:r>
              <a:rPr lang="he-IL" sz="5000" dirty="0">
                <a:latin typeface="Narkisim" panose="020E0502050101010101" pitchFamily="34" charset="-79"/>
                <a:ea typeface="Lato Light" charset="0"/>
                <a:cs typeface="Narkisim" panose="020E0502050101010101" pitchFamily="34" charset="-79"/>
              </a:rPr>
              <a:t>יהודים (דתיים/חילונים) וערבים</a:t>
            </a:r>
            <a:endParaRPr lang="en-US" sz="5000" dirty="0">
              <a:latin typeface="Narkisim" panose="020E0502050101010101" pitchFamily="34" charset="-79"/>
              <a:ea typeface="Lato Light" charset="0"/>
              <a:cs typeface="Narkisim" panose="020E0502050101010101" pitchFamily="34" charset="-79"/>
            </a:endParaRPr>
          </a:p>
        </p:txBody>
      </p:sp>
      <p:sp>
        <p:nvSpPr>
          <p:cNvPr id="25" name="TextBox 24"/>
          <p:cNvSpPr txBox="1"/>
          <p:nvPr/>
        </p:nvSpPr>
        <p:spPr>
          <a:xfrm>
            <a:off x="13646559" y="9001049"/>
            <a:ext cx="7807481" cy="1939004"/>
          </a:xfrm>
          <a:prstGeom prst="rect">
            <a:avLst/>
          </a:prstGeom>
          <a:noFill/>
        </p:spPr>
        <p:txBody>
          <a:bodyPr wrap="square" lIns="243852" tIns="121926" rIns="243852" bIns="121926" rtlCol="0">
            <a:spAutoFit/>
          </a:bodyPr>
          <a:lstStyle/>
          <a:p>
            <a:pPr algn="ctr"/>
            <a:r>
              <a:rPr lang="he-IL" sz="11000" dirty="0">
                <a:solidFill>
                  <a:schemeClr val="accent1"/>
                </a:solidFill>
                <a:latin typeface="Narkisim" panose="020E0502050101010101" pitchFamily="34" charset="-79"/>
                <a:cs typeface="Narkisim" panose="020E0502050101010101" pitchFamily="34" charset="-79"/>
              </a:rPr>
              <a:t>8 חודשים</a:t>
            </a:r>
            <a:endParaRPr lang="en-US" sz="11000" dirty="0">
              <a:solidFill>
                <a:schemeClr val="accent1"/>
              </a:solidFill>
              <a:latin typeface="Narkisim" panose="020E0502050101010101" pitchFamily="34" charset="-79"/>
              <a:cs typeface="Narkisim" panose="020E0502050101010101" pitchFamily="34" charset="-79"/>
            </a:endParaRPr>
          </a:p>
        </p:txBody>
      </p:sp>
      <p:sp>
        <p:nvSpPr>
          <p:cNvPr id="26" name="TextBox 25"/>
          <p:cNvSpPr txBox="1"/>
          <p:nvPr/>
        </p:nvSpPr>
        <p:spPr>
          <a:xfrm>
            <a:off x="14190646" y="10793934"/>
            <a:ext cx="6719305" cy="1169563"/>
          </a:xfrm>
          <a:prstGeom prst="rect">
            <a:avLst/>
          </a:prstGeom>
          <a:noFill/>
        </p:spPr>
        <p:txBody>
          <a:bodyPr wrap="square" lIns="243852" tIns="121926" rIns="243852" bIns="121926" rtlCol="0">
            <a:spAutoFit/>
          </a:bodyPr>
          <a:lstStyle/>
          <a:p>
            <a:pPr algn="ctr"/>
            <a:r>
              <a:rPr lang="he-IL" sz="6000" dirty="0">
                <a:latin typeface="Narkisim" panose="020E0502050101010101" pitchFamily="34" charset="-79"/>
                <a:ea typeface="Lato Light" charset="0"/>
                <a:cs typeface="Narkisim" panose="020E0502050101010101" pitchFamily="34" charset="-79"/>
              </a:rPr>
              <a:t>של איסוף מידע</a:t>
            </a:r>
            <a:endParaRPr lang="en-US" sz="6000" dirty="0">
              <a:latin typeface="Narkisim" panose="020E0502050101010101" pitchFamily="34" charset="-79"/>
              <a:ea typeface="Lato Light" charset="0"/>
              <a:cs typeface="Narkisim" panose="020E0502050101010101" pitchFamily="34" charset="-79"/>
            </a:endParaRPr>
          </a:p>
        </p:txBody>
      </p:sp>
      <p:sp>
        <p:nvSpPr>
          <p:cNvPr id="27" name="Freeform 79"/>
          <p:cNvSpPr>
            <a:spLocks noChangeArrowheads="1"/>
          </p:cNvSpPr>
          <p:nvPr/>
        </p:nvSpPr>
        <p:spPr bwMode="auto">
          <a:xfrm>
            <a:off x="4821273" y="3668731"/>
            <a:ext cx="3634440" cy="3666145"/>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a:extLst/>
        </p:spPr>
        <p:txBody>
          <a:bodyPr wrap="none" anchor="ctr"/>
          <a:lstStyle/>
          <a:p>
            <a:endParaRPr lang="en-US" dirty="0">
              <a:latin typeface="Lato Light" charset="0"/>
            </a:endParaRPr>
          </a:p>
        </p:txBody>
      </p:sp>
      <p:sp>
        <p:nvSpPr>
          <p:cNvPr id="17" name="Rectangle 16"/>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charset="0"/>
            </a:endParaRPr>
          </a:p>
        </p:txBody>
      </p:sp>
      <p:pic>
        <p:nvPicPr>
          <p:cNvPr id="10" name="Picture 9">
            <a:extLst>
              <a:ext uri="{FF2B5EF4-FFF2-40B4-BE49-F238E27FC236}">
                <a16:creationId xmlns:a16="http://schemas.microsoft.com/office/drawing/2014/main" id="{8EF306B2-E9B4-43B4-B613-4F8D4EAE437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4997536" y="4073850"/>
            <a:ext cx="5105528" cy="2855905"/>
          </a:xfrm>
          <a:prstGeom prst="rect">
            <a:avLst/>
          </a:prstGeom>
        </p:spPr>
      </p:pic>
    </p:spTree>
    <p:extLst>
      <p:ext uri="{BB962C8B-B14F-4D97-AF65-F5344CB8AC3E}">
        <p14:creationId xmlns:p14="http://schemas.microsoft.com/office/powerpoint/2010/main" val="97034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687A8F-936D-44D5-920C-368109FF3387}"/>
              </a:ext>
            </a:extLst>
          </p:cNvPr>
          <p:cNvPicPr>
            <a:picLocks noChangeAspect="1"/>
          </p:cNvPicPr>
          <p:nvPr/>
        </p:nvPicPr>
        <p:blipFill>
          <a:blip r:embed="rId2"/>
          <a:stretch>
            <a:fillRect/>
          </a:stretch>
        </p:blipFill>
        <p:spPr>
          <a:xfrm>
            <a:off x="1505359" y="2247054"/>
            <a:ext cx="5963216" cy="9209600"/>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32284" y="3147774"/>
            <a:ext cx="0" cy="7420454"/>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B1A6838-ADC2-4BD0-91D9-67549F77EBD8}"/>
              </a:ext>
            </a:extLst>
          </p:cNvPr>
          <p:cNvPicPr>
            <a:picLocks noChangeAspect="1"/>
          </p:cNvPicPr>
          <p:nvPr/>
        </p:nvPicPr>
        <p:blipFill>
          <a:blip r:embed="rId3"/>
          <a:stretch>
            <a:fillRect/>
          </a:stretch>
        </p:blipFill>
        <p:spPr>
          <a:xfrm>
            <a:off x="8948431" y="2247054"/>
            <a:ext cx="6423696" cy="9209600"/>
          </a:xfrm>
          <a:prstGeom prst="rect">
            <a:avLst/>
          </a:prstGeom>
        </p:spPr>
      </p:pic>
      <p:cxnSp>
        <p:nvCxnSpPr>
          <p:cNvPr id="14" name="Straight Connector 13">
            <a:extLst>
              <a:ext uri="{FF2B5EF4-FFF2-40B4-BE49-F238E27FC236}">
                <a16:creationId xmlns:a16="http://schemas.microsoft.com/office/drawing/2014/main" id="{20F1788F-A5AE-4188-8274-F7F2E3833E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93922" y="3147774"/>
            <a:ext cx="0" cy="7420454"/>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91E48AD-0196-4EAA-BE31-1BA87717EEAC}"/>
              </a:ext>
            </a:extLst>
          </p:cNvPr>
          <p:cNvPicPr>
            <a:picLocks noChangeAspect="1"/>
          </p:cNvPicPr>
          <p:nvPr/>
        </p:nvPicPr>
        <p:blipFill>
          <a:blip r:embed="rId4"/>
          <a:stretch>
            <a:fillRect/>
          </a:stretch>
        </p:blipFill>
        <p:spPr>
          <a:xfrm>
            <a:off x="16837159" y="2247056"/>
            <a:ext cx="6014432" cy="9209600"/>
          </a:xfrm>
          <a:prstGeom prst="rect">
            <a:avLst/>
          </a:prstGeom>
        </p:spPr>
      </p:pic>
      <p:sp>
        <p:nvSpPr>
          <p:cNvPr id="13" name="Rectangle 12">
            <a:extLst>
              <a:ext uri="{FF2B5EF4-FFF2-40B4-BE49-F238E27FC236}">
                <a16:creationId xmlns:a16="http://schemas.microsoft.com/office/drawing/2014/main" id="{08EBAD86-450A-418F-B27C-68C8D8F553F7}"/>
              </a:ext>
            </a:extLst>
          </p:cNvPr>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charset="0"/>
            </a:endParaRPr>
          </a:p>
        </p:txBody>
      </p:sp>
      <p:pic>
        <p:nvPicPr>
          <p:cNvPr id="15" name="Picture 14">
            <a:extLst>
              <a:ext uri="{FF2B5EF4-FFF2-40B4-BE49-F238E27FC236}">
                <a16:creationId xmlns:a16="http://schemas.microsoft.com/office/drawing/2014/main" id="{4848113E-3B40-4155-A647-941C37D5886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680161" y="-247609"/>
            <a:ext cx="20945413" cy="13963609"/>
          </a:xfrm>
          <a:prstGeom prst="rect">
            <a:avLst/>
          </a:prstGeom>
        </p:spPr>
      </p:pic>
    </p:spTree>
    <p:extLst>
      <p:ext uri="{BB962C8B-B14F-4D97-AF65-F5344CB8AC3E}">
        <p14:creationId xmlns:p14="http://schemas.microsoft.com/office/powerpoint/2010/main" val="2083693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102"/>
          <p:cNvGrpSpPr/>
          <p:nvPr/>
        </p:nvGrpSpPr>
        <p:grpSpPr>
          <a:xfrm>
            <a:off x="7866658" y="4807655"/>
            <a:ext cx="8686800" cy="8908345"/>
            <a:chOff x="24687" y="0"/>
            <a:chExt cx="6566832" cy="6732561"/>
          </a:xfrm>
        </p:grpSpPr>
        <p:pic>
          <p:nvPicPr>
            <p:cNvPr id="19" name="Mini-iPad-B&amp;W-Mockup.png"/>
            <p:cNvPicPr/>
            <p:nvPr/>
          </p:nvPicPr>
          <p:blipFill rotWithShape="1">
            <a:blip r:embed="rId2">
              <a:extLst/>
            </a:blip>
            <a:srcRect b="31059"/>
            <a:stretch/>
          </p:blipFill>
          <p:spPr>
            <a:xfrm>
              <a:off x="24687" y="0"/>
              <a:ext cx="6566832" cy="6732561"/>
            </a:xfrm>
            <a:prstGeom prst="rect">
              <a:avLst/>
            </a:prstGeom>
            <a:ln w="12700" cap="flat">
              <a:noFill/>
              <a:miter lim="400000"/>
            </a:ln>
            <a:effectLst/>
          </p:spPr>
        </p:pic>
        <p:sp>
          <p:nvSpPr>
            <p:cNvPr id="20" name="Shape 1101"/>
            <p:cNvSpPr/>
            <p:nvPr/>
          </p:nvSpPr>
          <p:spPr>
            <a:xfrm>
              <a:off x="363079" y="954047"/>
              <a:ext cx="5879097" cy="5778513"/>
            </a:xfrm>
            <a:prstGeom prst="rect">
              <a:avLst/>
            </a:prstGeom>
            <a:ln/>
          </p:spPr>
          <p:style>
            <a:lnRef idx="2">
              <a:schemeClr val="accent6"/>
            </a:lnRef>
            <a:fillRef idx="1">
              <a:schemeClr val="lt1"/>
            </a:fillRef>
            <a:effectRef idx="0">
              <a:schemeClr val="accent6"/>
            </a:effectRef>
            <a:fontRef idx="minor">
              <a:schemeClr val="dk1"/>
            </a:fontRef>
          </p:style>
          <p:txBody>
            <a:bodyPr wrap="square" lIns="0" tIns="0" rIns="0" bIns="0" numCol="1" anchor="ctr">
              <a:noAutofit/>
              <a:scene3d>
                <a:camera prst="orthographicFront"/>
                <a:lightRig rig="harsh" dir="t"/>
              </a:scene3d>
              <a:sp3d extrusionH="57150" prstMaterial="matte">
                <a:bevelT w="63500" h="12700" prst="angle"/>
                <a:contourClr>
                  <a:schemeClr val="bg1">
                    <a:lumMod val="65000"/>
                  </a:schemeClr>
                </a:contourClr>
              </a:sp3d>
            </a:bodyPr>
            <a:lstStyle/>
            <a:p>
              <a:pPr algn="ctr" defTabSz="584200" rtl="1">
                <a:defRPr sz="4000">
                  <a:solidFill>
                    <a:srgbClr val="FFFFFF"/>
                  </a:solidFill>
                  <a:effectLst>
                    <a:outerShdw blurRad="38100" dist="12700" dir="5400000" rotWithShape="0">
                      <a:srgbClr val="000000">
                        <a:alpha val="50000"/>
                      </a:srgbClr>
                    </a:outerShdw>
                  </a:effectLst>
                </a:defRPr>
              </a:pPr>
              <a:r>
                <a:rPr lang="he-IL" sz="8500" b="1" dirty="0">
                  <a:ln/>
                  <a:solidFill>
                    <a:schemeClr val="accent3"/>
                  </a:solidFill>
                  <a:latin typeface="Narkisim" panose="020E0502050101010101" pitchFamily="34" charset="-79"/>
                  <a:cs typeface="Narkisim" panose="020E0502050101010101" pitchFamily="34" charset="-79"/>
                </a:rPr>
                <a:t>92.3% מהצעירים בישראל משתמשים באופן קבוע ברשתות חברתיות</a:t>
              </a:r>
              <a:endParaRPr sz="8500" b="1" dirty="0">
                <a:ln/>
                <a:solidFill>
                  <a:schemeClr val="accent3"/>
                </a:solidFill>
                <a:latin typeface="Narkisim" panose="020E0502050101010101" pitchFamily="34" charset="-79"/>
                <a:cs typeface="Narkisim" panose="020E0502050101010101" pitchFamily="34" charset="-79"/>
              </a:endParaRPr>
            </a:p>
          </p:txBody>
        </p:sp>
      </p:grpSp>
      <p:sp>
        <p:nvSpPr>
          <p:cNvPr id="25" name="Rectangle 24"/>
          <p:cNvSpPr/>
          <p:nvPr/>
        </p:nvSpPr>
        <p:spPr>
          <a:xfrm>
            <a:off x="11046876" y="1265557"/>
            <a:ext cx="2293425" cy="97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charset="0"/>
            </a:endParaRPr>
          </a:p>
        </p:txBody>
      </p:sp>
      <p:grpSp>
        <p:nvGrpSpPr>
          <p:cNvPr id="8" name="Group 7">
            <a:extLst>
              <a:ext uri="{FF2B5EF4-FFF2-40B4-BE49-F238E27FC236}">
                <a16:creationId xmlns:a16="http://schemas.microsoft.com/office/drawing/2014/main" id="{2E30A30A-27AF-499B-958A-5BDC3A2D308D}"/>
              </a:ext>
            </a:extLst>
          </p:cNvPr>
          <p:cNvGrpSpPr/>
          <p:nvPr/>
        </p:nvGrpSpPr>
        <p:grpSpPr>
          <a:xfrm>
            <a:off x="17179817" y="6070025"/>
            <a:ext cx="5124317" cy="6987705"/>
            <a:chOff x="17179817" y="6070025"/>
            <a:chExt cx="5124317" cy="6987705"/>
          </a:xfrm>
        </p:grpSpPr>
        <p:sp>
          <p:nvSpPr>
            <p:cNvPr id="15" name="TextBox 14"/>
            <p:cNvSpPr txBox="1"/>
            <p:nvPr/>
          </p:nvSpPr>
          <p:spPr>
            <a:xfrm>
              <a:off x="17857844" y="7452224"/>
              <a:ext cx="3437159" cy="1150315"/>
            </a:xfrm>
            <a:prstGeom prst="rect">
              <a:avLst/>
            </a:prstGeom>
            <a:noFill/>
          </p:spPr>
          <p:txBody>
            <a:bodyPr wrap="none" rtlCol="0">
              <a:spAutoFit/>
            </a:bodyPr>
            <a:lstStyle/>
            <a:p>
              <a:pPr algn="ctr">
                <a:lnSpc>
                  <a:spcPct val="150000"/>
                </a:lnSpc>
              </a:pPr>
              <a:r>
                <a:rPr lang="he-IL" sz="5000" b="1" spc="300" dirty="0">
                  <a:solidFill>
                    <a:schemeClr val="accent2"/>
                  </a:solidFill>
                  <a:latin typeface="Narkisim" panose="020E0502050101010101" pitchFamily="34" charset="-79"/>
                  <a:ea typeface="Lato Black" charset="0"/>
                  <a:cs typeface="Narkisim" panose="020E0502050101010101" pitchFamily="34" charset="-79"/>
                </a:rPr>
                <a:t>תוכן ויזואלי</a:t>
              </a:r>
              <a:endParaRPr lang="en-US" sz="5000" b="1" spc="300" dirty="0">
                <a:solidFill>
                  <a:schemeClr val="accent2"/>
                </a:solidFill>
                <a:latin typeface="Narkisim" panose="020E0502050101010101" pitchFamily="34" charset="-79"/>
                <a:ea typeface="Lato Black" charset="0"/>
                <a:cs typeface="Narkisim" panose="020E0502050101010101" pitchFamily="34" charset="-79"/>
              </a:endParaRPr>
            </a:p>
          </p:txBody>
        </p:sp>
        <p:sp>
          <p:nvSpPr>
            <p:cNvPr id="16" name="TextBox 15"/>
            <p:cNvSpPr txBox="1"/>
            <p:nvPr/>
          </p:nvSpPr>
          <p:spPr>
            <a:xfrm>
              <a:off x="17179817" y="8348749"/>
              <a:ext cx="5124317" cy="4708981"/>
            </a:xfrm>
            <a:prstGeom prst="rect">
              <a:avLst/>
            </a:prstGeom>
            <a:noFill/>
          </p:spPr>
          <p:txBody>
            <a:bodyPr wrap="square" rtlCol="0">
              <a:spAutoFit/>
            </a:bodyPr>
            <a:lstStyle/>
            <a:p>
              <a:pPr algn="ctr" rtl="1"/>
              <a:r>
                <a:rPr lang="he-IL" sz="6000" b="1" dirty="0">
                  <a:latin typeface="Narkisim" panose="020E0502050101010101" pitchFamily="34" charset="-79"/>
                  <a:ea typeface="Lato Black" charset="0"/>
                  <a:cs typeface="Narkisim" panose="020E0502050101010101" pitchFamily="34" charset="-79"/>
                </a:rPr>
                <a:t>77% מהצעירים מעדיפים לצרוך תמונות/סרטונים</a:t>
              </a:r>
            </a:p>
            <a:p>
              <a:pPr algn="ctr" rtl="1"/>
              <a:r>
                <a:rPr lang="he-IL" sz="6000" b="1" dirty="0">
                  <a:latin typeface="Narkisim" panose="020E0502050101010101" pitchFamily="34" charset="-79"/>
                  <a:ea typeface="Lato Black" charset="0"/>
                  <a:cs typeface="Narkisim" panose="020E0502050101010101" pitchFamily="34" charset="-79"/>
                </a:rPr>
                <a:t>ו-80% מעלים באופן שוטף</a:t>
              </a:r>
              <a:endParaRPr lang="en-US" sz="6000" b="1" dirty="0">
                <a:latin typeface="Narkisim" panose="020E0502050101010101" pitchFamily="34" charset="-79"/>
                <a:ea typeface="Lato Black" charset="0"/>
                <a:cs typeface="Narkisim" panose="020E0502050101010101" pitchFamily="34" charset="-79"/>
              </a:endParaRPr>
            </a:p>
          </p:txBody>
        </p:sp>
        <p:sp>
          <p:nvSpPr>
            <p:cNvPr id="29" name="Shape 2563"/>
            <p:cNvSpPr>
              <a:spLocks noChangeAspect="1"/>
            </p:cNvSpPr>
            <p:nvPr/>
          </p:nvSpPr>
          <p:spPr>
            <a:xfrm>
              <a:off x="19252771" y="6070025"/>
              <a:ext cx="978407" cy="97840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grpSp>
      <p:sp>
        <p:nvSpPr>
          <p:cNvPr id="21" name="TextBox 20">
            <a:extLst>
              <a:ext uri="{FF2B5EF4-FFF2-40B4-BE49-F238E27FC236}">
                <a16:creationId xmlns:a16="http://schemas.microsoft.com/office/drawing/2014/main" id="{8B4C485D-B4A0-4D07-82AB-1972DDE9AEFA}"/>
              </a:ext>
            </a:extLst>
          </p:cNvPr>
          <p:cNvSpPr txBox="1"/>
          <p:nvPr/>
        </p:nvSpPr>
        <p:spPr>
          <a:xfrm>
            <a:off x="6132741" y="1345162"/>
            <a:ext cx="12142011" cy="1631216"/>
          </a:xfrm>
          <a:prstGeom prst="rect">
            <a:avLst/>
          </a:prstGeom>
          <a:noFill/>
        </p:spPr>
        <p:txBody>
          <a:bodyPr wrap="square" rtlCol="0">
            <a:spAutoFit/>
          </a:bodyPr>
          <a:lstStyle/>
          <a:p>
            <a:pPr algn="ctr"/>
            <a:r>
              <a:rPr lang="he-IL" sz="10000" b="1" dirty="0">
                <a:solidFill>
                  <a:srgbClr val="212F3F"/>
                </a:solidFill>
                <a:latin typeface="Narkisim" panose="020E0502050101010101" pitchFamily="34" charset="-79"/>
                <a:ea typeface="Tahoma" panose="020B0604030504040204" pitchFamily="34" charset="0"/>
                <a:cs typeface="Narkisim" panose="020E0502050101010101" pitchFamily="34" charset="-79"/>
              </a:rPr>
              <a:t>ממצאי המחקר</a:t>
            </a:r>
            <a:endParaRPr lang="en-US" sz="10000" b="1" dirty="0">
              <a:solidFill>
                <a:srgbClr val="212F3F"/>
              </a:solidFill>
              <a:latin typeface="Narkisim" panose="020E0502050101010101" pitchFamily="34" charset="-79"/>
              <a:ea typeface="Tahoma" panose="020B0604030504040204" pitchFamily="34" charset="0"/>
              <a:cs typeface="Narkisim" panose="020E0502050101010101" pitchFamily="34" charset="-79"/>
            </a:endParaRPr>
          </a:p>
        </p:txBody>
      </p:sp>
      <p:grpSp>
        <p:nvGrpSpPr>
          <p:cNvPr id="11" name="Group 10">
            <a:extLst>
              <a:ext uri="{FF2B5EF4-FFF2-40B4-BE49-F238E27FC236}">
                <a16:creationId xmlns:a16="http://schemas.microsoft.com/office/drawing/2014/main" id="{F67840D2-8AC8-4186-8A11-CA6D760D15A3}"/>
              </a:ext>
            </a:extLst>
          </p:cNvPr>
          <p:cNvGrpSpPr/>
          <p:nvPr/>
        </p:nvGrpSpPr>
        <p:grpSpPr>
          <a:xfrm>
            <a:off x="2115982" y="6070025"/>
            <a:ext cx="5124317" cy="6987706"/>
            <a:chOff x="2115982" y="6070025"/>
            <a:chExt cx="5124317" cy="6987706"/>
          </a:xfrm>
        </p:grpSpPr>
        <p:sp>
          <p:nvSpPr>
            <p:cNvPr id="24" name="TextBox 23">
              <a:extLst>
                <a:ext uri="{FF2B5EF4-FFF2-40B4-BE49-F238E27FC236}">
                  <a16:creationId xmlns:a16="http://schemas.microsoft.com/office/drawing/2014/main" id="{98A5E00E-7F95-4B4C-87F8-D7F10CDCB3CE}"/>
                </a:ext>
              </a:extLst>
            </p:cNvPr>
            <p:cNvSpPr txBox="1"/>
            <p:nvPr/>
          </p:nvSpPr>
          <p:spPr>
            <a:xfrm>
              <a:off x="3197117" y="7385393"/>
              <a:ext cx="2895344" cy="1150315"/>
            </a:xfrm>
            <a:prstGeom prst="rect">
              <a:avLst/>
            </a:prstGeom>
            <a:noFill/>
          </p:spPr>
          <p:txBody>
            <a:bodyPr wrap="none" rtlCol="0">
              <a:spAutoFit/>
            </a:bodyPr>
            <a:lstStyle/>
            <a:p>
              <a:pPr algn="ctr">
                <a:lnSpc>
                  <a:spcPct val="150000"/>
                </a:lnSpc>
              </a:pPr>
              <a:r>
                <a:rPr lang="he-IL" sz="5000" b="1" spc="300" dirty="0">
                  <a:solidFill>
                    <a:schemeClr val="accent2"/>
                  </a:solidFill>
                  <a:latin typeface="Narkisim" panose="020E0502050101010101" pitchFamily="34" charset="-79"/>
                  <a:ea typeface="Lato Black" charset="0"/>
                  <a:cs typeface="Narkisim" panose="020E0502050101010101" pitchFamily="34" charset="-79"/>
                </a:rPr>
                <a:t>תוכן כתוב</a:t>
              </a:r>
              <a:endParaRPr lang="en-US" sz="5000" b="1" spc="300" dirty="0">
                <a:solidFill>
                  <a:schemeClr val="accent2"/>
                </a:solidFill>
                <a:latin typeface="Narkisim" panose="020E0502050101010101" pitchFamily="34" charset="-79"/>
                <a:ea typeface="Lato Black" charset="0"/>
                <a:cs typeface="Narkisim" panose="020E0502050101010101" pitchFamily="34" charset="-79"/>
              </a:endParaRPr>
            </a:p>
          </p:txBody>
        </p:sp>
        <p:sp>
          <p:nvSpPr>
            <p:cNvPr id="26" name="TextBox 25">
              <a:extLst>
                <a:ext uri="{FF2B5EF4-FFF2-40B4-BE49-F238E27FC236}">
                  <a16:creationId xmlns:a16="http://schemas.microsoft.com/office/drawing/2014/main" id="{6B7DE916-6A1F-4BAD-98E2-0A42491F50B6}"/>
                </a:ext>
              </a:extLst>
            </p:cNvPr>
            <p:cNvSpPr txBox="1"/>
            <p:nvPr/>
          </p:nvSpPr>
          <p:spPr>
            <a:xfrm>
              <a:off x="2115982" y="8348750"/>
              <a:ext cx="5124317" cy="4708981"/>
            </a:xfrm>
            <a:prstGeom prst="rect">
              <a:avLst/>
            </a:prstGeom>
            <a:noFill/>
          </p:spPr>
          <p:txBody>
            <a:bodyPr wrap="square" rtlCol="0">
              <a:spAutoFit/>
            </a:bodyPr>
            <a:lstStyle/>
            <a:p>
              <a:pPr algn="ctr" rtl="1"/>
              <a:r>
                <a:rPr lang="he-IL" sz="6000" b="1" dirty="0">
                  <a:latin typeface="Narkisim" panose="020E0502050101010101" pitchFamily="34" charset="-79"/>
                  <a:ea typeface="Lato Black" charset="0"/>
                  <a:cs typeface="Narkisim" panose="020E0502050101010101" pitchFamily="34" charset="-79"/>
                </a:rPr>
                <a:t>49% מהצעירים מעדיפים לצרוך תוכן כתוב</a:t>
              </a:r>
            </a:p>
            <a:p>
              <a:pPr algn="ctr" rtl="1"/>
              <a:r>
                <a:rPr lang="he-IL" sz="6000" b="1" dirty="0">
                  <a:latin typeface="Narkisim" panose="020E0502050101010101" pitchFamily="34" charset="-79"/>
                  <a:ea typeface="Lato Black" charset="0"/>
                  <a:cs typeface="Narkisim" panose="020E0502050101010101" pitchFamily="34" charset="-79"/>
                </a:rPr>
                <a:t>ו-40% מעלים באופן שוטף</a:t>
              </a:r>
              <a:endParaRPr lang="en-US" sz="6000" b="1" dirty="0">
                <a:latin typeface="Narkisim" panose="020E0502050101010101" pitchFamily="34" charset="-79"/>
                <a:ea typeface="Lato Black" charset="0"/>
                <a:cs typeface="Narkisim" panose="020E0502050101010101" pitchFamily="34" charset="-79"/>
              </a:endParaRPr>
            </a:p>
          </p:txBody>
        </p:sp>
        <p:pic>
          <p:nvPicPr>
            <p:cNvPr id="3" name="Picture 2">
              <a:extLst>
                <a:ext uri="{FF2B5EF4-FFF2-40B4-BE49-F238E27FC236}">
                  <a16:creationId xmlns:a16="http://schemas.microsoft.com/office/drawing/2014/main" id="{D933C3ED-B141-45E9-A7A6-3C73762F6D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57877" y="6070025"/>
              <a:ext cx="1973823" cy="1315368"/>
            </a:xfrm>
            <a:prstGeom prst="rect">
              <a:avLst/>
            </a:prstGeom>
          </p:spPr>
        </p:pic>
      </p:grpSp>
    </p:spTree>
    <p:extLst>
      <p:ext uri="{BB962C8B-B14F-4D97-AF65-F5344CB8AC3E}">
        <p14:creationId xmlns:p14="http://schemas.microsoft.com/office/powerpoint/2010/main" val="206659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a:themeElements>
    <a:clrScheme name="01 - Essential Light">
      <a:dk1>
        <a:srgbClr val="737572"/>
      </a:dk1>
      <a:lt1>
        <a:sysClr val="window" lastClr="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4242</TotalTime>
  <Words>596</Words>
  <Application>Microsoft Office PowerPoint</Application>
  <PresentationFormat>Custom</PresentationFormat>
  <Paragraphs>100</Paragraphs>
  <Slides>14</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Arial Unicode MS</vt:lpstr>
      <vt:lpstr>Calibri</vt:lpstr>
      <vt:lpstr>Gill Sans</vt:lpstr>
      <vt:lpstr>Helvetica Neue Light</vt:lpstr>
      <vt:lpstr>Lato Black</vt:lpstr>
      <vt:lpstr>Lato Light</vt:lpstr>
      <vt:lpstr>Lucida Grande</vt:lpstr>
      <vt:lpstr>Narkisim</vt:lpstr>
      <vt:lpstr>Open Sans</vt:lpstr>
      <vt:lpstr>Tahoma</vt:lpstr>
      <vt:lpstr>Wingdings</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Omri Attar</dc:creator>
  <cp:keywords/>
  <dc:description/>
  <cp:lastModifiedBy>Omri Attar</cp:lastModifiedBy>
  <cp:revision>696</cp:revision>
  <cp:lastPrinted>2017-03-31T19:14:17Z</cp:lastPrinted>
  <dcterms:created xsi:type="dcterms:W3CDTF">2014-12-02T17:36:54Z</dcterms:created>
  <dcterms:modified xsi:type="dcterms:W3CDTF">2018-06-28T12:24:59Z</dcterms:modified>
  <cp:category/>
</cp:coreProperties>
</file>