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9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10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79" r:id="rId4"/>
    <p:sldId id="266" r:id="rId5"/>
    <p:sldId id="277" r:id="rId6"/>
    <p:sldId id="265" r:id="rId7"/>
    <p:sldId id="274" r:id="rId8"/>
    <p:sldId id="267" r:id="rId9"/>
    <p:sldId id="268" r:id="rId10"/>
    <p:sldId id="271" r:id="rId11"/>
    <p:sldId id="270" r:id="rId12"/>
    <p:sldId id="273" r:id="rId13"/>
    <p:sldId id="280" r:id="rId14"/>
    <p:sldId id="276" r:id="rId15"/>
    <p:sldId id="272" r:id="rId16"/>
    <p:sldId id="264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סגנון בהיר 2 - הדגשה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סגנון ביניים 2 - הדגשה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סגנון בהיר 3 - הדגשה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029" autoAdjust="0"/>
    <p:restoredTop sz="79298" autoAdjust="0"/>
  </p:normalViewPr>
  <p:slideViewPr>
    <p:cSldViewPr snapToGrid="0">
      <p:cViewPr varScale="1">
        <p:scale>
          <a:sx n="84" d="100"/>
          <a:sy n="84" d="100"/>
        </p:scale>
        <p:origin x="6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FBB400-B538-44B0-BBF6-12C0B8DA4B05}" type="doc">
      <dgm:prSet loTypeId="urn:microsoft.com/office/officeart/2005/8/layout/process1" loCatId="process" qsTypeId="urn:microsoft.com/office/officeart/2005/8/quickstyle/simple1" qsCatId="simple" csTypeId="urn:microsoft.com/office/officeart/2005/8/colors/accent3_1" csCatId="accent3" phldr="1"/>
      <dgm:spPr/>
    </dgm:pt>
    <dgm:pt modelId="{F2C04D5F-7A1C-4215-BEB0-7F34ADB22328}">
      <dgm:prSet phldrT="[טקסט]"/>
      <dgm:spPr/>
      <dgm:t>
        <a:bodyPr/>
        <a:lstStyle/>
        <a:p>
          <a:pPr rtl="1"/>
          <a:r>
            <a:rPr lang="he-IL" dirty="0"/>
            <a:t>הגדרת הדילמה</a:t>
          </a:r>
        </a:p>
      </dgm:t>
    </dgm:pt>
    <dgm:pt modelId="{AC5771B4-5AA6-45C5-9261-02016EF68F84}" type="parTrans" cxnId="{B8671399-2DC7-4AAB-9908-C9C205873A8D}">
      <dgm:prSet/>
      <dgm:spPr/>
      <dgm:t>
        <a:bodyPr/>
        <a:lstStyle/>
        <a:p>
          <a:pPr rtl="1"/>
          <a:endParaRPr lang="he-IL"/>
        </a:p>
      </dgm:t>
    </dgm:pt>
    <dgm:pt modelId="{6A338232-8B52-4287-894D-9F76306A60BE}" type="sibTrans" cxnId="{B8671399-2DC7-4AAB-9908-C9C205873A8D}">
      <dgm:prSet/>
      <dgm:spPr/>
      <dgm:t>
        <a:bodyPr/>
        <a:lstStyle/>
        <a:p>
          <a:pPr rtl="1"/>
          <a:endParaRPr lang="he-IL"/>
        </a:p>
      </dgm:t>
    </dgm:pt>
    <dgm:pt modelId="{B991543F-D22A-4B78-B21C-954A2132F5E6}">
      <dgm:prSet phldrT="[טקסט]"/>
      <dgm:spPr/>
      <dgm:t>
        <a:bodyPr/>
        <a:lstStyle/>
        <a:p>
          <a:pPr rtl="1"/>
          <a:r>
            <a:rPr lang="he-IL" dirty="0"/>
            <a:t>דיון בדילמה תוך החלפה של רעיונות וניסיון</a:t>
          </a:r>
        </a:p>
      </dgm:t>
    </dgm:pt>
    <dgm:pt modelId="{F3576C1B-62FD-4A8D-BC81-6779EF51C6A5}" type="parTrans" cxnId="{8735647A-3812-4031-ADA1-9DFAD7C3D650}">
      <dgm:prSet/>
      <dgm:spPr/>
      <dgm:t>
        <a:bodyPr/>
        <a:lstStyle/>
        <a:p>
          <a:pPr rtl="1"/>
          <a:endParaRPr lang="he-IL"/>
        </a:p>
      </dgm:t>
    </dgm:pt>
    <dgm:pt modelId="{1D4CBC78-2E4E-4CB0-919A-AE1E2F8BC4AF}" type="sibTrans" cxnId="{8735647A-3812-4031-ADA1-9DFAD7C3D650}">
      <dgm:prSet/>
      <dgm:spPr/>
      <dgm:t>
        <a:bodyPr/>
        <a:lstStyle/>
        <a:p>
          <a:pPr rtl="1"/>
          <a:endParaRPr lang="he-IL"/>
        </a:p>
      </dgm:t>
    </dgm:pt>
    <dgm:pt modelId="{4C30789D-EABA-4C69-9F0E-E2418CB27BEE}">
      <dgm:prSet phldrT="[טקסט]"/>
      <dgm:spPr/>
      <dgm:t>
        <a:bodyPr/>
        <a:lstStyle/>
        <a:p>
          <a:pPr rtl="1"/>
          <a:r>
            <a:rPr lang="he-IL" dirty="0"/>
            <a:t>מיקוד הקיים והחסר לטובת הכרעה</a:t>
          </a:r>
        </a:p>
      </dgm:t>
    </dgm:pt>
    <dgm:pt modelId="{D29D2761-61D7-4D4D-99C1-995126A08D2E}" type="parTrans" cxnId="{89E3173F-1850-4C20-8C58-6F968166DDB1}">
      <dgm:prSet/>
      <dgm:spPr/>
      <dgm:t>
        <a:bodyPr/>
        <a:lstStyle/>
        <a:p>
          <a:pPr rtl="1"/>
          <a:endParaRPr lang="he-IL"/>
        </a:p>
      </dgm:t>
    </dgm:pt>
    <dgm:pt modelId="{1525FE62-34AB-459A-8585-EA0E52F4F807}" type="sibTrans" cxnId="{89E3173F-1850-4C20-8C58-6F968166DDB1}">
      <dgm:prSet/>
      <dgm:spPr/>
      <dgm:t>
        <a:bodyPr/>
        <a:lstStyle/>
        <a:p>
          <a:pPr rtl="1"/>
          <a:endParaRPr lang="he-IL"/>
        </a:p>
      </dgm:t>
    </dgm:pt>
    <dgm:pt modelId="{F7077A23-6FCD-4C44-A3DC-2B7B6DD63A9B}">
      <dgm:prSet phldrT="[טקסט]"/>
      <dgm:spPr/>
      <dgm:t>
        <a:bodyPr/>
        <a:lstStyle/>
        <a:p>
          <a:pPr rtl="1"/>
          <a:r>
            <a:rPr lang="he-IL" dirty="0"/>
            <a:t>חיפוש אחר מידע משלים</a:t>
          </a:r>
        </a:p>
      </dgm:t>
    </dgm:pt>
    <dgm:pt modelId="{CB2797F8-A731-4254-94DB-7D92EA5C7AD9}" type="parTrans" cxnId="{15CF9F8D-6AE2-477E-AA60-C7ED3E89B3BE}">
      <dgm:prSet/>
      <dgm:spPr/>
      <dgm:t>
        <a:bodyPr/>
        <a:lstStyle/>
        <a:p>
          <a:pPr rtl="1"/>
          <a:endParaRPr lang="he-IL"/>
        </a:p>
      </dgm:t>
    </dgm:pt>
    <dgm:pt modelId="{8D2A077C-7D46-490E-AC32-AF74D71E5E3C}" type="sibTrans" cxnId="{15CF9F8D-6AE2-477E-AA60-C7ED3E89B3BE}">
      <dgm:prSet/>
      <dgm:spPr/>
      <dgm:t>
        <a:bodyPr/>
        <a:lstStyle/>
        <a:p>
          <a:pPr rtl="1"/>
          <a:endParaRPr lang="he-IL"/>
        </a:p>
      </dgm:t>
    </dgm:pt>
    <dgm:pt modelId="{EACB983B-D781-4878-A91F-EF2A80FF786C}">
      <dgm:prSet phldrT="[טקסט]"/>
      <dgm:spPr/>
      <dgm:t>
        <a:bodyPr/>
        <a:lstStyle/>
        <a:p>
          <a:pPr rtl="1"/>
          <a:r>
            <a:rPr lang="he-IL" dirty="0"/>
            <a:t>החלטה אישית ושיקולי הדעת</a:t>
          </a:r>
        </a:p>
      </dgm:t>
    </dgm:pt>
    <dgm:pt modelId="{6FD30B68-8E0D-4EF7-B699-89111539DAFD}" type="parTrans" cxnId="{6916C2B6-D6FF-4226-A634-68E713C06331}">
      <dgm:prSet/>
      <dgm:spPr/>
      <dgm:t>
        <a:bodyPr/>
        <a:lstStyle/>
        <a:p>
          <a:pPr rtl="1"/>
          <a:endParaRPr lang="he-IL"/>
        </a:p>
      </dgm:t>
    </dgm:pt>
    <dgm:pt modelId="{72D37922-F9D0-4FC4-9C00-44805A5AAF21}" type="sibTrans" cxnId="{6916C2B6-D6FF-4226-A634-68E713C06331}">
      <dgm:prSet/>
      <dgm:spPr/>
      <dgm:t>
        <a:bodyPr/>
        <a:lstStyle/>
        <a:p>
          <a:pPr rtl="1"/>
          <a:endParaRPr lang="he-IL"/>
        </a:p>
      </dgm:t>
    </dgm:pt>
    <dgm:pt modelId="{D21DDB1A-AE3B-45B4-B980-B87CE90EB9DF}">
      <dgm:prSet phldrT="[טקסט]"/>
      <dgm:spPr/>
      <dgm:t>
        <a:bodyPr/>
        <a:lstStyle/>
        <a:p>
          <a:pPr rtl="1"/>
          <a:r>
            <a:rPr lang="he-IL" dirty="0"/>
            <a:t>שיתוף במגוון החלטות ודיון באפשרויות הכללה והשלכות </a:t>
          </a:r>
        </a:p>
      </dgm:t>
    </dgm:pt>
    <dgm:pt modelId="{C0B65ABC-286E-4AFE-892E-FFAF17C045D0}" type="parTrans" cxnId="{43A15B57-7C8B-4973-B58F-89781671E014}">
      <dgm:prSet/>
      <dgm:spPr/>
      <dgm:t>
        <a:bodyPr/>
        <a:lstStyle/>
        <a:p>
          <a:pPr rtl="1"/>
          <a:endParaRPr lang="he-IL"/>
        </a:p>
      </dgm:t>
    </dgm:pt>
    <dgm:pt modelId="{E54D50C0-88AF-44E5-B571-E43C94F492F1}" type="sibTrans" cxnId="{43A15B57-7C8B-4973-B58F-89781671E014}">
      <dgm:prSet/>
      <dgm:spPr/>
      <dgm:t>
        <a:bodyPr/>
        <a:lstStyle/>
        <a:p>
          <a:pPr rtl="1"/>
          <a:endParaRPr lang="he-IL"/>
        </a:p>
      </dgm:t>
    </dgm:pt>
    <dgm:pt modelId="{427BD693-6B5D-4CE9-853D-2AA7EF033C1D}" type="pres">
      <dgm:prSet presAssocID="{1BFBB400-B538-44B0-BBF6-12C0B8DA4B05}" presName="Name0" presStyleCnt="0">
        <dgm:presLayoutVars>
          <dgm:dir val="rev"/>
          <dgm:resizeHandles val="exact"/>
        </dgm:presLayoutVars>
      </dgm:prSet>
      <dgm:spPr/>
    </dgm:pt>
    <dgm:pt modelId="{6C6C5C94-47DD-4B85-8E93-379CADFDD71B}" type="pres">
      <dgm:prSet presAssocID="{F2C04D5F-7A1C-4215-BEB0-7F34ADB22328}" presName="node" presStyleLbl="node1" presStyleIdx="0" presStyleCnt="6">
        <dgm:presLayoutVars>
          <dgm:bulletEnabled val="1"/>
        </dgm:presLayoutVars>
      </dgm:prSet>
      <dgm:spPr/>
    </dgm:pt>
    <dgm:pt modelId="{73F08851-2ECD-4CDF-9995-FAD6981525DC}" type="pres">
      <dgm:prSet presAssocID="{6A338232-8B52-4287-894D-9F76306A60BE}" presName="sibTrans" presStyleLbl="sibTrans2D1" presStyleIdx="0" presStyleCnt="5"/>
      <dgm:spPr/>
    </dgm:pt>
    <dgm:pt modelId="{EC788F5A-9E2A-4669-8DB1-F8C891CFF236}" type="pres">
      <dgm:prSet presAssocID="{6A338232-8B52-4287-894D-9F76306A60BE}" presName="connectorText" presStyleLbl="sibTrans2D1" presStyleIdx="0" presStyleCnt="5"/>
      <dgm:spPr/>
    </dgm:pt>
    <dgm:pt modelId="{7D41F5E8-873A-4F80-BA67-2CE8A521EAA1}" type="pres">
      <dgm:prSet presAssocID="{B991543F-D22A-4B78-B21C-954A2132F5E6}" presName="node" presStyleLbl="node1" presStyleIdx="1" presStyleCnt="6">
        <dgm:presLayoutVars>
          <dgm:bulletEnabled val="1"/>
        </dgm:presLayoutVars>
      </dgm:prSet>
      <dgm:spPr/>
    </dgm:pt>
    <dgm:pt modelId="{3AFC4918-0572-4CAC-B165-E5E25FA10E18}" type="pres">
      <dgm:prSet presAssocID="{1D4CBC78-2E4E-4CB0-919A-AE1E2F8BC4AF}" presName="sibTrans" presStyleLbl="sibTrans2D1" presStyleIdx="1" presStyleCnt="5"/>
      <dgm:spPr/>
    </dgm:pt>
    <dgm:pt modelId="{23109B1E-DA28-497F-810E-4611D134960D}" type="pres">
      <dgm:prSet presAssocID="{1D4CBC78-2E4E-4CB0-919A-AE1E2F8BC4AF}" presName="connectorText" presStyleLbl="sibTrans2D1" presStyleIdx="1" presStyleCnt="5"/>
      <dgm:spPr/>
    </dgm:pt>
    <dgm:pt modelId="{CF46D994-B184-427A-9655-5620987A1F8F}" type="pres">
      <dgm:prSet presAssocID="{4C30789D-EABA-4C69-9F0E-E2418CB27BEE}" presName="node" presStyleLbl="node1" presStyleIdx="2" presStyleCnt="6">
        <dgm:presLayoutVars>
          <dgm:bulletEnabled val="1"/>
        </dgm:presLayoutVars>
      </dgm:prSet>
      <dgm:spPr/>
    </dgm:pt>
    <dgm:pt modelId="{C0D96B9D-2B29-4660-A0DC-4F6921A9B9FF}" type="pres">
      <dgm:prSet presAssocID="{1525FE62-34AB-459A-8585-EA0E52F4F807}" presName="sibTrans" presStyleLbl="sibTrans2D1" presStyleIdx="2" presStyleCnt="5"/>
      <dgm:spPr/>
    </dgm:pt>
    <dgm:pt modelId="{529199EC-508E-47ED-89E8-7454554E2C88}" type="pres">
      <dgm:prSet presAssocID="{1525FE62-34AB-459A-8585-EA0E52F4F807}" presName="connectorText" presStyleLbl="sibTrans2D1" presStyleIdx="2" presStyleCnt="5"/>
      <dgm:spPr/>
    </dgm:pt>
    <dgm:pt modelId="{00108D40-BB3D-43B6-A808-68050524F954}" type="pres">
      <dgm:prSet presAssocID="{F7077A23-6FCD-4C44-A3DC-2B7B6DD63A9B}" presName="node" presStyleLbl="node1" presStyleIdx="3" presStyleCnt="6">
        <dgm:presLayoutVars>
          <dgm:bulletEnabled val="1"/>
        </dgm:presLayoutVars>
      </dgm:prSet>
      <dgm:spPr/>
    </dgm:pt>
    <dgm:pt modelId="{9E0AF0FF-7126-4475-B04A-8446BF5BB6E0}" type="pres">
      <dgm:prSet presAssocID="{8D2A077C-7D46-490E-AC32-AF74D71E5E3C}" presName="sibTrans" presStyleLbl="sibTrans2D1" presStyleIdx="3" presStyleCnt="5"/>
      <dgm:spPr/>
    </dgm:pt>
    <dgm:pt modelId="{B9829229-E82C-44A7-9B77-B1FAB51F3EA1}" type="pres">
      <dgm:prSet presAssocID="{8D2A077C-7D46-490E-AC32-AF74D71E5E3C}" presName="connectorText" presStyleLbl="sibTrans2D1" presStyleIdx="3" presStyleCnt="5"/>
      <dgm:spPr/>
    </dgm:pt>
    <dgm:pt modelId="{24FF42DE-6C0C-4C49-A4DF-6319F5620A40}" type="pres">
      <dgm:prSet presAssocID="{EACB983B-D781-4878-A91F-EF2A80FF786C}" presName="node" presStyleLbl="node1" presStyleIdx="4" presStyleCnt="6">
        <dgm:presLayoutVars>
          <dgm:bulletEnabled val="1"/>
        </dgm:presLayoutVars>
      </dgm:prSet>
      <dgm:spPr/>
    </dgm:pt>
    <dgm:pt modelId="{499F2AE8-332C-4241-AE55-05906884C2F7}" type="pres">
      <dgm:prSet presAssocID="{72D37922-F9D0-4FC4-9C00-44805A5AAF21}" presName="sibTrans" presStyleLbl="sibTrans2D1" presStyleIdx="4" presStyleCnt="5"/>
      <dgm:spPr/>
    </dgm:pt>
    <dgm:pt modelId="{BB957FB1-4B1F-4A69-B608-951FE19BAEE3}" type="pres">
      <dgm:prSet presAssocID="{72D37922-F9D0-4FC4-9C00-44805A5AAF21}" presName="connectorText" presStyleLbl="sibTrans2D1" presStyleIdx="4" presStyleCnt="5"/>
      <dgm:spPr/>
    </dgm:pt>
    <dgm:pt modelId="{2F14B050-4C68-46D7-9690-8C6B9EE716BF}" type="pres">
      <dgm:prSet presAssocID="{D21DDB1A-AE3B-45B4-B980-B87CE90EB9DF}" presName="node" presStyleLbl="node1" presStyleIdx="5" presStyleCnt="6">
        <dgm:presLayoutVars>
          <dgm:bulletEnabled val="1"/>
        </dgm:presLayoutVars>
      </dgm:prSet>
      <dgm:spPr/>
    </dgm:pt>
  </dgm:ptLst>
  <dgm:cxnLst>
    <dgm:cxn modelId="{0C0F0413-2134-463D-9FEF-D9123D4EF571}" type="presOf" srcId="{4C30789D-EABA-4C69-9F0E-E2418CB27BEE}" destId="{CF46D994-B184-427A-9655-5620987A1F8F}" srcOrd="0" destOrd="0" presId="urn:microsoft.com/office/officeart/2005/8/layout/process1"/>
    <dgm:cxn modelId="{8796363B-78EF-4ABF-ACFE-B443130E636F}" type="presOf" srcId="{72D37922-F9D0-4FC4-9C00-44805A5AAF21}" destId="{BB957FB1-4B1F-4A69-B608-951FE19BAEE3}" srcOrd="1" destOrd="0" presId="urn:microsoft.com/office/officeart/2005/8/layout/process1"/>
    <dgm:cxn modelId="{89E3173F-1850-4C20-8C58-6F968166DDB1}" srcId="{1BFBB400-B538-44B0-BBF6-12C0B8DA4B05}" destId="{4C30789D-EABA-4C69-9F0E-E2418CB27BEE}" srcOrd="2" destOrd="0" parTransId="{D29D2761-61D7-4D4D-99C1-995126A08D2E}" sibTransId="{1525FE62-34AB-459A-8585-EA0E52F4F807}"/>
    <dgm:cxn modelId="{51269B62-801D-4B20-90FA-BB268D350C05}" type="presOf" srcId="{8D2A077C-7D46-490E-AC32-AF74D71E5E3C}" destId="{B9829229-E82C-44A7-9B77-B1FAB51F3EA1}" srcOrd="1" destOrd="0" presId="urn:microsoft.com/office/officeart/2005/8/layout/process1"/>
    <dgm:cxn modelId="{7508CB4B-83D3-4935-85A2-07319BB2679B}" type="presOf" srcId="{1D4CBC78-2E4E-4CB0-919A-AE1E2F8BC4AF}" destId="{23109B1E-DA28-497F-810E-4611D134960D}" srcOrd="1" destOrd="0" presId="urn:microsoft.com/office/officeart/2005/8/layout/process1"/>
    <dgm:cxn modelId="{8B6F6974-308F-4CB6-92CD-0368B963DE59}" type="presOf" srcId="{B991543F-D22A-4B78-B21C-954A2132F5E6}" destId="{7D41F5E8-873A-4F80-BA67-2CE8A521EAA1}" srcOrd="0" destOrd="0" presId="urn:microsoft.com/office/officeart/2005/8/layout/process1"/>
    <dgm:cxn modelId="{B6D51477-1BB9-426D-A41A-9C4B8A2029E5}" type="presOf" srcId="{1525FE62-34AB-459A-8585-EA0E52F4F807}" destId="{C0D96B9D-2B29-4660-A0DC-4F6921A9B9FF}" srcOrd="0" destOrd="0" presId="urn:microsoft.com/office/officeart/2005/8/layout/process1"/>
    <dgm:cxn modelId="{43A15B57-7C8B-4973-B58F-89781671E014}" srcId="{1BFBB400-B538-44B0-BBF6-12C0B8DA4B05}" destId="{D21DDB1A-AE3B-45B4-B980-B87CE90EB9DF}" srcOrd="5" destOrd="0" parTransId="{C0B65ABC-286E-4AFE-892E-FFAF17C045D0}" sibTransId="{E54D50C0-88AF-44E5-B571-E43C94F492F1}"/>
    <dgm:cxn modelId="{8735647A-3812-4031-ADA1-9DFAD7C3D650}" srcId="{1BFBB400-B538-44B0-BBF6-12C0B8DA4B05}" destId="{B991543F-D22A-4B78-B21C-954A2132F5E6}" srcOrd="1" destOrd="0" parTransId="{F3576C1B-62FD-4A8D-BC81-6779EF51C6A5}" sibTransId="{1D4CBC78-2E4E-4CB0-919A-AE1E2F8BC4AF}"/>
    <dgm:cxn modelId="{15CF9F8D-6AE2-477E-AA60-C7ED3E89B3BE}" srcId="{1BFBB400-B538-44B0-BBF6-12C0B8DA4B05}" destId="{F7077A23-6FCD-4C44-A3DC-2B7B6DD63A9B}" srcOrd="3" destOrd="0" parTransId="{CB2797F8-A731-4254-94DB-7D92EA5C7AD9}" sibTransId="{8D2A077C-7D46-490E-AC32-AF74D71E5E3C}"/>
    <dgm:cxn modelId="{A80FCF90-C178-4192-B128-5D66961F1DCF}" type="presOf" srcId="{1D4CBC78-2E4E-4CB0-919A-AE1E2F8BC4AF}" destId="{3AFC4918-0572-4CAC-B165-E5E25FA10E18}" srcOrd="0" destOrd="0" presId="urn:microsoft.com/office/officeart/2005/8/layout/process1"/>
    <dgm:cxn modelId="{50D5D391-1A84-42A6-9FB9-8EF345960D85}" type="presOf" srcId="{6A338232-8B52-4287-894D-9F76306A60BE}" destId="{EC788F5A-9E2A-4669-8DB1-F8C891CFF236}" srcOrd="1" destOrd="0" presId="urn:microsoft.com/office/officeart/2005/8/layout/process1"/>
    <dgm:cxn modelId="{B8671399-2DC7-4AAB-9908-C9C205873A8D}" srcId="{1BFBB400-B538-44B0-BBF6-12C0B8DA4B05}" destId="{F2C04D5F-7A1C-4215-BEB0-7F34ADB22328}" srcOrd="0" destOrd="0" parTransId="{AC5771B4-5AA6-45C5-9261-02016EF68F84}" sibTransId="{6A338232-8B52-4287-894D-9F76306A60BE}"/>
    <dgm:cxn modelId="{8342CAAA-B359-4907-A85A-0E75B4F458B2}" type="presOf" srcId="{8D2A077C-7D46-490E-AC32-AF74D71E5E3C}" destId="{9E0AF0FF-7126-4475-B04A-8446BF5BB6E0}" srcOrd="0" destOrd="0" presId="urn:microsoft.com/office/officeart/2005/8/layout/process1"/>
    <dgm:cxn modelId="{C484C4AE-23D1-4BD8-9A74-DA48704C0D8F}" type="presOf" srcId="{D21DDB1A-AE3B-45B4-B980-B87CE90EB9DF}" destId="{2F14B050-4C68-46D7-9690-8C6B9EE716BF}" srcOrd="0" destOrd="0" presId="urn:microsoft.com/office/officeart/2005/8/layout/process1"/>
    <dgm:cxn modelId="{7DF9D9B1-25B6-4F88-8E3E-6EB8C8CFEBE3}" type="presOf" srcId="{F7077A23-6FCD-4C44-A3DC-2B7B6DD63A9B}" destId="{00108D40-BB3D-43B6-A808-68050524F954}" srcOrd="0" destOrd="0" presId="urn:microsoft.com/office/officeart/2005/8/layout/process1"/>
    <dgm:cxn modelId="{6916C2B6-D6FF-4226-A634-68E713C06331}" srcId="{1BFBB400-B538-44B0-BBF6-12C0B8DA4B05}" destId="{EACB983B-D781-4878-A91F-EF2A80FF786C}" srcOrd="4" destOrd="0" parTransId="{6FD30B68-8E0D-4EF7-B699-89111539DAFD}" sibTransId="{72D37922-F9D0-4FC4-9C00-44805A5AAF21}"/>
    <dgm:cxn modelId="{5B66C2C6-EC5B-42AA-A481-BD4A8F420F46}" type="presOf" srcId="{1BFBB400-B538-44B0-BBF6-12C0B8DA4B05}" destId="{427BD693-6B5D-4CE9-853D-2AA7EF033C1D}" srcOrd="0" destOrd="0" presId="urn:microsoft.com/office/officeart/2005/8/layout/process1"/>
    <dgm:cxn modelId="{EBC69ED6-3701-48D9-B2D9-5420B52D538E}" type="presOf" srcId="{1525FE62-34AB-459A-8585-EA0E52F4F807}" destId="{529199EC-508E-47ED-89E8-7454554E2C88}" srcOrd="1" destOrd="0" presId="urn:microsoft.com/office/officeart/2005/8/layout/process1"/>
    <dgm:cxn modelId="{26934EDE-C08F-45BF-9FE5-342B39A41EF6}" type="presOf" srcId="{F2C04D5F-7A1C-4215-BEB0-7F34ADB22328}" destId="{6C6C5C94-47DD-4B85-8E93-379CADFDD71B}" srcOrd="0" destOrd="0" presId="urn:microsoft.com/office/officeart/2005/8/layout/process1"/>
    <dgm:cxn modelId="{FABB6CDF-B8F0-4A57-AEF2-4AA8324672E5}" type="presOf" srcId="{72D37922-F9D0-4FC4-9C00-44805A5AAF21}" destId="{499F2AE8-332C-4241-AE55-05906884C2F7}" srcOrd="0" destOrd="0" presId="urn:microsoft.com/office/officeart/2005/8/layout/process1"/>
    <dgm:cxn modelId="{3BE3E8DF-5A3B-40A5-9E54-45A9E85E7A8A}" type="presOf" srcId="{EACB983B-D781-4878-A91F-EF2A80FF786C}" destId="{24FF42DE-6C0C-4C49-A4DF-6319F5620A40}" srcOrd="0" destOrd="0" presId="urn:microsoft.com/office/officeart/2005/8/layout/process1"/>
    <dgm:cxn modelId="{36310EFB-A852-4ED7-A397-6671968A0257}" type="presOf" srcId="{6A338232-8B52-4287-894D-9F76306A60BE}" destId="{73F08851-2ECD-4CDF-9995-FAD6981525DC}" srcOrd="0" destOrd="0" presId="urn:microsoft.com/office/officeart/2005/8/layout/process1"/>
    <dgm:cxn modelId="{37E66A50-9756-431D-90E1-608ADCFA1575}" type="presParOf" srcId="{427BD693-6B5D-4CE9-853D-2AA7EF033C1D}" destId="{6C6C5C94-47DD-4B85-8E93-379CADFDD71B}" srcOrd="0" destOrd="0" presId="urn:microsoft.com/office/officeart/2005/8/layout/process1"/>
    <dgm:cxn modelId="{968738A5-3B85-48B4-BF40-5997651DEDB2}" type="presParOf" srcId="{427BD693-6B5D-4CE9-853D-2AA7EF033C1D}" destId="{73F08851-2ECD-4CDF-9995-FAD6981525DC}" srcOrd="1" destOrd="0" presId="urn:microsoft.com/office/officeart/2005/8/layout/process1"/>
    <dgm:cxn modelId="{D9A7028F-C1CA-4D84-9F14-2940F5D7EEE7}" type="presParOf" srcId="{73F08851-2ECD-4CDF-9995-FAD6981525DC}" destId="{EC788F5A-9E2A-4669-8DB1-F8C891CFF236}" srcOrd="0" destOrd="0" presId="urn:microsoft.com/office/officeart/2005/8/layout/process1"/>
    <dgm:cxn modelId="{85827162-15F5-409C-9F21-E5FDCE576440}" type="presParOf" srcId="{427BD693-6B5D-4CE9-853D-2AA7EF033C1D}" destId="{7D41F5E8-873A-4F80-BA67-2CE8A521EAA1}" srcOrd="2" destOrd="0" presId="urn:microsoft.com/office/officeart/2005/8/layout/process1"/>
    <dgm:cxn modelId="{CEB1EF77-9C0A-49FF-9EEB-F3E7A3EC378A}" type="presParOf" srcId="{427BD693-6B5D-4CE9-853D-2AA7EF033C1D}" destId="{3AFC4918-0572-4CAC-B165-E5E25FA10E18}" srcOrd="3" destOrd="0" presId="urn:microsoft.com/office/officeart/2005/8/layout/process1"/>
    <dgm:cxn modelId="{E9F200C7-8EA7-4DCC-9B54-D3EF5556E8E5}" type="presParOf" srcId="{3AFC4918-0572-4CAC-B165-E5E25FA10E18}" destId="{23109B1E-DA28-497F-810E-4611D134960D}" srcOrd="0" destOrd="0" presId="urn:microsoft.com/office/officeart/2005/8/layout/process1"/>
    <dgm:cxn modelId="{E8527186-5EB6-44BB-87E7-A8513B597DC8}" type="presParOf" srcId="{427BD693-6B5D-4CE9-853D-2AA7EF033C1D}" destId="{CF46D994-B184-427A-9655-5620987A1F8F}" srcOrd="4" destOrd="0" presId="urn:microsoft.com/office/officeart/2005/8/layout/process1"/>
    <dgm:cxn modelId="{FC032267-B0E7-4D41-AE1F-B1173D13A863}" type="presParOf" srcId="{427BD693-6B5D-4CE9-853D-2AA7EF033C1D}" destId="{C0D96B9D-2B29-4660-A0DC-4F6921A9B9FF}" srcOrd="5" destOrd="0" presId="urn:microsoft.com/office/officeart/2005/8/layout/process1"/>
    <dgm:cxn modelId="{9AC79E22-61A2-405E-9E8E-32D78E321FB0}" type="presParOf" srcId="{C0D96B9D-2B29-4660-A0DC-4F6921A9B9FF}" destId="{529199EC-508E-47ED-89E8-7454554E2C88}" srcOrd="0" destOrd="0" presId="urn:microsoft.com/office/officeart/2005/8/layout/process1"/>
    <dgm:cxn modelId="{6BF98007-65DB-4A61-A251-267C9024E1FC}" type="presParOf" srcId="{427BD693-6B5D-4CE9-853D-2AA7EF033C1D}" destId="{00108D40-BB3D-43B6-A808-68050524F954}" srcOrd="6" destOrd="0" presId="urn:microsoft.com/office/officeart/2005/8/layout/process1"/>
    <dgm:cxn modelId="{B22E7A6B-CB3B-48DA-9F15-3832F59EAE2C}" type="presParOf" srcId="{427BD693-6B5D-4CE9-853D-2AA7EF033C1D}" destId="{9E0AF0FF-7126-4475-B04A-8446BF5BB6E0}" srcOrd="7" destOrd="0" presId="urn:microsoft.com/office/officeart/2005/8/layout/process1"/>
    <dgm:cxn modelId="{DC30D827-07EA-4051-AAB4-F9929AE8ED44}" type="presParOf" srcId="{9E0AF0FF-7126-4475-B04A-8446BF5BB6E0}" destId="{B9829229-E82C-44A7-9B77-B1FAB51F3EA1}" srcOrd="0" destOrd="0" presId="urn:microsoft.com/office/officeart/2005/8/layout/process1"/>
    <dgm:cxn modelId="{509A47A9-0C97-4054-B37A-B51B639A11A8}" type="presParOf" srcId="{427BD693-6B5D-4CE9-853D-2AA7EF033C1D}" destId="{24FF42DE-6C0C-4C49-A4DF-6319F5620A40}" srcOrd="8" destOrd="0" presId="urn:microsoft.com/office/officeart/2005/8/layout/process1"/>
    <dgm:cxn modelId="{3C4113F6-A7BA-48D6-8D26-44400540619A}" type="presParOf" srcId="{427BD693-6B5D-4CE9-853D-2AA7EF033C1D}" destId="{499F2AE8-332C-4241-AE55-05906884C2F7}" srcOrd="9" destOrd="0" presId="urn:microsoft.com/office/officeart/2005/8/layout/process1"/>
    <dgm:cxn modelId="{9F711135-4856-4321-A30D-254A1AB0655A}" type="presParOf" srcId="{499F2AE8-332C-4241-AE55-05906884C2F7}" destId="{BB957FB1-4B1F-4A69-B608-951FE19BAEE3}" srcOrd="0" destOrd="0" presId="urn:microsoft.com/office/officeart/2005/8/layout/process1"/>
    <dgm:cxn modelId="{D560953B-52A9-48AB-AECB-6728B34E978B}" type="presParOf" srcId="{427BD693-6B5D-4CE9-853D-2AA7EF033C1D}" destId="{2F14B050-4C68-46D7-9690-8C6B9EE716BF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D96EEE-B6FD-41CF-A859-F15FF9363182}" type="doc">
      <dgm:prSet loTypeId="urn:microsoft.com/office/officeart/2008/layout/LinedList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pPr rtl="1"/>
          <a:endParaRPr lang="he-IL"/>
        </a:p>
      </dgm:t>
    </dgm:pt>
    <dgm:pt modelId="{75A8334F-838A-4AFC-8D59-FBA46740F08D}">
      <dgm:prSet/>
      <dgm:spPr/>
      <dgm:t>
        <a:bodyPr/>
        <a:lstStyle/>
        <a:p>
          <a:pPr rtl="1"/>
          <a:r>
            <a:rPr lang="he-IL" dirty="0"/>
            <a:t>לחבר שם ענייני ומעניין לדילמה.</a:t>
          </a:r>
        </a:p>
      </dgm:t>
    </dgm:pt>
    <dgm:pt modelId="{CB3A1D93-DD4B-40D0-8C85-739A361F5B8E}" type="parTrans" cxnId="{3E28C0AC-E188-4A2B-A2D6-9DF57932BCBB}">
      <dgm:prSet/>
      <dgm:spPr/>
      <dgm:t>
        <a:bodyPr/>
        <a:lstStyle/>
        <a:p>
          <a:pPr rtl="1"/>
          <a:endParaRPr lang="he-IL"/>
        </a:p>
      </dgm:t>
    </dgm:pt>
    <dgm:pt modelId="{9B452648-1A3F-4FB7-933E-F6BD745A24C9}" type="sibTrans" cxnId="{3E28C0AC-E188-4A2B-A2D6-9DF57932BCBB}">
      <dgm:prSet/>
      <dgm:spPr/>
      <dgm:t>
        <a:bodyPr/>
        <a:lstStyle/>
        <a:p>
          <a:pPr rtl="1"/>
          <a:endParaRPr lang="he-IL"/>
        </a:p>
      </dgm:t>
    </dgm:pt>
    <dgm:pt modelId="{DD7B00B0-79AF-43F3-8DF8-1A7900617D91}">
      <dgm:prSet/>
      <dgm:spPr/>
      <dgm:t>
        <a:bodyPr/>
        <a:lstStyle/>
        <a:p>
          <a:pPr rtl="1"/>
          <a:r>
            <a:rPr lang="he-IL"/>
            <a:t>לכתוב תיאור של הדילמה. </a:t>
          </a:r>
        </a:p>
      </dgm:t>
    </dgm:pt>
    <dgm:pt modelId="{4D72A5A5-8F9C-40A2-91D8-32F1F50C4B5B}" type="parTrans" cxnId="{B2D8FD1B-1AA7-4A63-816B-F105AB6DCEB7}">
      <dgm:prSet/>
      <dgm:spPr/>
      <dgm:t>
        <a:bodyPr/>
        <a:lstStyle/>
        <a:p>
          <a:pPr rtl="1"/>
          <a:endParaRPr lang="he-IL"/>
        </a:p>
      </dgm:t>
    </dgm:pt>
    <dgm:pt modelId="{444352B0-58CE-40F1-89C2-3829EA2B623B}" type="sibTrans" cxnId="{B2D8FD1B-1AA7-4A63-816B-F105AB6DCEB7}">
      <dgm:prSet/>
      <dgm:spPr/>
      <dgm:t>
        <a:bodyPr/>
        <a:lstStyle/>
        <a:p>
          <a:pPr rtl="1"/>
          <a:endParaRPr lang="he-IL"/>
        </a:p>
      </dgm:t>
    </dgm:pt>
    <dgm:pt modelId="{F513F581-42F4-46E6-971B-FB930DB5FDEB}">
      <dgm:prSet/>
      <dgm:spPr/>
      <dgm:t>
        <a:bodyPr/>
        <a:lstStyle/>
        <a:p>
          <a:pPr rtl="1"/>
          <a:r>
            <a:rPr lang="he-IL"/>
            <a:t>לציין פרטי הקשר, בכפוף לכללי אתיקה.</a:t>
          </a:r>
        </a:p>
      </dgm:t>
    </dgm:pt>
    <dgm:pt modelId="{97E03EB8-0B34-467D-B280-0586BC887148}" type="parTrans" cxnId="{86C08B1C-4361-418B-9B6E-C47155370B5C}">
      <dgm:prSet/>
      <dgm:spPr/>
      <dgm:t>
        <a:bodyPr/>
        <a:lstStyle/>
        <a:p>
          <a:pPr rtl="1"/>
          <a:endParaRPr lang="he-IL"/>
        </a:p>
      </dgm:t>
    </dgm:pt>
    <dgm:pt modelId="{9A475DAB-9578-4B47-A773-2644ABA142D5}" type="sibTrans" cxnId="{86C08B1C-4361-418B-9B6E-C47155370B5C}">
      <dgm:prSet/>
      <dgm:spPr/>
      <dgm:t>
        <a:bodyPr/>
        <a:lstStyle/>
        <a:p>
          <a:pPr rtl="1"/>
          <a:endParaRPr lang="he-IL"/>
        </a:p>
      </dgm:t>
    </dgm:pt>
    <dgm:pt modelId="{73B54264-8718-41C5-9C45-F310E17BEBCC}">
      <dgm:prSet/>
      <dgm:spPr/>
      <dgm:t>
        <a:bodyPr/>
        <a:lstStyle/>
        <a:p>
          <a:pPr rtl="1"/>
          <a:r>
            <a:rPr lang="he-IL" dirty="0"/>
            <a:t>לתאר את השתלשלות העניינים: מה קרה? מי המעורבים? מה תפקידם בהקשר לאירוע?  </a:t>
          </a:r>
        </a:p>
      </dgm:t>
    </dgm:pt>
    <dgm:pt modelId="{F789A5BD-04CE-4345-B259-38F90D32CE22}" type="parTrans" cxnId="{3D0C440D-DA54-44AA-B724-47213DFE079C}">
      <dgm:prSet/>
      <dgm:spPr/>
      <dgm:t>
        <a:bodyPr/>
        <a:lstStyle/>
        <a:p>
          <a:pPr rtl="1"/>
          <a:endParaRPr lang="he-IL"/>
        </a:p>
      </dgm:t>
    </dgm:pt>
    <dgm:pt modelId="{7EF76922-59B3-4C8E-B305-E8A773B1552C}" type="sibTrans" cxnId="{3D0C440D-DA54-44AA-B724-47213DFE079C}">
      <dgm:prSet/>
      <dgm:spPr/>
      <dgm:t>
        <a:bodyPr/>
        <a:lstStyle/>
        <a:p>
          <a:pPr rtl="1"/>
          <a:endParaRPr lang="he-IL"/>
        </a:p>
      </dgm:t>
    </dgm:pt>
    <dgm:pt modelId="{5D49C861-F434-489E-BDD3-7A4D700081DA}">
      <dgm:prSet/>
      <dgm:spPr/>
      <dgm:t>
        <a:bodyPr/>
        <a:lstStyle/>
        <a:p>
          <a:pPr rtl="1"/>
          <a:r>
            <a:rPr lang="he-IL" dirty="0"/>
            <a:t>מה תפקידך באירוע? </a:t>
          </a:r>
        </a:p>
      </dgm:t>
    </dgm:pt>
    <dgm:pt modelId="{A20FF730-D9D3-4942-B08E-8A5283DD4CB0}" type="parTrans" cxnId="{F93ED9D2-2662-4CAC-87DE-EEB21D54984E}">
      <dgm:prSet/>
      <dgm:spPr/>
      <dgm:t>
        <a:bodyPr/>
        <a:lstStyle/>
        <a:p>
          <a:pPr rtl="1"/>
          <a:endParaRPr lang="he-IL"/>
        </a:p>
      </dgm:t>
    </dgm:pt>
    <dgm:pt modelId="{0E85B995-D109-4F19-857E-8F14EE03D905}" type="sibTrans" cxnId="{F93ED9D2-2662-4CAC-87DE-EEB21D54984E}">
      <dgm:prSet/>
      <dgm:spPr/>
      <dgm:t>
        <a:bodyPr/>
        <a:lstStyle/>
        <a:p>
          <a:pPr rtl="1"/>
          <a:endParaRPr lang="he-IL"/>
        </a:p>
      </dgm:t>
    </dgm:pt>
    <dgm:pt modelId="{67DFCC93-F072-4D0E-9A9B-69A680DC17D9}">
      <dgm:prSet/>
      <dgm:spPr/>
      <dgm:t>
        <a:bodyPr/>
        <a:lstStyle/>
        <a:p>
          <a:pPr rtl="1"/>
          <a:r>
            <a:rPr lang="he-IL"/>
            <a:t>מהם האילוצים? מהן ההזדמנויות? מהן האלטרנטיבות? אילו השלכות אפשריות? </a:t>
          </a:r>
        </a:p>
      </dgm:t>
    </dgm:pt>
    <dgm:pt modelId="{932E8FCF-C372-4084-892B-17CAEB7B2508}" type="parTrans" cxnId="{E2417190-D627-46BA-A58A-3459226BDB7C}">
      <dgm:prSet/>
      <dgm:spPr/>
      <dgm:t>
        <a:bodyPr/>
        <a:lstStyle/>
        <a:p>
          <a:pPr rtl="1"/>
          <a:endParaRPr lang="he-IL"/>
        </a:p>
      </dgm:t>
    </dgm:pt>
    <dgm:pt modelId="{0A8100D9-AA72-4977-8AB4-7CBDF6FA9C9F}" type="sibTrans" cxnId="{E2417190-D627-46BA-A58A-3459226BDB7C}">
      <dgm:prSet/>
      <dgm:spPr/>
      <dgm:t>
        <a:bodyPr/>
        <a:lstStyle/>
        <a:p>
          <a:pPr rtl="1"/>
          <a:endParaRPr lang="he-IL"/>
        </a:p>
      </dgm:t>
    </dgm:pt>
    <dgm:pt modelId="{32C4C236-FE8E-4BE2-8F61-DA4B432C924A}">
      <dgm:prSet/>
      <dgm:spPr/>
      <dgm:t>
        <a:bodyPr/>
        <a:lstStyle/>
        <a:p>
          <a:pPr rtl="1"/>
          <a:r>
            <a:rPr lang="he-IL" dirty="0"/>
            <a:t>האם וכיצד ניסית להתמודד עד כה?</a:t>
          </a:r>
        </a:p>
      </dgm:t>
    </dgm:pt>
    <dgm:pt modelId="{0C089A95-B3AF-434B-BAB9-E33F2B8AA3C4}" type="parTrans" cxnId="{27EAC98F-D1D5-4C38-9B9F-4F1DD5FFF55D}">
      <dgm:prSet/>
      <dgm:spPr/>
      <dgm:t>
        <a:bodyPr/>
        <a:lstStyle/>
        <a:p>
          <a:pPr rtl="1"/>
          <a:endParaRPr lang="he-IL"/>
        </a:p>
      </dgm:t>
    </dgm:pt>
    <dgm:pt modelId="{4F4A5DD5-14BD-44E7-BE01-C38BA71081D2}" type="sibTrans" cxnId="{27EAC98F-D1D5-4C38-9B9F-4F1DD5FFF55D}">
      <dgm:prSet/>
      <dgm:spPr/>
      <dgm:t>
        <a:bodyPr/>
        <a:lstStyle/>
        <a:p>
          <a:pPr rtl="1"/>
          <a:endParaRPr lang="he-IL"/>
        </a:p>
      </dgm:t>
    </dgm:pt>
    <dgm:pt modelId="{2438E14D-D763-4244-8355-89B2A9A9E6F4}">
      <dgm:prSet/>
      <dgm:spPr/>
      <dgm:t>
        <a:bodyPr/>
        <a:lstStyle/>
        <a:p>
          <a:pPr rtl="1"/>
          <a:r>
            <a:rPr lang="he-IL" dirty="0"/>
            <a:t>כדאי לנסח סדרת שאלות למחשבה בסוף.</a:t>
          </a:r>
        </a:p>
      </dgm:t>
    </dgm:pt>
    <dgm:pt modelId="{6DB0AA26-28A5-4385-AC2D-7766E38A11A2}" type="parTrans" cxnId="{8D7B19F1-51AC-48D1-AD26-426C6ED6AB2E}">
      <dgm:prSet/>
      <dgm:spPr/>
      <dgm:t>
        <a:bodyPr/>
        <a:lstStyle/>
        <a:p>
          <a:pPr rtl="1"/>
          <a:endParaRPr lang="he-IL"/>
        </a:p>
      </dgm:t>
    </dgm:pt>
    <dgm:pt modelId="{D87F6D2D-5FDF-4125-8197-5A7C3A3F2100}" type="sibTrans" cxnId="{8D7B19F1-51AC-48D1-AD26-426C6ED6AB2E}">
      <dgm:prSet/>
      <dgm:spPr/>
      <dgm:t>
        <a:bodyPr/>
        <a:lstStyle/>
        <a:p>
          <a:pPr rtl="1"/>
          <a:endParaRPr lang="he-IL"/>
        </a:p>
      </dgm:t>
    </dgm:pt>
    <dgm:pt modelId="{502ADFE6-CFB9-43B9-9707-E0D293C468E1}">
      <dgm:prSet/>
      <dgm:spPr/>
      <dgm:t>
        <a:bodyPr/>
        <a:lstStyle/>
        <a:p>
          <a:pPr rtl="1"/>
          <a:r>
            <a:rPr lang="he-IL"/>
            <a:t>נא </a:t>
          </a:r>
          <a:r>
            <a:rPr lang="he-IL" b="1"/>
            <a:t>לא</a:t>
          </a:r>
          <a:r>
            <a:rPr lang="he-IL"/>
            <a:t> להציע פתרונות.  </a:t>
          </a:r>
        </a:p>
      </dgm:t>
    </dgm:pt>
    <dgm:pt modelId="{02FF1EFF-DFEE-4248-88F7-7537D276811D}" type="parTrans" cxnId="{9A2039C3-63E1-49B3-950F-A77D35BE8AF9}">
      <dgm:prSet/>
      <dgm:spPr/>
      <dgm:t>
        <a:bodyPr/>
        <a:lstStyle/>
        <a:p>
          <a:pPr rtl="1"/>
          <a:endParaRPr lang="he-IL"/>
        </a:p>
      </dgm:t>
    </dgm:pt>
    <dgm:pt modelId="{53BDED20-2D82-43B4-8CF5-E87A35738066}" type="sibTrans" cxnId="{9A2039C3-63E1-49B3-950F-A77D35BE8AF9}">
      <dgm:prSet/>
      <dgm:spPr/>
      <dgm:t>
        <a:bodyPr/>
        <a:lstStyle/>
        <a:p>
          <a:pPr rtl="1"/>
          <a:endParaRPr lang="he-IL"/>
        </a:p>
      </dgm:t>
    </dgm:pt>
    <dgm:pt modelId="{DC589A38-3D46-4EFE-82D6-30B04BD46865}">
      <dgm:prSet/>
      <dgm:spPr/>
      <dgm:t>
        <a:bodyPr/>
        <a:lstStyle/>
        <a:p>
          <a:pPr rtl="1"/>
          <a:r>
            <a:rPr lang="he-IL" dirty="0"/>
            <a:t>מה הדילמה?</a:t>
          </a:r>
        </a:p>
      </dgm:t>
    </dgm:pt>
    <dgm:pt modelId="{4961864D-7377-4106-9F83-D48E25296010}" type="parTrans" cxnId="{12420403-5447-4906-B317-9CC1196318DF}">
      <dgm:prSet/>
      <dgm:spPr/>
      <dgm:t>
        <a:bodyPr/>
        <a:lstStyle/>
        <a:p>
          <a:pPr rtl="1"/>
          <a:endParaRPr lang="he-IL"/>
        </a:p>
      </dgm:t>
    </dgm:pt>
    <dgm:pt modelId="{EDF65B23-26F2-4494-814B-13AECA665AED}" type="sibTrans" cxnId="{12420403-5447-4906-B317-9CC1196318DF}">
      <dgm:prSet/>
      <dgm:spPr/>
      <dgm:t>
        <a:bodyPr/>
        <a:lstStyle/>
        <a:p>
          <a:pPr rtl="1"/>
          <a:endParaRPr lang="he-IL"/>
        </a:p>
      </dgm:t>
    </dgm:pt>
    <dgm:pt modelId="{E95B8093-6455-4E4C-9C69-32B1B290D924}" type="pres">
      <dgm:prSet presAssocID="{64D96EEE-B6FD-41CF-A859-F15FF9363182}" presName="vert0" presStyleCnt="0">
        <dgm:presLayoutVars>
          <dgm:dir/>
          <dgm:animOne val="branch"/>
          <dgm:animLvl val="lvl"/>
        </dgm:presLayoutVars>
      </dgm:prSet>
      <dgm:spPr/>
    </dgm:pt>
    <dgm:pt modelId="{DF9CAC33-63EE-49FB-89A9-AC4CA677DF32}" type="pres">
      <dgm:prSet presAssocID="{75A8334F-838A-4AFC-8D59-FBA46740F08D}" presName="thickLine" presStyleLbl="alignNode1" presStyleIdx="0" presStyleCnt="10"/>
      <dgm:spPr/>
    </dgm:pt>
    <dgm:pt modelId="{487EC803-47AE-4123-BA18-D1218B969E0A}" type="pres">
      <dgm:prSet presAssocID="{75A8334F-838A-4AFC-8D59-FBA46740F08D}" presName="horz1" presStyleCnt="0"/>
      <dgm:spPr/>
    </dgm:pt>
    <dgm:pt modelId="{9DD41AFC-C378-4EF3-A983-BCCCA9E9C33C}" type="pres">
      <dgm:prSet presAssocID="{75A8334F-838A-4AFC-8D59-FBA46740F08D}" presName="tx1" presStyleLbl="revTx" presStyleIdx="0" presStyleCnt="10"/>
      <dgm:spPr/>
    </dgm:pt>
    <dgm:pt modelId="{EC3FA34F-E940-4E13-9A90-DA54096B0D72}" type="pres">
      <dgm:prSet presAssocID="{75A8334F-838A-4AFC-8D59-FBA46740F08D}" presName="vert1" presStyleCnt="0"/>
      <dgm:spPr/>
    </dgm:pt>
    <dgm:pt modelId="{38016E97-82F9-4003-90E6-013F70A18358}" type="pres">
      <dgm:prSet presAssocID="{DD7B00B0-79AF-43F3-8DF8-1A7900617D91}" presName="thickLine" presStyleLbl="alignNode1" presStyleIdx="1" presStyleCnt="10"/>
      <dgm:spPr/>
    </dgm:pt>
    <dgm:pt modelId="{C0440A3A-B250-46A1-B94A-97EB985598B8}" type="pres">
      <dgm:prSet presAssocID="{DD7B00B0-79AF-43F3-8DF8-1A7900617D91}" presName="horz1" presStyleCnt="0"/>
      <dgm:spPr/>
    </dgm:pt>
    <dgm:pt modelId="{F715FE5B-FC7F-4F34-AA85-99A6C0A5AED4}" type="pres">
      <dgm:prSet presAssocID="{DD7B00B0-79AF-43F3-8DF8-1A7900617D91}" presName="tx1" presStyleLbl="revTx" presStyleIdx="1" presStyleCnt="10"/>
      <dgm:spPr/>
    </dgm:pt>
    <dgm:pt modelId="{8B2AC351-012C-4549-AD26-9B0858585BE8}" type="pres">
      <dgm:prSet presAssocID="{DD7B00B0-79AF-43F3-8DF8-1A7900617D91}" presName="vert1" presStyleCnt="0"/>
      <dgm:spPr/>
    </dgm:pt>
    <dgm:pt modelId="{48CE2A9B-182D-4835-9A75-91F3456AC9A1}" type="pres">
      <dgm:prSet presAssocID="{F513F581-42F4-46E6-971B-FB930DB5FDEB}" presName="thickLine" presStyleLbl="alignNode1" presStyleIdx="2" presStyleCnt="10"/>
      <dgm:spPr/>
    </dgm:pt>
    <dgm:pt modelId="{14564B3E-ADA1-4858-9F26-61CB347743F6}" type="pres">
      <dgm:prSet presAssocID="{F513F581-42F4-46E6-971B-FB930DB5FDEB}" presName="horz1" presStyleCnt="0"/>
      <dgm:spPr/>
    </dgm:pt>
    <dgm:pt modelId="{BA3AD8C3-C6DD-4F16-8B8E-0BFAA02579E4}" type="pres">
      <dgm:prSet presAssocID="{F513F581-42F4-46E6-971B-FB930DB5FDEB}" presName="tx1" presStyleLbl="revTx" presStyleIdx="2" presStyleCnt="10"/>
      <dgm:spPr/>
    </dgm:pt>
    <dgm:pt modelId="{1D245D85-69B6-4C06-9916-033F89F0BB0F}" type="pres">
      <dgm:prSet presAssocID="{F513F581-42F4-46E6-971B-FB930DB5FDEB}" presName="vert1" presStyleCnt="0"/>
      <dgm:spPr/>
    </dgm:pt>
    <dgm:pt modelId="{BDFDE2F1-DB39-4C7F-AEE7-843189AF2AA5}" type="pres">
      <dgm:prSet presAssocID="{73B54264-8718-41C5-9C45-F310E17BEBCC}" presName="thickLine" presStyleLbl="alignNode1" presStyleIdx="3" presStyleCnt="10"/>
      <dgm:spPr/>
    </dgm:pt>
    <dgm:pt modelId="{5E5D4085-CEEE-44A6-91F0-39B195BD452E}" type="pres">
      <dgm:prSet presAssocID="{73B54264-8718-41C5-9C45-F310E17BEBCC}" presName="horz1" presStyleCnt="0"/>
      <dgm:spPr/>
    </dgm:pt>
    <dgm:pt modelId="{17DE468B-52FE-4014-B88A-A28B633477D5}" type="pres">
      <dgm:prSet presAssocID="{73B54264-8718-41C5-9C45-F310E17BEBCC}" presName="tx1" presStyleLbl="revTx" presStyleIdx="3" presStyleCnt="10"/>
      <dgm:spPr/>
    </dgm:pt>
    <dgm:pt modelId="{82E778EE-4BB3-4889-B2DE-422A2CE6E022}" type="pres">
      <dgm:prSet presAssocID="{73B54264-8718-41C5-9C45-F310E17BEBCC}" presName="vert1" presStyleCnt="0"/>
      <dgm:spPr/>
    </dgm:pt>
    <dgm:pt modelId="{7FAF8E97-7A84-47DC-9013-51ED2F815993}" type="pres">
      <dgm:prSet presAssocID="{5D49C861-F434-489E-BDD3-7A4D700081DA}" presName="thickLine" presStyleLbl="alignNode1" presStyleIdx="4" presStyleCnt="10"/>
      <dgm:spPr/>
    </dgm:pt>
    <dgm:pt modelId="{024217BB-E08E-4273-A7E8-1ABB6BA80069}" type="pres">
      <dgm:prSet presAssocID="{5D49C861-F434-489E-BDD3-7A4D700081DA}" presName="horz1" presStyleCnt="0"/>
      <dgm:spPr/>
    </dgm:pt>
    <dgm:pt modelId="{AA9FF0A2-14C1-4D61-95D0-A0EBBBD639E2}" type="pres">
      <dgm:prSet presAssocID="{5D49C861-F434-489E-BDD3-7A4D700081DA}" presName="tx1" presStyleLbl="revTx" presStyleIdx="4" presStyleCnt="10"/>
      <dgm:spPr/>
    </dgm:pt>
    <dgm:pt modelId="{9B55D4DA-C9C5-460E-BCFC-C83B1CBE3D36}" type="pres">
      <dgm:prSet presAssocID="{5D49C861-F434-489E-BDD3-7A4D700081DA}" presName="vert1" presStyleCnt="0"/>
      <dgm:spPr/>
    </dgm:pt>
    <dgm:pt modelId="{B29849CE-D2CE-40FF-85C3-8625CECC0F51}" type="pres">
      <dgm:prSet presAssocID="{DC589A38-3D46-4EFE-82D6-30B04BD46865}" presName="thickLine" presStyleLbl="alignNode1" presStyleIdx="5" presStyleCnt="10"/>
      <dgm:spPr/>
    </dgm:pt>
    <dgm:pt modelId="{C139C846-3A0E-4067-94B1-6D600AD9D219}" type="pres">
      <dgm:prSet presAssocID="{DC589A38-3D46-4EFE-82D6-30B04BD46865}" presName="horz1" presStyleCnt="0"/>
      <dgm:spPr/>
    </dgm:pt>
    <dgm:pt modelId="{F6F9E5ED-CE1B-429C-9395-759E83CAA11B}" type="pres">
      <dgm:prSet presAssocID="{DC589A38-3D46-4EFE-82D6-30B04BD46865}" presName="tx1" presStyleLbl="revTx" presStyleIdx="5" presStyleCnt="10"/>
      <dgm:spPr/>
    </dgm:pt>
    <dgm:pt modelId="{FC76DA06-0CE9-47B2-B574-D1E565E9F07F}" type="pres">
      <dgm:prSet presAssocID="{DC589A38-3D46-4EFE-82D6-30B04BD46865}" presName="vert1" presStyleCnt="0"/>
      <dgm:spPr/>
    </dgm:pt>
    <dgm:pt modelId="{7968A671-031C-447F-9E46-E286786FD2EB}" type="pres">
      <dgm:prSet presAssocID="{67DFCC93-F072-4D0E-9A9B-69A680DC17D9}" presName="thickLine" presStyleLbl="alignNode1" presStyleIdx="6" presStyleCnt="10"/>
      <dgm:spPr/>
    </dgm:pt>
    <dgm:pt modelId="{BE732517-35BE-42A8-A26D-49075BEB44DA}" type="pres">
      <dgm:prSet presAssocID="{67DFCC93-F072-4D0E-9A9B-69A680DC17D9}" presName="horz1" presStyleCnt="0"/>
      <dgm:spPr/>
    </dgm:pt>
    <dgm:pt modelId="{2D10B61E-433D-428B-9D78-0309A76B9C9A}" type="pres">
      <dgm:prSet presAssocID="{67DFCC93-F072-4D0E-9A9B-69A680DC17D9}" presName="tx1" presStyleLbl="revTx" presStyleIdx="6" presStyleCnt="10"/>
      <dgm:spPr/>
    </dgm:pt>
    <dgm:pt modelId="{BBBAB54F-FFA7-4AA7-A5CE-54F8599B7839}" type="pres">
      <dgm:prSet presAssocID="{67DFCC93-F072-4D0E-9A9B-69A680DC17D9}" presName="vert1" presStyleCnt="0"/>
      <dgm:spPr/>
    </dgm:pt>
    <dgm:pt modelId="{C6763722-EED0-41BC-A39B-C80F17C130B2}" type="pres">
      <dgm:prSet presAssocID="{32C4C236-FE8E-4BE2-8F61-DA4B432C924A}" presName="thickLine" presStyleLbl="alignNode1" presStyleIdx="7" presStyleCnt="10"/>
      <dgm:spPr/>
    </dgm:pt>
    <dgm:pt modelId="{6FE2EB24-477F-4C97-8C24-7CCE28DC5AED}" type="pres">
      <dgm:prSet presAssocID="{32C4C236-FE8E-4BE2-8F61-DA4B432C924A}" presName="horz1" presStyleCnt="0"/>
      <dgm:spPr/>
    </dgm:pt>
    <dgm:pt modelId="{87B3A975-78DB-4AF0-A30A-E707B14FE3D4}" type="pres">
      <dgm:prSet presAssocID="{32C4C236-FE8E-4BE2-8F61-DA4B432C924A}" presName="tx1" presStyleLbl="revTx" presStyleIdx="7" presStyleCnt="10"/>
      <dgm:spPr/>
    </dgm:pt>
    <dgm:pt modelId="{05C2A255-E73A-45E3-9736-D6C43196B4EC}" type="pres">
      <dgm:prSet presAssocID="{32C4C236-FE8E-4BE2-8F61-DA4B432C924A}" presName="vert1" presStyleCnt="0"/>
      <dgm:spPr/>
    </dgm:pt>
    <dgm:pt modelId="{DE841C31-4FAF-4CA4-98C2-2DADB5CBD46C}" type="pres">
      <dgm:prSet presAssocID="{2438E14D-D763-4244-8355-89B2A9A9E6F4}" presName="thickLine" presStyleLbl="alignNode1" presStyleIdx="8" presStyleCnt="10"/>
      <dgm:spPr/>
    </dgm:pt>
    <dgm:pt modelId="{A0FB330F-60D8-46AF-89C1-0F0F5B4E3421}" type="pres">
      <dgm:prSet presAssocID="{2438E14D-D763-4244-8355-89B2A9A9E6F4}" presName="horz1" presStyleCnt="0"/>
      <dgm:spPr/>
    </dgm:pt>
    <dgm:pt modelId="{7094D36D-5B78-4BFE-9BC9-6388415E6E1A}" type="pres">
      <dgm:prSet presAssocID="{2438E14D-D763-4244-8355-89B2A9A9E6F4}" presName="tx1" presStyleLbl="revTx" presStyleIdx="8" presStyleCnt="10"/>
      <dgm:spPr/>
    </dgm:pt>
    <dgm:pt modelId="{7AA4F7DC-5A6B-49D1-95A8-EF350BFDDB7C}" type="pres">
      <dgm:prSet presAssocID="{2438E14D-D763-4244-8355-89B2A9A9E6F4}" presName="vert1" presStyleCnt="0"/>
      <dgm:spPr/>
    </dgm:pt>
    <dgm:pt modelId="{AC1F080E-FC7A-41D8-A743-BA324B4C7A32}" type="pres">
      <dgm:prSet presAssocID="{502ADFE6-CFB9-43B9-9707-E0D293C468E1}" presName="thickLine" presStyleLbl="alignNode1" presStyleIdx="9" presStyleCnt="10"/>
      <dgm:spPr/>
    </dgm:pt>
    <dgm:pt modelId="{401FF520-4D3A-4C44-9AA0-88CFFB663431}" type="pres">
      <dgm:prSet presAssocID="{502ADFE6-CFB9-43B9-9707-E0D293C468E1}" presName="horz1" presStyleCnt="0"/>
      <dgm:spPr/>
    </dgm:pt>
    <dgm:pt modelId="{71AB91F0-5F80-4B09-82AE-1806CBDD6E19}" type="pres">
      <dgm:prSet presAssocID="{502ADFE6-CFB9-43B9-9707-E0D293C468E1}" presName="tx1" presStyleLbl="revTx" presStyleIdx="9" presStyleCnt="10"/>
      <dgm:spPr/>
    </dgm:pt>
    <dgm:pt modelId="{F158E9CC-92D5-4581-8CC5-263F6FD14CB9}" type="pres">
      <dgm:prSet presAssocID="{502ADFE6-CFB9-43B9-9707-E0D293C468E1}" presName="vert1" presStyleCnt="0"/>
      <dgm:spPr/>
    </dgm:pt>
  </dgm:ptLst>
  <dgm:cxnLst>
    <dgm:cxn modelId="{12420403-5447-4906-B317-9CC1196318DF}" srcId="{64D96EEE-B6FD-41CF-A859-F15FF9363182}" destId="{DC589A38-3D46-4EFE-82D6-30B04BD46865}" srcOrd="5" destOrd="0" parTransId="{4961864D-7377-4106-9F83-D48E25296010}" sibTransId="{EDF65B23-26F2-4494-814B-13AECA665AED}"/>
    <dgm:cxn modelId="{2671D303-25BB-449C-98D5-123494832FCD}" type="presOf" srcId="{2438E14D-D763-4244-8355-89B2A9A9E6F4}" destId="{7094D36D-5B78-4BFE-9BC9-6388415E6E1A}" srcOrd="0" destOrd="0" presId="urn:microsoft.com/office/officeart/2008/layout/LinedList"/>
    <dgm:cxn modelId="{3D0C440D-DA54-44AA-B724-47213DFE079C}" srcId="{64D96EEE-B6FD-41CF-A859-F15FF9363182}" destId="{73B54264-8718-41C5-9C45-F310E17BEBCC}" srcOrd="3" destOrd="0" parTransId="{F789A5BD-04CE-4345-B259-38F90D32CE22}" sibTransId="{7EF76922-59B3-4C8E-B305-E8A773B1552C}"/>
    <dgm:cxn modelId="{D8C10A15-3613-4C8F-A7DE-35FF28EDD03B}" type="presOf" srcId="{F513F581-42F4-46E6-971B-FB930DB5FDEB}" destId="{BA3AD8C3-C6DD-4F16-8B8E-0BFAA02579E4}" srcOrd="0" destOrd="0" presId="urn:microsoft.com/office/officeart/2008/layout/LinedList"/>
    <dgm:cxn modelId="{B2D8FD1B-1AA7-4A63-816B-F105AB6DCEB7}" srcId="{64D96EEE-B6FD-41CF-A859-F15FF9363182}" destId="{DD7B00B0-79AF-43F3-8DF8-1A7900617D91}" srcOrd="1" destOrd="0" parTransId="{4D72A5A5-8F9C-40A2-91D8-32F1F50C4B5B}" sibTransId="{444352B0-58CE-40F1-89C2-3829EA2B623B}"/>
    <dgm:cxn modelId="{86C08B1C-4361-418B-9B6E-C47155370B5C}" srcId="{64D96EEE-B6FD-41CF-A859-F15FF9363182}" destId="{F513F581-42F4-46E6-971B-FB930DB5FDEB}" srcOrd="2" destOrd="0" parTransId="{97E03EB8-0B34-467D-B280-0586BC887148}" sibTransId="{9A475DAB-9578-4B47-A773-2644ABA142D5}"/>
    <dgm:cxn modelId="{10E25D2D-8186-4CDD-AA8C-289715B6DED4}" type="presOf" srcId="{502ADFE6-CFB9-43B9-9707-E0D293C468E1}" destId="{71AB91F0-5F80-4B09-82AE-1806CBDD6E19}" srcOrd="0" destOrd="0" presId="urn:microsoft.com/office/officeart/2008/layout/LinedList"/>
    <dgm:cxn modelId="{B80A1632-0037-4F37-9036-9577BEF415BD}" type="presOf" srcId="{32C4C236-FE8E-4BE2-8F61-DA4B432C924A}" destId="{87B3A975-78DB-4AF0-A30A-E707B14FE3D4}" srcOrd="0" destOrd="0" presId="urn:microsoft.com/office/officeart/2008/layout/LinedList"/>
    <dgm:cxn modelId="{1E9C563E-BE4D-4F23-B43C-3B239A4A4A6B}" type="presOf" srcId="{DC589A38-3D46-4EFE-82D6-30B04BD46865}" destId="{F6F9E5ED-CE1B-429C-9395-759E83CAA11B}" srcOrd="0" destOrd="0" presId="urn:microsoft.com/office/officeart/2008/layout/LinedList"/>
    <dgm:cxn modelId="{8C51E85C-CCAF-4DB2-93EF-9CF5BA0D6F86}" type="presOf" srcId="{DD7B00B0-79AF-43F3-8DF8-1A7900617D91}" destId="{F715FE5B-FC7F-4F34-AA85-99A6C0A5AED4}" srcOrd="0" destOrd="0" presId="urn:microsoft.com/office/officeart/2008/layout/LinedList"/>
    <dgm:cxn modelId="{39F4E764-41A5-4904-B3E2-A8EFFF5E9154}" type="presOf" srcId="{75A8334F-838A-4AFC-8D59-FBA46740F08D}" destId="{9DD41AFC-C378-4EF3-A983-BCCCA9E9C33C}" srcOrd="0" destOrd="0" presId="urn:microsoft.com/office/officeart/2008/layout/LinedList"/>
    <dgm:cxn modelId="{27EAC98F-D1D5-4C38-9B9F-4F1DD5FFF55D}" srcId="{64D96EEE-B6FD-41CF-A859-F15FF9363182}" destId="{32C4C236-FE8E-4BE2-8F61-DA4B432C924A}" srcOrd="7" destOrd="0" parTransId="{0C089A95-B3AF-434B-BAB9-E33F2B8AA3C4}" sibTransId="{4F4A5DD5-14BD-44E7-BE01-C38BA71081D2}"/>
    <dgm:cxn modelId="{E2417190-D627-46BA-A58A-3459226BDB7C}" srcId="{64D96EEE-B6FD-41CF-A859-F15FF9363182}" destId="{67DFCC93-F072-4D0E-9A9B-69A680DC17D9}" srcOrd="6" destOrd="0" parTransId="{932E8FCF-C372-4084-892B-17CAEB7B2508}" sibTransId="{0A8100D9-AA72-4977-8AB4-7CBDF6FA9C9F}"/>
    <dgm:cxn modelId="{3E28C0AC-E188-4A2B-A2D6-9DF57932BCBB}" srcId="{64D96EEE-B6FD-41CF-A859-F15FF9363182}" destId="{75A8334F-838A-4AFC-8D59-FBA46740F08D}" srcOrd="0" destOrd="0" parTransId="{CB3A1D93-DD4B-40D0-8C85-739A361F5B8E}" sibTransId="{9B452648-1A3F-4FB7-933E-F6BD745A24C9}"/>
    <dgm:cxn modelId="{50A1B8C2-D743-4AC8-AE2C-1930625CCF86}" type="presOf" srcId="{64D96EEE-B6FD-41CF-A859-F15FF9363182}" destId="{E95B8093-6455-4E4C-9C69-32B1B290D924}" srcOrd="0" destOrd="0" presId="urn:microsoft.com/office/officeart/2008/layout/LinedList"/>
    <dgm:cxn modelId="{9A2039C3-63E1-49B3-950F-A77D35BE8AF9}" srcId="{64D96EEE-B6FD-41CF-A859-F15FF9363182}" destId="{502ADFE6-CFB9-43B9-9707-E0D293C468E1}" srcOrd="9" destOrd="0" parTransId="{02FF1EFF-DFEE-4248-88F7-7537D276811D}" sibTransId="{53BDED20-2D82-43B4-8CF5-E87A35738066}"/>
    <dgm:cxn modelId="{F93ED9D2-2662-4CAC-87DE-EEB21D54984E}" srcId="{64D96EEE-B6FD-41CF-A859-F15FF9363182}" destId="{5D49C861-F434-489E-BDD3-7A4D700081DA}" srcOrd="4" destOrd="0" parTransId="{A20FF730-D9D3-4942-B08E-8A5283DD4CB0}" sibTransId="{0E85B995-D109-4F19-857E-8F14EE03D905}"/>
    <dgm:cxn modelId="{AD92E7D3-6386-4A29-B00A-D4FD4511891A}" type="presOf" srcId="{5D49C861-F434-489E-BDD3-7A4D700081DA}" destId="{AA9FF0A2-14C1-4D61-95D0-A0EBBBD639E2}" srcOrd="0" destOrd="0" presId="urn:microsoft.com/office/officeart/2008/layout/LinedList"/>
    <dgm:cxn modelId="{2CF59EEF-E4BD-4053-BA64-FBF1A0963A3F}" type="presOf" srcId="{73B54264-8718-41C5-9C45-F310E17BEBCC}" destId="{17DE468B-52FE-4014-B88A-A28B633477D5}" srcOrd="0" destOrd="0" presId="urn:microsoft.com/office/officeart/2008/layout/LinedList"/>
    <dgm:cxn modelId="{8D7B19F1-51AC-48D1-AD26-426C6ED6AB2E}" srcId="{64D96EEE-B6FD-41CF-A859-F15FF9363182}" destId="{2438E14D-D763-4244-8355-89B2A9A9E6F4}" srcOrd="8" destOrd="0" parTransId="{6DB0AA26-28A5-4385-AC2D-7766E38A11A2}" sibTransId="{D87F6D2D-5FDF-4125-8197-5A7C3A3F2100}"/>
    <dgm:cxn modelId="{8BB7D6FB-7D40-45F4-BE81-1B3DE7807ACD}" type="presOf" srcId="{67DFCC93-F072-4D0E-9A9B-69A680DC17D9}" destId="{2D10B61E-433D-428B-9D78-0309A76B9C9A}" srcOrd="0" destOrd="0" presId="urn:microsoft.com/office/officeart/2008/layout/LinedList"/>
    <dgm:cxn modelId="{AB76F941-94A5-46C0-B70B-44320FB08353}" type="presParOf" srcId="{E95B8093-6455-4E4C-9C69-32B1B290D924}" destId="{DF9CAC33-63EE-49FB-89A9-AC4CA677DF32}" srcOrd="0" destOrd="0" presId="urn:microsoft.com/office/officeart/2008/layout/LinedList"/>
    <dgm:cxn modelId="{8BF5056A-CEA8-49DF-8ADB-BF8747440859}" type="presParOf" srcId="{E95B8093-6455-4E4C-9C69-32B1B290D924}" destId="{487EC803-47AE-4123-BA18-D1218B969E0A}" srcOrd="1" destOrd="0" presId="urn:microsoft.com/office/officeart/2008/layout/LinedList"/>
    <dgm:cxn modelId="{E2015B62-69F9-4C07-A149-9EB6473A2BED}" type="presParOf" srcId="{487EC803-47AE-4123-BA18-D1218B969E0A}" destId="{9DD41AFC-C378-4EF3-A983-BCCCA9E9C33C}" srcOrd="0" destOrd="0" presId="urn:microsoft.com/office/officeart/2008/layout/LinedList"/>
    <dgm:cxn modelId="{B6056EEB-C164-4B10-880A-AD56ED97AE0D}" type="presParOf" srcId="{487EC803-47AE-4123-BA18-D1218B969E0A}" destId="{EC3FA34F-E940-4E13-9A90-DA54096B0D72}" srcOrd="1" destOrd="0" presId="urn:microsoft.com/office/officeart/2008/layout/LinedList"/>
    <dgm:cxn modelId="{A23A8AC8-BAD6-4789-B965-BAADB2AB5AE1}" type="presParOf" srcId="{E95B8093-6455-4E4C-9C69-32B1B290D924}" destId="{38016E97-82F9-4003-90E6-013F70A18358}" srcOrd="2" destOrd="0" presId="urn:microsoft.com/office/officeart/2008/layout/LinedList"/>
    <dgm:cxn modelId="{5B7B5F6A-51DB-49B3-A543-8A7FD3B0F84E}" type="presParOf" srcId="{E95B8093-6455-4E4C-9C69-32B1B290D924}" destId="{C0440A3A-B250-46A1-B94A-97EB985598B8}" srcOrd="3" destOrd="0" presId="urn:microsoft.com/office/officeart/2008/layout/LinedList"/>
    <dgm:cxn modelId="{98ED8D83-3952-4D73-BFD5-B5A1FA20FB0F}" type="presParOf" srcId="{C0440A3A-B250-46A1-B94A-97EB985598B8}" destId="{F715FE5B-FC7F-4F34-AA85-99A6C0A5AED4}" srcOrd="0" destOrd="0" presId="urn:microsoft.com/office/officeart/2008/layout/LinedList"/>
    <dgm:cxn modelId="{2D496025-05FE-4A21-A8AF-AD041B2D7CF9}" type="presParOf" srcId="{C0440A3A-B250-46A1-B94A-97EB985598B8}" destId="{8B2AC351-012C-4549-AD26-9B0858585BE8}" srcOrd="1" destOrd="0" presId="urn:microsoft.com/office/officeart/2008/layout/LinedList"/>
    <dgm:cxn modelId="{95394544-68AB-4205-9CF5-8555C6D38F9D}" type="presParOf" srcId="{E95B8093-6455-4E4C-9C69-32B1B290D924}" destId="{48CE2A9B-182D-4835-9A75-91F3456AC9A1}" srcOrd="4" destOrd="0" presId="urn:microsoft.com/office/officeart/2008/layout/LinedList"/>
    <dgm:cxn modelId="{692C4C4A-5A4F-49CB-A996-01441647B173}" type="presParOf" srcId="{E95B8093-6455-4E4C-9C69-32B1B290D924}" destId="{14564B3E-ADA1-4858-9F26-61CB347743F6}" srcOrd="5" destOrd="0" presId="urn:microsoft.com/office/officeart/2008/layout/LinedList"/>
    <dgm:cxn modelId="{5391972A-968A-4168-8B9C-44D615433F9E}" type="presParOf" srcId="{14564B3E-ADA1-4858-9F26-61CB347743F6}" destId="{BA3AD8C3-C6DD-4F16-8B8E-0BFAA02579E4}" srcOrd="0" destOrd="0" presId="urn:microsoft.com/office/officeart/2008/layout/LinedList"/>
    <dgm:cxn modelId="{D108C25F-96E0-4085-B526-994D4669CBB5}" type="presParOf" srcId="{14564B3E-ADA1-4858-9F26-61CB347743F6}" destId="{1D245D85-69B6-4C06-9916-033F89F0BB0F}" srcOrd="1" destOrd="0" presId="urn:microsoft.com/office/officeart/2008/layout/LinedList"/>
    <dgm:cxn modelId="{B4E2FD67-C1B2-4B56-8193-36DC961DD8EF}" type="presParOf" srcId="{E95B8093-6455-4E4C-9C69-32B1B290D924}" destId="{BDFDE2F1-DB39-4C7F-AEE7-843189AF2AA5}" srcOrd="6" destOrd="0" presId="urn:microsoft.com/office/officeart/2008/layout/LinedList"/>
    <dgm:cxn modelId="{D502B4D2-79E5-4644-A36F-E3CFB3C02330}" type="presParOf" srcId="{E95B8093-6455-4E4C-9C69-32B1B290D924}" destId="{5E5D4085-CEEE-44A6-91F0-39B195BD452E}" srcOrd="7" destOrd="0" presId="urn:microsoft.com/office/officeart/2008/layout/LinedList"/>
    <dgm:cxn modelId="{426FC870-0514-4A8D-AEA6-67639C43891C}" type="presParOf" srcId="{5E5D4085-CEEE-44A6-91F0-39B195BD452E}" destId="{17DE468B-52FE-4014-B88A-A28B633477D5}" srcOrd="0" destOrd="0" presId="urn:microsoft.com/office/officeart/2008/layout/LinedList"/>
    <dgm:cxn modelId="{A5EE82A8-88CB-4DCA-88BA-8E31ECE6C059}" type="presParOf" srcId="{5E5D4085-CEEE-44A6-91F0-39B195BD452E}" destId="{82E778EE-4BB3-4889-B2DE-422A2CE6E022}" srcOrd="1" destOrd="0" presId="urn:microsoft.com/office/officeart/2008/layout/LinedList"/>
    <dgm:cxn modelId="{A5688766-EFFE-4261-8B60-E45EDA0ABAB9}" type="presParOf" srcId="{E95B8093-6455-4E4C-9C69-32B1B290D924}" destId="{7FAF8E97-7A84-47DC-9013-51ED2F815993}" srcOrd="8" destOrd="0" presId="urn:microsoft.com/office/officeart/2008/layout/LinedList"/>
    <dgm:cxn modelId="{454FA2D2-ADAF-4758-9B10-F86310F72622}" type="presParOf" srcId="{E95B8093-6455-4E4C-9C69-32B1B290D924}" destId="{024217BB-E08E-4273-A7E8-1ABB6BA80069}" srcOrd="9" destOrd="0" presId="urn:microsoft.com/office/officeart/2008/layout/LinedList"/>
    <dgm:cxn modelId="{369415D5-D2EE-400D-8F91-9C2090F0581B}" type="presParOf" srcId="{024217BB-E08E-4273-A7E8-1ABB6BA80069}" destId="{AA9FF0A2-14C1-4D61-95D0-A0EBBBD639E2}" srcOrd="0" destOrd="0" presId="urn:microsoft.com/office/officeart/2008/layout/LinedList"/>
    <dgm:cxn modelId="{1887D8CD-B8D3-49F7-B149-4AAAF836C911}" type="presParOf" srcId="{024217BB-E08E-4273-A7E8-1ABB6BA80069}" destId="{9B55D4DA-C9C5-460E-BCFC-C83B1CBE3D36}" srcOrd="1" destOrd="0" presId="urn:microsoft.com/office/officeart/2008/layout/LinedList"/>
    <dgm:cxn modelId="{78561B20-B8A2-4E6D-88EB-4AD883AA7A80}" type="presParOf" srcId="{E95B8093-6455-4E4C-9C69-32B1B290D924}" destId="{B29849CE-D2CE-40FF-85C3-8625CECC0F51}" srcOrd="10" destOrd="0" presId="urn:microsoft.com/office/officeart/2008/layout/LinedList"/>
    <dgm:cxn modelId="{0F1286DC-701B-42F7-BA92-B13BC1D6ABD6}" type="presParOf" srcId="{E95B8093-6455-4E4C-9C69-32B1B290D924}" destId="{C139C846-3A0E-4067-94B1-6D600AD9D219}" srcOrd="11" destOrd="0" presId="urn:microsoft.com/office/officeart/2008/layout/LinedList"/>
    <dgm:cxn modelId="{F3C47598-1A60-4C28-8A72-1A48F6D3CAA3}" type="presParOf" srcId="{C139C846-3A0E-4067-94B1-6D600AD9D219}" destId="{F6F9E5ED-CE1B-429C-9395-759E83CAA11B}" srcOrd="0" destOrd="0" presId="urn:microsoft.com/office/officeart/2008/layout/LinedList"/>
    <dgm:cxn modelId="{8D179934-7110-45BB-8024-D3F3EC49800B}" type="presParOf" srcId="{C139C846-3A0E-4067-94B1-6D600AD9D219}" destId="{FC76DA06-0CE9-47B2-B574-D1E565E9F07F}" srcOrd="1" destOrd="0" presId="urn:microsoft.com/office/officeart/2008/layout/LinedList"/>
    <dgm:cxn modelId="{7ECFEB80-361D-42D5-88C6-354EF50D9229}" type="presParOf" srcId="{E95B8093-6455-4E4C-9C69-32B1B290D924}" destId="{7968A671-031C-447F-9E46-E286786FD2EB}" srcOrd="12" destOrd="0" presId="urn:microsoft.com/office/officeart/2008/layout/LinedList"/>
    <dgm:cxn modelId="{2D9D9AD5-73DE-4BDD-BC2D-B61CD54EC55C}" type="presParOf" srcId="{E95B8093-6455-4E4C-9C69-32B1B290D924}" destId="{BE732517-35BE-42A8-A26D-49075BEB44DA}" srcOrd="13" destOrd="0" presId="urn:microsoft.com/office/officeart/2008/layout/LinedList"/>
    <dgm:cxn modelId="{F21AC58C-C644-477A-8723-D81AFF914D9D}" type="presParOf" srcId="{BE732517-35BE-42A8-A26D-49075BEB44DA}" destId="{2D10B61E-433D-428B-9D78-0309A76B9C9A}" srcOrd="0" destOrd="0" presId="urn:microsoft.com/office/officeart/2008/layout/LinedList"/>
    <dgm:cxn modelId="{BE22F4D7-4B0B-4DA5-BFB0-4C196DCD6800}" type="presParOf" srcId="{BE732517-35BE-42A8-A26D-49075BEB44DA}" destId="{BBBAB54F-FFA7-4AA7-A5CE-54F8599B7839}" srcOrd="1" destOrd="0" presId="urn:microsoft.com/office/officeart/2008/layout/LinedList"/>
    <dgm:cxn modelId="{941ECD16-1F5F-4241-AF63-F25C45A2A590}" type="presParOf" srcId="{E95B8093-6455-4E4C-9C69-32B1B290D924}" destId="{C6763722-EED0-41BC-A39B-C80F17C130B2}" srcOrd="14" destOrd="0" presId="urn:microsoft.com/office/officeart/2008/layout/LinedList"/>
    <dgm:cxn modelId="{0754DBF6-553C-47AA-8551-2A27993BC2F5}" type="presParOf" srcId="{E95B8093-6455-4E4C-9C69-32B1B290D924}" destId="{6FE2EB24-477F-4C97-8C24-7CCE28DC5AED}" srcOrd="15" destOrd="0" presId="urn:microsoft.com/office/officeart/2008/layout/LinedList"/>
    <dgm:cxn modelId="{D76C8A02-2388-4C8A-8B99-5245650D7A30}" type="presParOf" srcId="{6FE2EB24-477F-4C97-8C24-7CCE28DC5AED}" destId="{87B3A975-78DB-4AF0-A30A-E707B14FE3D4}" srcOrd="0" destOrd="0" presId="urn:microsoft.com/office/officeart/2008/layout/LinedList"/>
    <dgm:cxn modelId="{ADCE0670-A31A-490B-8398-28421E829955}" type="presParOf" srcId="{6FE2EB24-477F-4C97-8C24-7CCE28DC5AED}" destId="{05C2A255-E73A-45E3-9736-D6C43196B4EC}" srcOrd="1" destOrd="0" presId="urn:microsoft.com/office/officeart/2008/layout/LinedList"/>
    <dgm:cxn modelId="{1335AB5B-F91C-4DBA-93B6-4BF5A95361B1}" type="presParOf" srcId="{E95B8093-6455-4E4C-9C69-32B1B290D924}" destId="{DE841C31-4FAF-4CA4-98C2-2DADB5CBD46C}" srcOrd="16" destOrd="0" presId="urn:microsoft.com/office/officeart/2008/layout/LinedList"/>
    <dgm:cxn modelId="{62C27511-0A0B-4403-9BF1-D4F9F9138AA2}" type="presParOf" srcId="{E95B8093-6455-4E4C-9C69-32B1B290D924}" destId="{A0FB330F-60D8-46AF-89C1-0F0F5B4E3421}" srcOrd="17" destOrd="0" presId="urn:microsoft.com/office/officeart/2008/layout/LinedList"/>
    <dgm:cxn modelId="{6A0D0939-192D-4061-A4E7-791ED11A0B61}" type="presParOf" srcId="{A0FB330F-60D8-46AF-89C1-0F0F5B4E3421}" destId="{7094D36D-5B78-4BFE-9BC9-6388415E6E1A}" srcOrd="0" destOrd="0" presId="urn:microsoft.com/office/officeart/2008/layout/LinedList"/>
    <dgm:cxn modelId="{AEAA1AC2-C10D-46FE-9FF4-24B5E09446EE}" type="presParOf" srcId="{A0FB330F-60D8-46AF-89C1-0F0F5B4E3421}" destId="{7AA4F7DC-5A6B-49D1-95A8-EF350BFDDB7C}" srcOrd="1" destOrd="0" presId="urn:microsoft.com/office/officeart/2008/layout/LinedList"/>
    <dgm:cxn modelId="{1DB74ADC-0C17-48B3-8FC4-2377B378A99B}" type="presParOf" srcId="{E95B8093-6455-4E4C-9C69-32B1B290D924}" destId="{AC1F080E-FC7A-41D8-A743-BA324B4C7A32}" srcOrd="18" destOrd="0" presId="urn:microsoft.com/office/officeart/2008/layout/LinedList"/>
    <dgm:cxn modelId="{5BFD9D3A-8B5B-4D1D-B9A4-B96AF91F529B}" type="presParOf" srcId="{E95B8093-6455-4E4C-9C69-32B1B290D924}" destId="{401FF520-4D3A-4C44-9AA0-88CFFB663431}" srcOrd="19" destOrd="0" presId="urn:microsoft.com/office/officeart/2008/layout/LinedList"/>
    <dgm:cxn modelId="{0B59747E-717C-4F51-AFBC-929707C19F1F}" type="presParOf" srcId="{401FF520-4D3A-4C44-9AA0-88CFFB663431}" destId="{71AB91F0-5F80-4B09-82AE-1806CBDD6E19}" srcOrd="0" destOrd="0" presId="urn:microsoft.com/office/officeart/2008/layout/LinedList"/>
    <dgm:cxn modelId="{B7859A55-692A-42BF-8E55-B21940EA2384}" type="presParOf" srcId="{401FF520-4D3A-4C44-9AA0-88CFFB663431}" destId="{F158E9CC-92D5-4581-8CC5-263F6FD14CB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57A96A-3121-47B7-99F8-A29E4E256954}" type="doc">
      <dgm:prSet loTypeId="urn:microsoft.com/office/officeart/2005/8/layout/p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pPr rtl="1"/>
          <a:endParaRPr lang="he-IL"/>
        </a:p>
      </dgm:t>
    </dgm:pt>
    <dgm:pt modelId="{E54A6E00-3E38-49E4-BF8C-6E7F57728C98}">
      <dgm:prSet custT="1"/>
      <dgm:spPr/>
      <dgm:t>
        <a:bodyPr/>
        <a:lstStyle/>
        <a:p>
          <a:pPr rtl="1"/>
          <a:r>
            <a:rPr lang="he-IL" sz="2000" kern="1200"/>
            <a:t>דיון עפ"י שלבי הדילמה הקלאסיים, מתועדים במסמך שיתופי</a:t>
          </a:r>
        </a:p>
        <a:p>
          <a:pPr rtl="1"/>
          <a:endParaRPr lang="he-IL" sz="2000" kern="1200"/>
        </a:p>
        <a:p>
          <a:pPr rtl="1"/>
          <a:r>
            <a:rPr lang="en-US" sz="1600" kern="1200">
              <a:latin typeface="Calibri"/>
              <a:ea typeface="+mn-ea"/>
              <a:cs typeface="+mn-cs"/>
            </a:rPr>
            <a:t>meetingwords.com</a:t>
          </a:r>
          <a:endParaRPr lang="he-IL" sz="1600" kern="1200" dirty="0">
            <a:latin typeface="Calibri"/>
            <a:ea typeface="+mn-ea"/>
            <a:cs typeface="+mn-cs"/>
          </a:endParaRPr>
        </a:p>
      </dgm:t>
    </dgm:pt>
    <dgm:pt modelId="{C97A93F2-6CE9-42D7-BD2F-D4A024FA17BA}" type="parTrans" cxnId="{F60DE27F-9765-48B8-9883-F669D339FC49}">
      <dgm:prSet/>
      <dgm:spPr/>
      <dgm:t>
        <a:bodyPr/>
        <a:lstStyle/>
        <a:p>
          <a:pPr rtl="1"/>
          <a:endParaRPr lang="he-IL" sz="2000"/>
        </a:p>
      </dgm:t>
    </dgm:pt>
    <dgm:pt modelId="{656EE8AE-38B8-4E37-BB56-5EE13573D4A3}" type="sibTrans" cxnId="{F60DE27F-9765-48B8-9883-F669D339FC49}">
      <dgm:prSet/>
      <dgm:spPr/>
      <dgm:t>
        <a:bodyPr/>
        <a:lstStyle/>
        <a:p>
          <a:pPr rtl="1"/>
          <a:endParaRPr lang="he-IL" sz="2000"/>
        </a:p>
      </dgm:t>
    </dgm:pt>
    <dgm:pt modelId="{F4762A79-8E23-4E89-BA1C-BCF3C6A44DB4}">
      <dgm:prSet custT="1"/>
      <dgm:spPr/>
      <dgm:t>
        <a:bodyPr/>
        <a:lstStyle/>
        <a:p>
          <a:pPr rtl="1"/>
          <a:r>
            <a:rPr lang="he-IL" sz="2000" dirty="0"/>
            <a:t>סימולציות אשר צולמו במעגל סגור</a:t>
          </a:r>
        </a:p>
      </dgm:t>
    </dgm:pt>
    <dgm:pt modelId="{A92665C9-B3C3-4F15-AC6E-82ECF6457A1E}" type="parTrans" cxnId="{AC3D9288-FFF3-4871-904C-76089F021317}">
      <dgm:prSet/>
      <dgm:spPr/>
      <dgm:t>
        <a:bodyPr/>
        <a:lstStyle/>
        <a:p>
          <a:pPr rtl="1"/>
          <a:endParaRPr lang="he-IL" sz="2000"/>
        </a:p>
      </dgm:t>
    </dgm:pt>
    <dgm:pt modelId="{12ECD53D-5203-4A14-BF73-8A1758F1C601}" type="sibTrans" cxnId="{AC3D9288-FFF3-4871-904C-76089F021317}">
      <dgm:prSet/>
      <dgm:spPr/>
      <dgm:t>
        <a:bodyPr/>
        <a:lstStyle/>
        <a:p>
          <a:pPr rtl="1"/>
          <a:endParaRPr lang="he-IL" sz="2000"/>
        </a:p>
      </dgm:t>
    </dgm:pt>
    <dgm:pt modelId="{AA5F9891-7DDA-40ED-B7DB-A821325304BD}">
      <dgm:prSet custT="1"/>
      <dgm:spPr/>
      <dgm:t>
        <a:bodyPr/>
        <a:lstStyle/>
        <a:p>
          <a:pPr rtl="1"/>
          <a:r>
            <a:rPr lang="he-IL" sz="2000" dirty="0"/>
            <a:t>משחק תפקידים על פלטפורמה דיגיטלית (</a:t>
          </a:r>
          <a:r>
            <a:rPr lang="he-IL" sz="2000" dirty="0" err="1"/>
            <a:t>אווטאר</a:t>
          </a:r>
          <a:r>
            <a:rPr lang="he-IL" sz="2000" dirty="0"/>
            <a:t> מייצג קבוצה)</a:t>
          </a:r>
        </a:p>
        <a:p>
          <a:pPr rtl="1"/>
          <a:endParaRPr lang="he-IL" sz="2000" dirty="0"/>
        </a:p>
        <a:p>
          <a:pPr rtl="1"/>
          <a:r>
            <a:rPr lang="en-US" sz="1600" dirty="0"/>
            <a:t>to-be</a:t>
          </a:r>
          <a:endParaRPr lang="he-IL" sz="2000" dirty="0"/>
        </a:p>
      </dgm:t>
    </dgm:pt>
    <dgm:pt modelId="{C22A65CD-E5C3-4498-9135-4C2710818666}" type="parTrans" cxnId="{5D8A8010-4104-4C91-B980-B5F49CFCB8EF}">
      <dgm:prSet/>
      <dgm:spPr/>
      <dgm:t>
        <a:bodyPr/>
        <a:lstStyle/>
        <a:p>
          <a:pPr rtl="1"/>
          <a:endParaRPr lang="he-IL" sz="2000"/>
        </a:p>
      </dgm:t>
    </dgm:pt>
    <dgm:pt modelId="{D7D467ED-1CC2-4249-A915-A3746C17C43E}" type="sibTrans" cxnId="{5D8A8010-4104-4C91-B980-B5F49CFCB8EF}">
      <dgm:prSet/>
      <dgm:spPr/>
      <dgm:t>
        <a:bodyPr/>
        <a:lstStyle/>
        <a:p>
          <a:pPr rtl="1"/>
          <a:endParaRPr lang="he-IL" sz="2000"/>
        </a:p>
      </dgm:t>
    </dgm:pt>
    <dgm:pt modelId="{15F29DDD-45A9-400D-8144-41A95D18DD96}">
      <dgm:prSet custT="1"/>
      <dgm:spPr/>
      <dgm:t>
        <a:bodyPr/>
        <a:lstStyle/>
        <a:p>
          <a:pPr rtl="1"/>
          <a:r>
            <a:rPr lang="he-IL" sz="2000" dirty="0"/>
            <a:t>יישום לתיעוד תהליך קבלת החלטות, הצבעה אנונימית</a:t>
          </a:r>
        </a:p>
        <a:p>
          <a:pPr rtl="1"/>
          <a:endParaRPr lang="en-US" sz="2000" dirty="0"/>
        </a:p>
        <a:p>
          <a:pPr rtl="1"/>
          <a:r>
            <a:rPr lang="en-US" sz="1600" dirty="0"/>
            <a:t>Tricider.com</a:t>
          </a:r>
          <a:endParaRPr lang="he-IL" sz="1600" dirty="0"/>
        </a:p>
      </dgm:t>
    </dgm:pt>
    <dgm:pt modelId="{2FB06468-F89E-4B43-8A8D-458A2734A83F}" type="parTrans" cxnId="{688E6CBA-0EC1-4F40-8651-3471E78AF6B0}">
      <dgm:prSet/>
      <dgm:spPr/>
      <dgm:t>
        <a:bodyPr/>
        <a:lstStyle/>
        <a:p>
          <a:pPr rtl="1"/>
          <a:endParaRPr lang="he-IL" sz="2000"/>
        </a:p>
      </dgm:t>
    </dgm:pt>
    <dgm:pt modelId="{1AA538E8-EB75-4A2A-B2C6-29DAA50C3C36}" type="sibTrans" cxnId="{688E6CBA-0EC1-4F40-8651-3471E78AF6B0}">
      <dgm:prSet/>
      <dgm:spPr/>
      <dgm:t>
        <a:bodyPr/>
        <a:lstStyle/>
        <a:p>
          <a:pPr rtl="1"/>
          <a:endParaRPr lang="he-IL" sz="2000"/>
        </a:p>
      </dgm:t>
    </dgm:pt>
    <dgm:pt modelId="{F332FD91-C3A3-4F58-BA73-6CE932D097DB}" type="pres">
      <dgm:prSet presAssocID="{3957A96A-3121-47B7-99F8-A29E4E256954}" presName="Name0" presStyleCnt="0">
        <dgm:presLayoutVars>
          <dgm:dir/>
          <dgm:resizeHandles val="exact"/>
        </dgm:presLayoutVars>
      </dgm:prSet>
      <dgm:spPr/>
    </dgm:pt>
    <dgm:pt modelId="{CEDE8B0A-D23F-44CF-AC7A-5A5572320E33}" type="pres">
      <dgm:prSet presAssocID="{3957A96A-3121-47B7-99F8-A29E4E256954}" presName="bkgdShp" presStyleLbl="alignAccFollowNode1" presStyleIdx="0" presStyleCnt="1"/>
      <dgm:spPr/>
    </dgm:pt>
    <dgm:pt modelId="{C5E1B436-7764-4612-9EE2-3340E171329C}" type="pres">
      <dgm:prSet presAssocID="{3957A96A-3121-47B7-99F8-A29E4E256954}" presName="linComp" presStyleCnt="0"/>
      <dgm:spPr/>
    </dgm:pt>
    <dgm:pt modelId="{93C2F8E9-65DE-4505-8D03-54D343F075D6}" type="pres">
      <dgm:prSet presAssocID="{E54A6E00-3E38-49E4-BF8C-6E7F57728C98}" presName="compNode" presStyleCnt="0"/>
      <dgm:spPr/>
    </dgm:pt>
    <dgm:pt modelId="{01FBB039-4427-4FD1-BA60-6088B27D58B2}" type="pres">
      <dgm:prSet presAssocID="{E54A6E00-3E38-49E4-BF8C-6E7F57728C98}" presName="node" presStyleLbl="node1" presStyleIdx="0" presStyleCnt="4">
        <dgm:presLayoutVars>
          <dgm:bulletEnabled val="1"/>
        </dgm:presLayoutVars>
      </dgm:prSet>
      <dgm:spPr/>
    </dgm:pt>
    <dgm:pt modelId="{6D7157F3-4C26-4707-B773-D417EED66261}" type="pres">
      <dgm:prSet presAssocID="{E54A6E00-3E38-49E4-BF8C-6E7F57728C98}" presName="invisiNode" presStyleLbl="node1" presStyleIdx="0" presStyleCnt="4"/>
      <dgm:spPr/>
    </dgm:pt>
    <dgm:pt modelId="{18571501-0B90-4ACC-9DAA-2551E87E18E5}" type="pres">
      <dgm:prSet presAssocID="{E54A6E00-3E38-49E4-BF8C-6E7F57728C98}" presName="imagNode" presStyleLbl="fgImgPlace1" presStyleIdx="0" presStyleCnt="4"/>
      <dgm:spPr>
        <a:blipFill rotWithShape="1">
          <a:blip xmlns:r="http://schemas.openxmlformats.org/officeDocument/2006/relationships" r:embed="rId1"/>
          <a:srcRect/>
          <a:stretch>
            <a:fillRect l="-3000" r="-3000"/>
          </a:stretch>
        </a:blipFill>
      </dgm:spPr>
    </dgm:pt>
    <dgm:pt modelId="{85DCFF06-E161-4C31-B47F-3F7F1DF7FAC7}" type="pres">
      <dgm:prSet presAssocID="{656EE8AE-38B8-4E37-BB56-5EE13573D4A3}" presName="sibTrans" presStyleLbl="sibTrans2D1" presStyleIdx="0" presStyleCnt="0"/>
      <dgm:spPr/>
    </dgm:pt>
    <dgm:pt modelId="{200C629E-FE78-4F91-8B18-A03438A40DB1}" type="pres">
      <dgm:prSet presAssocID="{F4762A79-8E23-4E89-BA1C-BCF3C6A44DB4}" presName="compNode" presStyleCnt="0"/>
      <dgm:spPr/>
    </dgm:pt>
    <dgm:pt modelId="{E80D0878-3069-4D94-8802-E3963A3819DE}" type="pres">
      <dgm:prSet presAssocID="{F4762A79-8E23-4E89-BA1C-BCF3C6A44DB4}" presName="node" presStyleLbl="node1" presStyleIdx="1" presStyleCnt="4">
        <dgm:presLayoutVars>
          <dgm:bulletEnabled val="1"/>
        </dgm:presLayoutVars>
      </dgm:prSet>
      <dgm:spPr/>
    </dgm:pt>
    <dgm:pt modelId="{C89EB81C-CD80-422D-B439-DBC07D8799FE}" type="pres">
      <dgm:prSet presAssocID="{F4762A79-8E23-4E89-BA1C-BCF3C6A44DB4}" presName="invisiNode" presStyleLbl="node1" presStyleIdx="1" presStyleCnt="4"/>
      <dgm:spPr/>
    </dgm:pt>
    <dgm:pt modelId="{C14FD885-A203-4B3D-B3C5-610B5A3A8578}" type="pres">
      <dgm:prSet presAssocID="{F4762A79-8E23-4E89-BA1C-BCF3C6A44DB4}" presName="imagNode" presStyleLbl="fgImgPlace1" presStyleIdx="1" presStyleCnt="4"/>
      <dgm:spPr>
        <a:blipFill rotWithShape="1"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5D4AA498-C658-4DF0-AFBD-D452CA1B48E0}" type="pres">
      <dgm:prSet presAssocID="{12ECD53D-5203-4A14-BF73-8A1758F1C601}" presName="sibTrans" presStyleLbl="sibTrans2D1" presStyleIdx="0" presStyleCnt="0"/>
      <dgm:spPr/>
    </dgm:pt>
    <dgm:pt modelId="{5835F864-B1CA-4BEB-9AE9-E5588263FF18}" type="pres">
      <dgm:prSet presAssocID="{AA5F9891-7DDA-40ED-B7DB-A821325304BD}" presName="compNode" presStyleCnt="0"/>
      <dgm:spPr/>
    </dgm:pt>
    <dgm:pt modelId="{FD7E1C3F-1E55-4BE4-A07A-407A805F0396}" type="pres">
      <dgm:prSet presAssocID="{AA5F9891-7DDA-40ED-B7DB-A821325304BD}" presName="node" presStyleLbl="node1" presStyleIdx="2" presStyleCnt="4">
        <dgm:presLayoutVars>
          <dgm:bulletEnabled val="1"/>
        </dgm:presLayoutVars>
      </dgm:prSet>
      <dgm:spPr/>
    </dgm:pt>
    <dgm:pt modelId="{555D7154-39FB-44AE-98FC-7DF0840BD034}" type="pres">
      <dgm:prSet presAssocID="{AA5F9891-7DDA-40ED-B7DB-A821325304BD}" presName="invisiNode" presStyleLbl="node1" presStyleIdx="2" presStyleCnt="4"/>
      <dgm:spPr/>
    </dgm:pt>
    <dgm:pt modelId="{2D028512-5B68-4269-8CD2-1EEC800ACA04}" type="pres">
      <dgm:prSet presAssocID="{AA5F9891-7DDA-40ED-B7DB-A821325304BD}" presName="imagNode" presStyleLbl="fgImgPlace1" presStyleIdx="2" presStyleCnt="4"/>
      <dgm:spPr>
        <a:blipFill rotWithShape="1">
          <a:blip xmlns:r="http://schemas.openxmlformats.org/officeDocument/2006/relationships" r:embed="rId3"/>
          <a:srcRect/>
          <a:stretch>
            <a:fillRect l="-10000" r="-10000"/>
          </a:stretch>
        </a:blipFill>
      </dgm:spPr>
    </dgm:pt>
    <dgm:pt modelId="{6D9C306F-C037-40F1-89D4-CA7D6AF5699C}" type="pres">
      <dgm:prSet presAssocID="{D7D467ED-1CC2-4249-A915-A3746C17C43E}" presName="sibTrans" presStyleLbl="sibTrans2D1" presStyleIdx="0" presStyleCnt="0"/>
      <dgm:spPr/>
    </dgm:pt>
    <dgm:pt modelId="{1AC1AD4F-98E3-4BF0-8243-CF8BB571CDF7}" type="pres">
      <dgm:prSet presAssocID="{15F29DDD-45A9-400D-8144-41A95D18DD96}" presName="compNode" presStyleCnt="0"/>
      <dgm:spPr/>
    </dgm:pt>
    <dgm:pt modelId="{63AE33D1-3C29-441A-B43D-98E13D304622}" type="pres">
      <dgm:prSet presAssocID="{15F29DDD-45A9-400D-8144-41A95D18DD96}" presName="node" presStyleLbl="node1" presStyleIdx="3" presStyleCnt="4">
        <dgm:presLayoutVars>
          <dgm:bulletEnabled val="1"/>
        </dgm:presLayoutVars>
      </dgm:prSet>
      <dgm:spPr/>
    </dgm:pt>
    <dgm:pt modelId="{A3FB9731-08BB-455C-B437-B15CBFE64B63}" type="pres">
      <dgm:prSet presAssocID="{15F29DDD-45A9-400D-8144-41A95D18DD96}" presName="invisiNode" presStyleLbl="node1" presStyleIdx="3" presStyleCnt="4"/>
      <dgm:spPr/>
    </dgm:pt>
    <dgm:pt modelId="{68B7AD0B-EF2B-40EF-9E8C-30E1A98C3E5E}" type="pres">
      <dgm:prSet presAssocID="{15F29DDD-45A9-400D-8144-41A95D18DD96}" presName="imagNode" presStyleLbl="fgImgPlace1" presStyleIdx="3" presStyleCnt="4"/>
      <dgm:spPr>
        <a:blipFill rotWithShape="1">
          <a:blip xmlns:r="http://schemas.openxmlformats.org/officeDocument/2006/relationships" r:embed="rId4"/>
          <a:srcRect/>
          <a:stretch>
            <a:fillRect l="-65000" r="-65000"/>
          </a:stretch>
        </a:blipFill>
      </dgm:spPr>
    </dgm:pt>
  </dgm:ptLst>
  <dgm:cxnLst>
    <dgm:cxn modelId="{0D13FE0A-F041-4D46-9555-3DD5B9F74E30}" type="presOf" srcId="{D7D467ED-1CC2-4249-A915-A3746C17C43E}" destId="{6D9C306F-C037-40F1-89D4-CA7D6AF5699C}" srcOrd="0" destOrd="0" presId="urn:microsoft.com/office/officeart/2005/8/layout/pList2"/>
    <dgm:cxn modelId="{5D8A8010-4104-4C91-B980-B5F49CFCB8EF}" srcId="{3957A96A-3121-47B7-99F8-A29E4E256954}" destId="{AA5F9891-7DDA-40ED-B7DB-A821325304BD}" srcOrd="2" destOrd="0" parTransId="{C22A65CD-E5C3-4498-9135-4C2710818666}" sibTransId="{D7D467ED-1CC2-4249-A915-A3746C17C43E}"/>
    <dgm:cxn modelId="{1BB3612C-798F-453D-AB9E-D78DFF003829}" type="presOf" srcId="{E54A6E00-3E38-49E4-BF8C-6E7F57728C98}" destId="{01FBB039-4427-4FD1-BA60-6088B27D58B2}" srcOrd="0" destOrd="0" presId="urn:microsoft.com/office/officeart/2005/8/layout/pList2"/>
    <dgm:cxn modelId="{DAC4F43E-0633-409F-9C8D-39A89B1FC438}" type="presOf" srcId="{AA5F9891-7DDA-40ED-B7DB-A821325304BD}" destId="{FD7E1C3F-1E55-4BE4-A07A-407A805F0396}" srcOrd="0" destOrd="0" presId="urn:microsoft.com/office/officeart/2005/8/layout/pList2"/>
    <dgm:cxn modelId="{058AE27C-053C-44FC-836A-35203ECE00C2}" type="presOf" srcId="{12ECD53D-5203-4A14-BF73-8A1758F1C601}" destId="{5D4AA498-C658-4DF0-AFBD-D452CA1B48E0}" srcOrd="0" destOrd="0" presId="urn:microsoft.com/office/officeart/2005/8/layout/pList2"/>
    <dgm:cxn modelId="{F60DE27F-9765-48B8-9883-F669D339FC49}" srcId="{3957A96A-3121-47B7-99F8-A29E4E256954}" destId="{E54A6E00-3E38-49E4-BF8C-6E7F57728C98}" srcOrd="0" destOrd="0" parTransId="{C97A93F2-6CE9-42D7-BD2F-D4A024FA17BA}" sibTransId="{656EE8AE-38B8-4E37-BB56-5EE13573D4A3}"/>
    <dgm:cxn modelId="{AC3D9288-FFF3-4871-904C-76089F021317}" srcId="{3957A96A-3121-47B7-99F8-A29E4E256954}" destId="{F4762A79-8E23-4E89-BA1C-BCF3C6A44DB4}" srcOrd="1" destOrd="0" parTransId="{A92665C9-B3C3-4F15-AC6E-82ECF6457A1E}" sibTransId="{12ECD53D-5203-4A14-BF73-8A1758F1C601}"/>
    <dgm:cxn modelId="{0F32788E-63F4-4EE0-97BF-6831E23105D3}" type="presOf" srcId="{3957A96A-3121-47B7-99F8-A29E4E256954}" destId="{F332FD91-C3A3-4F58-BA73-6CE932D097DB}" srcOrd="0" destOrd="0" presId="urn:microsoft.com/office/officeart/2005/8/layout/pList2"/>
    <dgm:cxn modelId="{EFC65992-6E2B-4F69-B1A8-00AB6606A55C}" type="presOf" srcId="{15F29DDD-45A9-400D-8144-41A95D18DD96}" destId="{63AE33D1-3C29-441A-B43D-98E13D304622}" srcOrd="0" destOrd="0" presId="urn:microsoft.com/office/officeart/2005/8/layout/pList2"/>
    <dgm:cxn modelId="{2C977EA4-5EDE-4E93-B422-A5BAD3344862}" type="presOf" srcId="{656EE8AE-38B8-4E37-BB56-5EE13573D4A3}" destId="{85DCFF06-E161-4C31-B47F-3F7F1DF7FAC7}" srcOrd="0" destOrd="0" presId="urn:microsoft.com/office/officeart/2005/8/layout/pList2"/>
    <dgm:cxn modelId="{688E6CBA-0EC1-4F40-8651-3471E78AF6B0}" srcId="{3957A96A-3121-47B7-99F8-A29E4E256954}" destId="{15F29DDD-45A9-400D-8144-41A95D18DD96}" srcOrd="3" destOrd="0" parTransId="{2FB06468-F89E-4B43-8A8D-458A2734A83F}" sibTransId="{1AA538E8-EB75-4A2A-B2C6-29DAA50C3C36}"/>
    <dgm:cxn modelId="{DDDCE3D3-5E5A-4BAC-8DE1-3CC4702C7A5B}" type="presOf" srcId="{F4762A79-8E23-4E89-BA1C-BCF3C6A44DB4}" destId="{E80D0878-3069-4D94-8802-E3963A3819DE}" srcOrd="0" destOrd="0" presId="urn:microsoft.com/office/officeart/2005/8/layout/pList2"/>
    <dgm:cxn modelId="{06B6E5A7-262C-49B1-A2A4-84F40170C8F3}" type="presParOf" srcId="{F332FD91-C3A3-4F58-BA73-6CE932D097DB}" destId="{CEDE8B0A-D23F-44CF-AC7A-5A5572320E33}" srcOrd="0" destOrd="0" presId="urn:microsoft.com/office/officeart/2005/8/layout/pList2"/>
    <dgm:cxn modelId="{EF60DC84-4E7F-45DE-AC91-A8945F168223}" type="presParOf" srcId="{F332FD91-C3A3-4F58-BA73-6CE932D097DB}" destId="{C5E1B436-7764-4612-9EE2-3340E171329C}" srcOrd="1" destOrd="0" presId="urn:microsoft.com/office/officeart/2005/8/layout/pList2"/>
    <dgm:cxn modelId="{3FE8706A-9169-4303-A98E-77711A741B65}" type="presParOf" srcId="{C5E1B436-7764-4612-9EE2-3340E171329C}" destId="{93C2F8E9-65DE-4505-8D03-54D343F075D6}" srcOrd="0" destOrd="0" presId="urn:microsoft.com/office/officeart/2005/8/layout/pList2"/>
    <dgm:cxn modelId="{BA7C4F1E-0860-4CCF-8EBE-6DC0B97DC121}" type="presParOf" srcId="{93C2F8E9-65DE-4505-8D03-54D343F075D6}" destId="{01FBB039-4427-4FD1-BA60-6088B27D58B2}" srcOrd="0" destOrd="0" presId="urn:microsoft.com/office/officeart/2005/8/layout/pList2"/>
    <dgm:cxn modelId="{6B7CE0C9-FF7E-4861-96D8-33BD06B80499}" type="presParOf" srcId="{93C2F8E9-65DE-4505-8D03-54D343F075D6}" destId="{6D7157F3-4C26-4707-B773-D417EED66261}" srcOrd="1" destOrd="0" presId="urn:microsoft.com/office/officeart/2005/8/layout/pList2"/>
    <dgm:cxn modelId="{D022E073-E94A-4F85-9D96-CACB3DF7BCF7}" type="presParOf" srcId="{93C2F8E9-65DE-4505-8D03-54D343F075D6}" destId="{18571501-0B90-4ACC-9DAA-2551E87E18E5}" srcOrd="2" destOrd="0" presId="urn:microsoft.com/office/officeart/2005/8/layout/pList2"/>
    <dgm:cxn modelId="{AD20C0D7-DB28-45DC-991B-1C4CCC686B34}" type="presParOf" srcId="{C5E1B436-7764-4612-9EE2-3340E171329C}" destId="{85DCFF06-E161-4C31-B47F-3F7F1DF7FAC7}" srcOrd="1" destOrd="0" presId="urn:microsoft.com/office/officeart/2005/8/layout/pList2"/>
    <dgm:cxn modelId="{264E866E-69BE-46D8-88CE-5C1A41F2A0F8}" type="presParOf" srcId="{C5E1B436-7764-4612-9EE2-3340E171329C}" destId="{200C629E-FE78-4F91-8B18-A03438A40DB1}" srcOrd="2" destOrd="0" presId="urn:microsoft.com/office/officeart/2005/8/layout/pList2"/>
    <dgm:cxn modelId="{5B97DDEB-981C-4B61-B2FE-D6FD8E1CF977}" type="presParOf" srcId="{200C629E-FE78-4F91-8B18-A03438A40DB1}" destId="{E80D0878-3069-4D94-8802-E3963A3819DE}" srcOrd="0" destOrd="0" presId="urn:microsoft.com/office/officeart/2005/8/layout/pList2"/>
    <dgm:cxn modelId="{4838BB15-D343-4441-963B-1FE12FBF3C90}" type="presParOf" srcId="{200C629E-FE78-4F91-8B18-A03438A40DB1}" destId="{C89EB81C-CD80-422D-B439-DBC07D8799FE}" srcOrd="1" destOrd="0" presId="urn:microsoft.com/office/officeart/2005/8/layout/pList2"/>
    <dgm:cxn modelId="{AD69AB2D-216C-4685-A5DF-693EA250E62C}" type="presParOf" srcId="{200C629E-FE78-4F91-8B18-A03438A40DB1}" destId="{C14FD885-A203-4B3D-B3C5-610B5A3A8578}" srcOrd="2" destOrd="0" presId="urn:microsoft.com/office/officeart/2005/8/layout/pList2"/>
    <dgm:cxn modelId="{635BCB69-A9BD-4150-BC3E-60432A75E0A5}" type="presParOf" srcId="{C5E1B436-7764-4612-9EE2-3340E171329C}" destId="{5D4AA498-C658-4DF0-AFBD-D452CA1B48E0}" srcOrd="3" destOrd="0" presId="urn:microsoft.com/office/officeart/2005/8/layout/pList2"/>
    <dgm:cxn modelId="{2833D30F-5B11-4C53-9D5F-E8F8557E4709}" type="presParOf" srcId="{C5E1B436-7764-4612-9EE2-3340E171329C}" destId="{5835F864-B1CA-4BEB-9AE9-E5588263FF18}" srcOrd="4" destOrd="0" presId="urn:microsoft.com/office/officeart/2005/8/layout/pList2"/>
    <dgm:cxn modelId="{704A41C3-73C6-4F04-9FCB-3D75BECC1BF8}" type="presParOf" srcId="{5835F864-B1CA-4BEB-9AE9-E5588263FF18}" destId="{FD7E1C3F-1E55-4BE4-A07A-407A805F0396}" srcOrd="0" destOrd="0" presId="urn:microsoft.com/office/officeart/2005/8/layout/pList2"/>
    <dgm:cxn modelId="{E73FB84E-1EE2-4A6E-B0AF-BC4846C57A95}" type="presParOf" srcId="{5835F864-B1CA-4BEB-9AE9-E5588263FF18}" destId="{555D7154-39FB-44AE-98FC-7DF0840BD034}" srcOrd="1" destOrd="0" presId="urn:microsoft.com/office/officeart/2005/8/layout/pList2"/>
    <dgm:cxn modelId="{7F39906A-CDD7-4CFE-BC6A-B508F7DA8018}" type="presParOf" srcId="{5835F864-B1CA-4BEB-9AE9-E5588263FF18}" destId="{2D028512-5B68-4269-8CD2-1EEC800ACA04}" srcOrd="2" destOrd="0" presId="urn:microsoft.com/office/officeart/2005/8/layout/pList2"/>
    <dgm:cxn modelId="{4C263024-8A39-4C2A-887C-4477C1583066}" type="presParOf" srcId="{C5E1B436-7764-4612-9EE2-3340E171329C}" destId="{6D9C306F-C037-40F1-89D4-CA7D6AF5699C}" srcOrd="5" destOrd="0" presId="urn:microsoft.com/office/officeart/2005/8/layout/pList2"/>
    <dgm:cxn modelId="{3429D929-2C05-4133-BCBE-0778C12E1EB2}" type="presParOf" srcId="{C5E1B436-7764-4612-9EE2-3340E171329C}" destId="{1AC1AD4F-98E3-4BF0-8243-CF8BB571CDF7}" srcOrd="6" destOrd="0" presId="urn:microsoft.com/office/officeart/2005/8/layout/pList2"/>
    <dgm:cxn modelId="{7E5F7560-E770-412F-A83D-A28068883428}" type="presParOf" srcId="{1AC1AD4F-98E3-4BF0-8243-CF8BB571CDF7}" destId="{63AE33D1-3C29-441A-B43D-98E13D304622}" srcOrd="0" destOrd="0" presId="urn:microsoft.com/office/officeart/2005/8/layout/pList2"/>
    <dgm:cxn modelId="{A8C173B7-853C-4217-AE99-338280D323DF}" type="presParOf" srcId="{1AC1AD4F-98E3-4BF0-8243-CF8BB571CDF7}" destId="{A3FB9731-08BB-455C-B437-B15CBFE64B63}" srcOrd="1" destOrd="0" presId="urn:microsoft.com/office/officeart/2005/8/layout/pList2"/>
    <dgm:cxn modelId="{C0BE9A7A-1A32-4BF6-9E2A-88444B8DEC56}" type="presParOf" srcId="{1AC1AD4F-98E3-4BF0-8243-CF8BB571CDF7}" destId="{68B7AD0B-EF2B-40EF-9E8C-30E1A98C3E5E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24961A-8DA0-4703-9798-85C00E908A63}" type="doc">
      <dgm:prSet loTypeId="urn:microsoft.com/office/officeart/2005/8/layout/pyramid4" loCatId="relationship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pPr rtl="1"/>
          <a:endParaRPr lang="he-IL"/>
        </a:p>
      </dgm:t>
    </dgm:pt>
    <dgm:pt modelId="{2BA43AFB-B76F-4C4A-817D-D2B5D9A1F3F7}">
      <dgm:prSet phldrT="[טקסט]" custT="1"/>
      <dgm:spPr/>
      <dgm:t>
        <a:bodyPr/>
        <a:lstStyle/>
        <a:p>
          <a:pPr rtl="1"/>
          <a:r>
            <a:rPr lang="en-US" sz="2000" dirty="0"/>
            <a:t>Dilemma Based Learning</a:t>
          </a:r>
          <a:endParaRPr lang="he-IL" sz="2000" dirty="0"/>
        </a:p>
      </dgm:t>
    </dgm:pt>
    <dgm:pt modelId="{64781EF8-B27A-4C4D-8933-8B0ADC391002}" type="parTrans" cxnId="{296DAF49-667C-45EE-8E6C-48F23F3C6DF3}">
      <dgm:prSet/>
      <dgm:spPr/>
      <dgm:t>
        <a:bodyPr/>
        <a:lstStyle/>
        <a:p>
          <a:pPr rtl="1"/>
          <a:endParaRPr lang="he-IL" sz="2000"/>
        </a:p>
      </dgm:t>
    </dgm:pt>
    <dgm:pt modelId="{C7937DD1-F092-49B0-AD71-F8AF20EC7B18}" type="sibTrans" cxnId="{296DAF49-667C-45EE-8E6C-48F23F3C6DF3}">
      <dgm:prSet/>
      <dgm:spPr/>
      <dgm:t>
        <a:bodyPr/>
        <a:lstStyle/>
        <a:p>
          <a:pPr rtl="1"/>
          <a:endParaRPr lang="he-IL" sz="2000"/>
        </a:p>
      </dgm:t>
    </dgm:pt>
    <dgm:pt modelId="{5D446A82-25F3-48DE-9B75-6691046C1648}">
      <dgm:prSet phldrT="[טקסט]" custT="1"/>
      <dgm:spPr/>
      <dgm:t>
        <a:bodyPr/>
        <a:lstStyle/>
        <a:p>
          <a:pPr rtl="1"/>
          <a:r>
            <a:rPr lang="en-US" sz="2000" dirty="0"/>
            <a:t>Collaborative</a:t>
          </a:r>
          <a:r>
            <a:rPr lang="he-IL" sz="2000" dirty="0"/>
            <a:t> </a:t>
          </a:r>
          <a:r>
            <a:rPr lang="en-US" sz="2000" dirty="0"/>
            <a:t>Technology</a:t>
          </a:r>
          <a:endParaRPr lang="he-IL" sz="2000" dirty="0"/>
        </a:p>
      </dgm:t>
    </dgm:pt>
    <dgm:pt modelId="{61E66B5E-0BE8-477D-BD8A-87C0847779BA}" type="parTrans" cxnId="{CA72C584-FA0B-430C-9FB1-E4480E6559A0}">
      <dgm:prSet/>
      <dgm:spPr/>
      <dgm:t>
        <a:bodyPr/>
        <a:lstStyle/>
        <a:p>
          <a:pPr rtl="1"/>
          <a:endParaRPr lang="he-IL" sz="2000"/>
        </a:p>
      </dgm:t>
    </dgm:pt>
    <dgm:pt modelId="{167185D7-8C9B-4CC0-AE63-2EFFB66F2B2A}" type="sibTrans" cxnId="{CA72C584-FA0B-430C-9FB1-E4480E6559A0}">
      <dgm:prSet/>
      <dgm:spPr/>
      <dgm:t>
        <a:bodyPr/>
        <a:lstStyle/>
        <a:p>
          <a:pPr rtl="1"/>
          <a:endParaRPr lang="he-IL" sz="2000"/>
        </a:p>
      </dgm:t>
    </dgm:pt>
    <dgm:pt modelId="{0171AEF4-2417-43DA-B472-8F3B743D5147}">
      <dgm:prSet phldrT="[טקסט]" custT="1"/>
      <dgm:spPr/>
      <dgm:t>
        <a:bodyPr/>
        <a:lstStyle/>
        <a:p>
          <a:pPr rtl="1"/>
          <a:r>
            <a:rPr lang="en-US" sz="2000"/>
            <a:t>DBLCT</a:t>
          </a:r>
        </a:p>
        <a:p>
          <a:pPr rtl="1"/>
          <a:r>
            <a:rPr lang="en-US" sz="2000"/>
            <a:t>Model</a:t>
          </a:r>
          <a:endParaRPr lang="he-IL" sz="2000"/>
        </a:p>
      </dgm:t>
    </dgm:pt>
    <dgm:pt modelId="{9395112A-D697-4988-894A-CC2808C46BF7}" type="parTrans" cxnId="{B2C5AA09-78B1-41C3-A4E0-E50039E3FAAA}">
      <dgm:prSet/>
      <dgm:spPr/>
      <dgm:t>
        <a:bodyPr/>
        <a:lstStyle/>
        <a:p>
          <a:pPr rtl="1"/>
          <a:endParaRPr lang="he-IL" sz="2000"/>
        </a:p>
      </dgm:t>
    </dgm:pt>
    <dgm:pt modelId="{C2A63500-3FC5-4420-8895-435D05645701}" type="sibTrans" cxnId="{B2C5AA09-78B1-41C3-A4E0-E50039E3FAAA}">
      <dgm:prSet/>
      <dgm:spPr/>
      <dgm:t>
        <a:bodyPr/>
        <a:lstStyle/>
        <a:p>
          <a:pPr rtl="1"/>
          <a:endParaRPr lang="he-IL" sz="2000"/>
        </a:p>
      </dgm:t>
    </dgm:pt>
    <dgm:pt modelId="{390611AD-5579-4C15-9218-F65C23A8154A}">
      <dgm:prSet phldrT="[טקסט]" custT="1"/>
      <dgm:spPr/>
      <dgm:t>
        <a:bodyPr/>
        <a:lstStyle/>
        <a:p>
          <a:pPr rtl="1"/>
          <a:r>
            <a:rPr lang="en-US" sz="2000" dirty="0"/>
            <a:t>Co-Regulated Learning</a:t>
          </a:r>
          <a:endParaRPr lang="he-IL" sz="2000" dirty="0"/>
        </a:p>
      </dgm:t>
    </dgm:pt>
    <dgm:pt modelId="{95268562-D0B3-4295-9B83-B294682AEEA6}" type="parTrans" cxnId="{5700A609-06EC-401E-9069-9E78D79D3FE9}">
      <dgm:prSet/>
      <dgm:spPr/>
      <dgm:t>
        <a:bodyPr/>
        <a:lstStyle/>
        <a:p>
          <a:pPr rtl="1"/>
          <a:endParaRPr lang="he-IL" sz="2000"/>
        </a:p>
      </dgm:t>
    </dgm:pt>
    <dgm:pt modelId="{8D42583D-F4E9-422B-AD2E-695C982624C1}" type="sibTrans" cxnId="{5700A609-06EC-401E-9069-9E78D79D3FE9}">
      <dgm:prSet/>
      <dgm:spPr/>
      <dgm:t>
        <a:bodyPr/>
        <a:lstStyle/>
        <a:p>
          <a:pPr rtl="1"/>
          <a:endParaRPr lang="he-IL" sz="2000"/>
        </a:p>
      </dgm:t>
    </dgm:pt>
    <dgm:pt modelId="{74B1DDA2-B313-48D8-B39F-EBC0F99304F2}" type="pres">
      <dgm:prSet presAssocID="{0824961A-8DA0-4703-9798-85C00E908A63}" presName="compositeShape" presStyleCnt="0">
        <dgm:presLayoutVars>
          <dgm:chMax val="9"/>
          <dgm:dir/>
          <dgm:resizeHandles val="exact"/>
        </dgm:presLayoutVars>
      </dgm:prSet>
      <dgm:spPr/>
    </dgm:pt>
    <dgm:pt modelId="{BFE2E7C2-1E2A-42B4-9D39-40E4FC0534B9}" type="pres">
      <dgm:prSet presAssocID="{0824961A-8DA0-4703-9798-85C00E908A63}" presName="triangle1" presStyleLbl="node1" presStyleIdx="0" presStyleCnt="4" custScaleX="112416">
        <dgm:presLayoutVars>
          <dgm:bulletEnabled val="1"/>
        </dgm:presLayoutVars>
      </dgm:prSet>
      <dgm:spPr/>
    </dgm:pt>
    <dgm:pt modelId="{2E5FFB3D-9566-4893-BBBC-DDDE5F209625}" type="pres">
      <dgm:prSet presAssocID="{0824961A-8DA0-4703-9798-85C00E908A63}" presName="triangle2" presStyleLbl="node1" presStyleIdx="1" presStyleCnt="4" custScaleX="112416" custLinFactNeighborX="-4644">
        <dgm:presLayoutVars>
          <dgm:bulletEnabled val="1"/>
        </dgm:presLayoutVars>
      </dgm:prSet>
      <dgm:spPr/>
    </dgm:pt>
    <dgm:pt modelId="{13F9887A-0832-496C-8C84-46B7912D5F38}" type="pres">
      <dgm:prSet presAssocID="{0824961A-8DA0-4703-9798-85C00E908A63}" presName="triangle3" presStyleLbl="node1" presStyleIdx="2" presStyleCnt="4" custScaleX="112416">
        <dgm:presLayoutVars>
          <dgm:bulletEnabled val="1"/>
        </dgm:presLayoutVars>
      </dgm:prSet>
      <dgm:spPr/>
    </dgm:pt>
    <dgm:pt modelId="{6ABFC738-DF29-413E-A2EE-D9487B4D49BF}" type="pres">
      <dgm:prSet presAssocID="{0824961A-8DA0-4703-9798-85C00E908A63}" presName="triangle4" presStyleLbl="node1" presStyleIdx="3" presStyleCnt="4" custScaleX="112416" custLinFactNeighborX="6192">
        <dgm:presLayoutVars>
          <dgm:bulletEnabled val="1"/>
        </dgm:presLayoutVars>
      </dgm:prSet>
      <dgm:spPr/>
    </dgm:pt>
  </dgm:ptLst>
  <dgm:cxnLst>
    <dgm:cxn modelId="{5700A609-06EC-401E-9069-9E78D79D3FE9}" srcId="{0824961A-8DA0-4703-9798-85C00E908A63}" destId="{390611AD-5579-4C15-9218-F65C23A8154A}" srcOrd="3" destOrd="0" parTransId="{95268562-D0B3-4295-9B83-B294682AEEA6}" sibTransId="{8D42583D-F4E9-422B-AD2E-695C982624C1}"/>
    <dgm:cxn modelId="{B2C5AA09-78B1-41C3-A4E0-E50039E3FAAA}" srcId="{0824961A-8DA0-4703-9798-85C00E908A63}" destId="{0171AEF4-2417-43DA-B472-8F3B743D5147}" srcOrd="2" destOrd="0" parTransId="{9395112A-D697-4988-894A-CC2808C46BF7}" sibTransId="{C2A63500-3FC5-4420-8895-435D05645701}"/>
    <dgm:cxn modelId="{8F7FCB44-F9A5-4205-8F65-5C3171D3A581}" type="presOf" srcId="{0824961A-8DA0-4703-9798-85C00E908A63}" destId="{74B1DDA2-B313-48D8-B39F-EBC0F99304F2}" srcOrd="0" destOrd="0" presId="urn:microsoft.com/office/officeart/2005/8/layout/pyramid4"/>
    <dgm:cxn modelId="{296DAF49-667C-45EE-8E6C-48F23F3C6DF3}" srcId="{0824961A-8DA0-4703-9798-85C00E908A63}" destId="{2BA43AFB-B76F-4C4A-817D-D2B5D9A1F3F7}" srcOrd="0" destOrd="0" parTransId="{64781EF8-B27A-4C4D-8933-8B0ADC391002}" sibTransId="{C7937DD1-F092-49B0-AD71-F8AF20EC7B18}"/>
    <dgm:cxn modelId="{56CBFF4C-98F7-432B-8706-C19019950E50}" type="presOf" srcId="{2BA43AFB-B76F-4C4A-817D-D2B5D9A1F3F7}" destId="{BFE2E7C2-1E2A-42B4-9D39-40E4FC0534B9}" srcOrd="0" destOrd="0" presId="urn:microsoft.com/office/officeart/2005/8/layout/pyramid4"/>
    <dgm:cxn modelId="{CA72C584-FA0B-430C-9FB1-E4480E6559A0}" srcId="{0824961A-8DA0-4703-9798-85C00E908A63}" destId="{5D446A82-25F3-48DE-9B75-6691046C1648}" srcOrd="1" destOrd="0" parTransId="{61E66B5E-0BE8-477D-BD8A-87C0847779BA}" sibTransId="{167185D7-8C9B-4CC0-AE63-2EFFB66F2B2A}"/>
    <dgm:cxn modelId="{45DB7AC0-369F-4BF7-9366-FCB938838D3F}" type="presOf" srcId="{5D446A82-25F3-48DE-9B75-6691046C1648}" destId="{2E5FFB3D-9566-4893-BBBC-DDDE5F209625}" srcOrd="0" destOrd="0" presId="urn:microsoft.com/office/officeart/2005/8/layout/pyramid4"/>
    <dgm:cxn modelId="{972E73C6-DD61-4556-88A0-04F7094F0703}" type="presOf" srcId="{390611AD-5579-4C15-9218-F65C23A8154A}" destId="{6ABFC738-DF29-413E-A2EE-D9487B4D49BF}" srcOrd="0" destOrd="0" presId="urn:microsoft.com/office/officeart/2005/8/layout/pyramid4"/>
    <dgm:cxn modelId="{EF40AFDA-BFA3-4163-8930-36E42CE19591}" type="presOf" srcId="{0171AEF4-2417-43DA-B472-8F3B743D5147}" destId="{13F9887A-0832-496C-8C84-46B7912D5F38}" srcOrd="0" destOrd="0" presId="urn:microsoft.com/office/officeart/2005/8/layout/pyramid4"/>
    <dgm:cxn modelId="{A7241497-9E87-46D1-9753-3DBE21411F92}" type="presParOf" srcId="{74B1DDA2-B313-48D8-B39F-EBC0F99304F2}" destId="{BFE2E7C2-1E2A-42B4-9D39-40E4FC0534B9}" srcOrd="0" destOrd="0" presId="urn:microsoft.com/office/officeart/2005/8/layout/pyramid4"/>
    <dgm:cxn modelId="{F84E6510-634C-4906-92BC-FE786FB6EE61}" type="presParOf" srcId="{74B1DDA2-B313-48D8-B39F-EBC0F99304F2}" destId="{2E5FFB3D-9566-4893-BBBC-DDDE5F209625}" srcOrd="1" destOrd="0" presId="urn:microsoft.com/office/officeart/2005/8/layout/pyramid4"/>
    <dgm:cxn modelId="{A815F8B7-3548-4483-9ED6-943547F129D2}" type="presParOf" srcId="{74B1DDA2-B313-48D8-B39F-EBC0F99304F2}" destId="{13F9887A-0832-496C-8C84-46B7912D5F38}" srcOrd="2" destOrd="0" presId="urn:microsoft.com/office/officeart/2005/8/layout/pyramid4"/>
    <dgm:cxn modelId="{A5DC1396-9978-46C4-8898-006FCFEB0270}" type="presParOf" srcId="{74B1DDA2-B313-48D8-B39F-EBC0F99304F2}" destId="{6ABFC738-DF29-413E-A2EE-D9487B4D49BF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186B22-B9E7-49BD-B4B5-A82A876A596C}" type="doc">
      <dgm:prSet loTypeId="urn:microsoft.com/office/officeart/2005/8/layout/vList3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pPr rtl="1"/>
          <a:endParaRPr lang="he-IL"/>
        </a:p>
      </dgm:t>
    </dgm:pt>
    <dgm:pt modelId="{332878C3-C173-474A-B61C-BD0D5812E5CB}">
      <dgm:prSet custT="1"/>
      <dgm:spPr/>
      <dgm:t>
        <a:bodyPr/>
        <a:lstStyle/>
        <a:p>
          <a:pPr algn="r" rtl="1"/>
          <a:r>
            <a:rPr lang="he-IL" sz="2800" dirty="0"/>
            <a:t>איתור מידע, תיעוד התהליך, יצירה שיתופית של תוצרים, קבלת החלטות, שמירה על שיח שוויוני.</a:t>
          </a:r>
        </a:p>
      </dgm:t>
    </dgm:pt>
    <dgm:pt modelId="{880F53AC-CBB1-4EC9-89C4-C70CAC26F899}" type="parTrans" cxnId="{90434FF5-E2F3-4023-84C6-467D59E3EEA0}">
      <dgm:prSet/>
      <dgm:spPr/>
      <dgm:t>
        <a:bodyPr/>
        <a:lstStyle/>
        <a:p>
          <a:pPr rtl="1"/>
          <a:endParaRPr lang="he-IL" sz="2800"/>
        </a:p>
      </dgm:t>
    </dgm:pt>
    <dgm:pt modelId="{2E9F4DCC-8A4D-4FE2-9EE3-D92189ACA91A}" type="sibTrans" cxnId="{90434FF5-E2F3-4023-84C6-467D59E3EEA0}">
      <dgm:prSet/>
      <dgm:spPr/>
      <dgm:t>
        <a:bodyPr/>
        <a:lstStyle/>
        <a:p>
          <a:pPr rtl="1"/>
          <a:endParaRPr lang="he-IL" sz="2800"/>
        </a:p>
      </dgm:t>
    </dgm:pt>
    <dgm:pt modelId="{5D36B4FB-F700-4309-A219-886DCC836AFA}">
      <dgm:prSet custT="1"/>
      <dgm:spPr/>
      <dgm:t>
        <a:bodyPr/>
        <a:lstStyle/>
        <a:p>
          <a:pPr algn="r" rtl="1"/>
          <a:r>
            <a:rPr lang="he-IL" sz="2800" dirty="0"/>
            <a:t>הבהרת ערכים, השונות כערך, רכישת ידע תיאורטי משולב בפרקטיקה, וויסות קבוצתי, מגוון רחב של אירועים, תרפיה.</a:t>
          </a:r>
        </a:p>
      </dgm:t>
    </dgm:pt>
    <dgm:pt modelId="{E7BFEFA9-40E9-4A5A-A919-E6E1DE45D0FA}" type="parTrans" cxnId="{D46B3AE9-0908-4C70-97E6-5CD3B4B41CE1}">
      <dgm:prSet/>
      <dgm:spPr/>
      <dgm:t>
        <a:bodyPr/>
        <a:lstStyle/>
        <a:p>
          <a:pPr rtl="1"/>
          <a:endParaRPr lang="he-IL" sz="2800"/>
        </a:p>
      </dgm:t>
    </dgm:pt>
    <dgm:pt modelId="{C3AE1F6F-B704-4AFC-95EB-F45C7F56D676}" type="sibTrans" cxnId="{D46B3AE9-0908-4C70-97E6-5CD3B4B41CE1}">
      <dgm:prSet/>
      <dgm:spPr/>
      <dgm:t>
        <a:bodyPr/>
        <a:lstStyle/>
        <a:p>
          <a:pPr rtl="1"/>
          <a:endParaRPr lang="he-IL" sz="2800"/>
        </a:p>
      </dgm:t>
    </dgm:pt>
    <dgm:pt modelId="{CE257164-4B74-4E78-B0B3-17FFA6BF1DD9}">
      <dgm:prSet custT="1"/>
      <dgm:spPr/>
      <dgm:t>
        <a:bodyPr/>
        <a:lstStyle/>
        <a:p>
          <a:pPr algn="r" rtl="1"/>
          <a:r>
            <a:rPr lang="he-IL" sz="2800" dirty="0" err="1"/>
            <a:t>תהלוך</a:t>
          </a:r>
          <a:r>
            <a:rPr lang="he-IL" sz="2800" dirty="0"/>
            <a:t> כתיבת דילמות, הצמחת תכנית לימודים, תכנון לימודים, צופה-משתתף.</a:t>
          </a:r>
        </a:p>
      </dgm:t>
    </dgm:pt>
    <dgm:pt modelId="{FF6D69AA-B923-4EE5-80EA-630DE3877939}" type="parTrans" cxnId="{5FC2CCA2-DCD8-4CB8-9DE2-9F00F350F559}">
      <dgm:prSet/>
      <dgm:spPr/>
      <dgm:t>
        <a:bodyPr/>
        <a:lstStyle/>
        <a:p>
          <a:pPr rtl="1"/>
          <a:endParaRPr lang="he-IL" sz="2800"/>
        </a:p>
      </dgm:t>
    </dgm:pt>
    <dgm:pt modelId="{32C3768B-6AF6-44A4-86CF-99AC70D4546B}" type="sibTrans" cxnId="{5FC2CCA2-DCD8-4CB8-9DE2-9F00F350F559}">
      <dgm:prSet/>
      <dgm:spPr/>
      <dgm:t>
        <a:bodyPr/>
        <a:lstStyle/>
        <a:p>
          <a:pPr rtl="1"/>
          <a:endParaRPr lang="he-IL" sz="2800"/>
        </a:p>
      </dgm:t>
    </dgm:pt>
    <dgm:pt modelId="{0928670D-B771-4F11-8D1A-2B43A8DBDE85}" type="pres">
      <dgm:prSet presAssocID="{57186B22-B9E7-49BD-B4B5-A82A876A596C}" presName="linearFlow" presStyleCnt="0">
        <dgm:presLayoutVars>
          <dgm:dir val="rev"/>
          <dgm:resizeHandles val="exact"/>
        </dgm:presLayoutVars>
      </dgm:prSet>
      <dgm:spPr/>
    </dgm:pt>
    <dgm:pt modelId="{008A2E82-B0E2-4C6A-A948-0C8C593D4677}" type="pres">
      <dgm:prSet presAssocID="{332878C3-C173-474A-B61C-BD0D5812E5CB}" presName="composite" presStyleCnt="0"/>
      <dgm:spPr/>
    </dgm:pt>
    <dgm:pt modelId="{A9B99B06-E2E9-46CF-BE3A-32DF1F08DB91}" type="pres">
      <dgm:prSet presAssocID="{332878C3-C173-474A-B61C-BD0D5812E5CB}" presName="imgShp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l="-14000" r="-14000"/>
          </a:stretch>
        </a:blipFill>
      </dgm:spPr>
    </dgm:pt>
    <dgm:pt modelId="{96BA3658-BA46-472A-9438-37C15A29F25B}" type="pres">
      <dgm:prSet presAssocID="{332878C3-C173-474A-B61C-BD0D5812E5CB}" presName="txShp" presStyleLbl="node1" presStyleIdx="0" presStyleCnt="3">
        <dgm:presLayoutVars>
          <dgm:bulletEnabled val="1"/>
        </dgm:presLayoutVars>
      </dgm:prSet>
      <dgm:spPr/>
    </dgm:pt>
    <dgm:pt modelId="{09E78856-7F65-455F-B4ED-7A712C2DA85D}" type="pres">
      <dgm:prSet presAssocID="{2E9F4DCC-8A4D-4FE2-9EE3-D92189ACA91A}" presName="spacing" presStyleCnt="0"/>
      <dgm:spPr/>
    </dgm:pt>
    <dgm:pt modelId="{513F1AD7-BC23-4F80-BC31-E8DD41208A6C}" type="pres">
      <dgm:prSet presAssocID="{5D36B4FB-F700-4309-A219-886DCC836AFA}" presName="composite" presStyleCnt="0"/>
      <dgm:spPr/>
    </dgm:pt>
    <dgm:pt modelId="{81F97880-3C0C-4D54-8C14-54F346731F96}" type="pres">
      <dgm:prSet presAssocID="{5D36B4FB-F700-4309-A219-886DCC836AFA}" presName="imgShp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l="-96000" r="-96000"/>
          </a:stretch>
        </a:blipFill>
      </dgm:spPr>
    </dgm:pt>
    <dgm:pt modelId="{0503D167-2845-42AC-AEEB-05287392A3FA}" type="pres">
      <dgm:prSet presAssocID="{5D36B4FB-F700-4309-A219-886DCC836AFA}" presName="txShp" presStyleLbl="node1" presStyleIdx="1" presStyleCnt="3">
        <dgm:presLayoutVars>
          <dgm:bulletEnabled val="1"/>
        </dgm:presLayoutVars>
      </dgm:prSet>
      <dgm:spPr/>
    </dgm:pt>
    <dgm:pt modelId="{45533608-D40B-4C63-815F-C751E83D429B}" type="pres">
      <dgm:prSet presAssocID="{C3AE1F6F-B704-4AFC-95EB-F45C7F56D676}" presName="spacing" presStyleCnt="0"/>
      <dgm:spPr/>
    </dgm:pt>
    <dgm:pt modelId="{21BA7137-73F1-44D5-B259-244702861572}" type="pres">
      <dgm:prSet presAssocID="{CE257164-4B74-4E78-B0B3-17FFA6BF1DD9}" presName="composite" presStyleCnt="0"/>
      <dgm:spPr/>
    </dgm:pt>
    <dgm:pt modelId="{880ABC77-8E40-4661-856C-ED7C4C87DC4A}" type="pres">
      <dgm:prSet presAssocID="{CE257164-4B74-4E78-B0B3-17FFA6BF1DD9}" presName="imgShp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41779840-A1BD-46F3-AA85-1534E81621B6}" type="pres">
      <dgm:prSet presAssocID="{CE257164-4B74-4E78-B0B3-17FFA6BF1DD9}" presName="txShp" presStyleLbl="node1" presStyleIdx="2" presStyleCnt="3">
        <dgm:presLayoutVars>
          <dgm:bulletEnabled val="1"/>
        </dgm:presLayoutVars>
      </dgm:prSet>
      <dgm:spPr/>
    </dgm:pt>
  </dgm:ptLst>
  <dgm:cxnLst>
    <dgm:cxn modelId="{27DA9603-6F81-496A-AD90-8B66C6014316}" type="presOf" srcId="{57186B22-B9E7-49BD-B4B5-A82A876A596C}" destId="{0928670D-B771-4F11-8D1A-2B43A8DBDE85}" srcOrd="0" destOrd="0" presId="urn:microsoft.com/office/officeart/2005/8/layout/vList3"/>
    <dgm:cxn modelId="{2B45071D-0F90-4259-A9CE-24D13FACE793}" type="presOf" srcId="{CE257164-4B74-4E78-B0B3-17FFA6BF1DD9}" destId="{41779840-A1BD-46F3-AA85-1534E81621B6}" srcOrd="0" destOrd="0" presId="urn:microsoft.com/office/officeart/2005/8/layout/vList3"/>
    <dgm:cxn modelId="{E114D246-6E43-4207-B587-EAFFCCE599FD}" type="presOf" srcId="{332878C3-C173-474A-B61C-BD0D5812E5CB}" destId="{96BA3658-BA46-472A-9438-37C15A29F25B}" srcOrd="0" destOrd="0" presId="urn:microsoft.com/office/officeart/2005/8/layout/vList3"/>
    <dgm:cxn modelId="{3930436F-CB6A-4525-9A10-7D26E9EECA6E}" type="presOf" srcId="{5D36B4FB-F700-4309-A219-886DCC836AFA}" destId="{0503D167-2845-42AC-AEEB-05287392A3FA}" srcOrd="0" destOrd="0" presId="urn:microsoft.com/office/officeart/2005/8/layout/vList3"/>
    <dgm:cxn modelId="{5FC2CCA2-DCD8-4CB8-9DE2-9F00F350F559}" srcId="{57186B22-B9E7-49BD-B4B5-A82A876A596C}" destId="{CE257164-4B74-4E78-B0B3-17FFA6BF1DD9}" srcOrd="2" destOrd="0" parTransId="{FF6D69AA-B923-4EE5-80EA-630DE3877939}" sibTransId="{32C3768B-6AF6-44A4-86CF-99AC70D4546B}"/>
    <dgm:cxn modelId="{D46B3AE9-0908-4C70-97E6-5CD3B4B41CE1}" srcId="{57186B22-B9E7-49BD-B4B5-A82A876A596C}" destId="{5D36B4FB-F700-4309-A219-886DCC836AFA}" srcOrd="1" destOrd="0" parTransId="{E7BFEFA9-40E9-4A5A-A919-E6E1DE45D0FA}" sibTransId="{C3AE1F6F-B704-4AFC-95EB-F45C7F56D676}"/>
    <dgm:cxn modelId="{90434FF5-E2F3-4023-84C6-467D59E3EEA0}" srcId="{57186B22-B9E7-49BD-B4B5-A82A876A596C}" destId="{332878C3-C173-474A-B61C-BD0D5812E5CB}" srcOrd="0" destOrd="0" parTransId="{880F53AC-CBB1-4EC9-89C4-C70CAC26F899}" sibTransId="{2E9F4DCC-8A4D-4FE2-9EE3-D92189ACA91A}"/>
    <dgm:cxn modelId="{0E232246-32B8-4A80-96D1-A6A45DBFD892}" type="presParOf" srcId="{0928670D-B771-4F11-8D1A-2B43A8DBDE85}" destId="{008A2E82-B0E2-4C6A-A948-0C8C593D4677}" srcOrd="0" destOrd="0" presId="urn:microsoft.com/office/officeart/2005/8/layout/vList3"/>
    <dgm:cxn modelId="{CA589834-1CBD-4256-8875-5194931020FC}" type="presParOf" srcId="{008A2E82-B0E2-4C6A-A948-0C8C593D4677}" destId="{A9B99B06-E2E9-46CF-BE3A-32DF1F08DB91}" srcOrd="0" destOrd="0" presId="urn:microsoft.com/office/officeart/2005/8/layout/vList3"/>
    <dgm:cxn modelId="{421931E8-2E86-4DD4-8240-352DBFCEC2E7}" type="presParOf" srcId="{008A2E82-B0E2-4C6A-A948-0C8C593D4677}" destId="{96BA3658-BA46-472A-9438-37C15A29F25B}" srcOrd="1" destOrd="0" presId="urn:microsoft.com/office/officeart/2005/8/layout/vList3"/>
    <dgm:cxn modelId="{6B0E5CA9-EE20-43FC-9396-545DF4D781F4}" type="presParOf" srcId="{0928670D-B771-4F11-8D1A-2B43A8DBDE85}" destId="{09E78856-7F65-455F-B4ED-7A712C2DA85D}" srcOrd="1" destOrd="0" presId="urn:microsoft.com/office/officeart/2005/8/layout/vList3"/>
    <dgm:cxn modelId="{5BD7EB9B-EBA2-474E-84FE-A2F513E5415B}" type="presParOf" srcId="{0928670D-B771-4F11-8D1A-2B43A8DBDE85}" destId="{513F1AD7-BC23-4F80-BC31-E8DD41208A6C}" srcOrd="2" destOrd="0" presId="urn:microsoft.com/office/officeart/2005/8/layout/vList3"/>
    <dgm:cxn modelId="{4C6EA176-5897-4793-BE5F-3B2B0F8B377E}" type="presParOf" srcId="{513F1AD7-BC23-4F80-BC31-E8DD41208A6C}" destId="{81F97880-3C0C-4D54-8C14-54F346731F96}" srcOrd="0" destOrd="0" presId="urn:microsoft.com/office/officeart/2005/8/layout/vList3"/>
    <dgm:cxn modelId="{0C763AE5-69CF-4F7F-B3E9-1A13C8C5E5DD}" type="presParOf" srcId="{513F1AD7-BC23-4F80-BC31-E8DD41208A6C}" destId="{0503D167-2845-42AC-AEEB-05287392A3FA}" srcOrd="1" destOrd="0" presId="urn:microsoft.com/office/officeart/2005/8/layout/vList3"/>
    <dgm:cxn modelId="{22732122-A6F2-449A-96C2-354148C61C0D}" type="presParOf" srcId="{0928670D-B771-4F11-8D1A-2B43A8DBDE85}" destId="{45533608-D40B-4C63-815F-C751E83D429B}" srcOrd="3" destOrd="0" presId="urn:microsoft.com/office/officeart/2005/8/layout/vList3"/>
    <dgm:cxn modelId="{274F147F-9B3E-42AF-BE73-A9F8D85ACC9C}" type="presParOf" srcId="{0928670D-B771-4F11-8D1A-2B43A8DBDE85}" destId="{21BA7137-73F1-44D5-B259-244702861572}" srcOrd="4" destOrd="0" presId="urn:microsoft.com/office/officeart/2005/8/layout/vList3"/>
    <dgm:cxn modelId="{ED10BF0F-FC45-4312-8AE1-D6099BBAECB0}" type="presParOf" srcId="{21BA7137-73F1-44D5-B259-244702861572}" destId="{880ABC77-8E40-4661-856C-ED7C4C87DC4A}" srcOrd="0" destOrd="0" presId="urn:microsoft.com/office/officeart/2005/8/layout/vList3"/>
    <dgm:cxn modelId="{576F9540-43EE-4F98-BD72-4220122869E2}" type="presParOf" srcId="{21BA7137-73F1-44D5-B259-244702861572}" destId="{41779840-A1BD-46F3-AA85-1534E81621B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6C5C94-47DD-4B85-8E93-379CADFDD71B}">
      <dsp:nvSpPr>
        <dsp:cNvPr id="0" name=""/>
        <dsp:cNvSpPr/>
      </dsp:nvSpPr>
      <dsp:spPr>
        <a:xfrm>
          <a:off x="9849068" y="1979298"/>
          <a:ext cx="1407009" cy="14278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kern="1200" dirty="0"/>
            <a:t>הגדרת הדילמה</a:t>
          </a:r>
        </a:p>
      </dsp:txBody>
      <dsp:txXfrm>
        <a:off x="9890278" y="2020508"/>
        <a:ext cx="1324589" cy="1345475"/>
      </dsp:txXfrm>
    </dsp:sp>
    <dsp:sp modelId="{73F08851-2ECD-4CDF-9995-FAD6981525DC}">
      <dsp:nvSpPr>
        <dsp:cNvPr id="0" name=""/>
        <dsp:cNvSpPr/>
      </dsp:nvSpPr>
      <dsp:spPr>
        <a:xfrm rot="10800000">
          <a:off x="9410081" y="2518777"/>
          <a:ext cx="298286" cy="3489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1400" kern="1200"/>
        </a:p>
      </dsp:txBody>
      <dsp:txXfrm rot="10800000">
        <a:off x="9499567" y="2588565"/>
        <a:ext cx="208800" cy="209362"/>
      </dsp:txXfrm>
    </dsp:sp>
    <dsp:sp modelId="{7D41F5E8-873A-4F80-BA67-2CE8A521EAA1}">
      <dsp:nvSpPr>
        <dsp:cNvPr id="0" name=""/>
        <dsp:cNvSpPr/>
      </dsp:nvSpPr>
      <dsp:spPr>
        <a:xfrm>
          <a:off x="7879254" y="1979298"/>
          <a:ext cx="1407009" cy="14278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kern="1200" dirty="0"/>
            <a:t>דיון בדילמה תוך החלפה של רעיונות וניסיון</a:t>
          </a:r>
        </a:p>
      </dsp:txBody>
      <dsp:txXfrm>
        <a:off x="7920464" y="2020508"/>
        <a:ext cx="1324589" cy="1345475"/>
      </dsp:txXfrm>
    </dsp:sp>
    <dsp:sp modelId="{3AFC4918-0572-4CAC-B165-E5E25FA10E18}">
      <dsp:nvSpPr>
        <dsp:cNvPr id="0" name=""/>
        <dsp:cNvSpPr/>
      </dsp:nvSpPr>
      <dsp:spPr>
        <a:xfrm rot="10800000">
          <a:off x="7440267" y="2518777"/>
          <a:ext cx="298286" cy="3489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1400" kern="1200"/>
        </a:p>
      </dsp:txBody>
      <dsp:txXfrm rot="10800000">
        <a:off x="7529753" y="2588565"/>
        <a:ext cx="208800" cy="209362"/>
      </dsp:txXfrm>
    </dsp:sp>
    <dsp:sp modelId="{CF46D994-B184-427A-9655-5620987A1F8F}">
      <dsp:nvSpPr>
        <dsp:cNvPr id="0" name=""/>
        <dsp:cNvSpPr/>
      </dsp:nvSpPr>
      <dsp:spPr>
        <a:xfrm>
          <a:off x="5909440" y="1979298"/>
          <a:ext cx="1407009" cy="14278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kern="1200" dirty="0"/>
            <a:t>מיקוד הקיים והחסר לטובת הכרעה</a:t>
          </a:r>
        </a:p>
      </dsp:txBody>
      <dsp:txXfrm>
        <a:off x="5950650" y="2020508"/>
        <a:ext cx="1324589" cy="1345475"/>
      </dsp:txXfrm>
    </dsp:sp>
    <dsp:sp modelId="{C0D96B9D-2B29-4660-A0DC-4F6921A9B9FF}">
      <dsp:nvSpPr>
        <dsp:cNvPr id="0" name=""/>
        <dsp:cNvSpPr/>
      </dsp:nvSpPr>
      <dsp:spPr>
        <a:xfrm rot="10800000">
          <a:off x="5470453" y="2518777"/>
          <a:ext cx="298286" cy="3489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1400" kern="1200"/>
        </a:p>
      </dsp:txBody>
      <dsp:txXfrm rot="10800000">
        <a:off x="5559939" y="2588565"/>
        <a:ext cx="208800" cy="209362"/>
      </dsp:txXfrm>
    </dsp:sp>
    <dsp:sp modelId="{00108D40-BB3D-43B6-A808-68050524F954}">
      <dsp:nvSpPr>
        <dsp:cNvPr id="0" name=""/>
        <dsp:cNvSpPr/>
      </dsp:nvSpPr>
      <dsp:spPr>
        <a:xfrm>
          <a:off x="3939627" y="1979298"/>
          <a:ext cx="1407009" cy="14278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kern="1200" dirty="0"/>
            <a:t>חיפוש אחר מידע משלים</a:t>
          </a:r>
        </a:p>
      </dsp:txBody>
      <dsp:txXfrm>
        <a:off x="3980837" y="2020508"/>
        <a:ext cx="1324589" cy="1345475"/>
      </dsp:txXfrm>
    </dsp:sp>
    <dsp:sp modelId="{9E0AF0FF-7126-4475-B04A-8446BF5BB6E0}">
      <dsp:nvSpPr>
        <dsp:cNvPr id="0" name=""/>
        <dsp:cNvSpPr/>
      </dsp:nvSpPr>
      <dsp:spPr>
        <a:xfrm rot="10800000">
          <a:off x="3500640" y="2518777"/>
          <a:ext cx="298286" cy="3489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1400" kern="1200"/>
        </a:p>
      </dsp:txBody>
      <dsp:txXfrm rot="10800000">
        <a:off x="3590126" y="2588565"/>
        <a:ext cx="208800" cy="209362"/>
      </dsp:txXfrm>
    </dsp:sp>
    <dsp:sp modelId="{24FF42DE-6C0C-4C49-A4DF-6319F5620A40}">
      <dsp:nvSpPr>
        <dsp:cNvPr id="0" name=""/>
        <dsp:cNvSpPr/>
      </dsp:nvSpPr>
      <dsp:spPr>
        <a:xfrm>
          <a:off x="1969813" y="1979298"/>
          <a:ext cx="1407009" cy="14278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kern="1200" dirty="0"/>
            <a:t>החלטה אישית ושיקולי הדעת</a:t>
          </a:r>
        </a:p>
      </dsp:txBody>
      <dsp:txXfrm>
        <a:off x="2011023" y="2020508"/>
        <a:ext cx="1324589" cy="1345475"/>
      </dsp:txXfrm>
    </dsp:sp>
    <dsp:sp modelId="{499F2AE8-332C-4241-AE55-05906884C2F7}">
      <dsp:nvSpPr>
        <dsp:cNvPr id="0" name=""/>
        <dsp:cNvSpPr/>
      </dsp:nvSpPr>
      <dsp:spPr>
        <a:xfrm rot="10800000">
          <a:off x="1530826" y="2518777"/>
          <a:ext cx="298286" cy="3489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1400" kern="1200"/>
        </a:p>
      </dsp:txBody>
      <dsp:txXfrm rot="10800000">
        <a:off x="1620312" y="2588565"/>
        <a:ext cx="208800" cy="209362"/>
      </dsp:txXfrm>
    </dsp:sp>
    <dsp:sp modelId="{2F14B050-4C68-46D7-9690-8C6B9EE716BF}">
      <dsp:nvSpPr>
        <dsp:cNvPr id="0" name=""/>
        <dsp:cNvSpPr/>
      </dsp:nvSpPr>
      <dsp:spPr>
        <a:xfrm>
          <a:off x="0" y="1979298"/>
          <a:ext cx="1407009" cy="14278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kern="1200" dirty="0"/>
            <a:t>שיתוף במגוון החלטות ודיון באפשרויות הכללה והשלכות </a:t>
          </a:r>
        </a:p>
      </dsp:txBody>
      <dsp:txXfrm>
        <a:off x="41210" y="2020508"/>
        <a:ext cx="1324589" cy="13454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9CAC33-63EE-49FB-89A9-AC4CA677DF32}">
      <dsp:nvSpPr>
        <dsp:cNvPr id="0" name=""/>
        <dsp:cNvSpPr/>
      </dsp:nvSpPr>
      <dsp:spPr>
        <a:xfrm>
          <a:off x="0" y="552"/>
          <a:ext cx="9881937" cy="0"/>
        </a:xfrm>
        <a:prstGeom prst="line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D41AFC-C378-4EF3-A983-BCCCA9E9C33C}">
      <dsp:nvSpPr>
        <dsp:cNvPr id="0" name=""/>
        <dsp:cNvSpPr/>
      </dsp:nvSpPr>
      <dsp:spPr>
        <a:xfrm>
          <a:off x="0" y="552"/>
          <a:ext cx="9881937" cy="452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100" kern="1200" dirty="0"/>
            <a:t>לחבר שם ענייני ומעניין לדילמה.</a:t>
          </a:r>
        </a:p>
      </dsp:txBody>
      <dsp:txXfrm>
        <a:off x="0" y="552"/>
        <a:ext cx="9881937" cy="452321"/>
      </dsp:txXfrm>
    </dsp:sp>
    <dsp:sp modelId="{38016E97-82F9-4003-90E6-013F70A18358}">
      <dsp:nvSpPr>
        <dsp:cNvPr id="0" name=""/>
        <dsp:cNvSpPr/>
      </dsp:nvSpPr>
      <dsp:spPr>
        <a:xfrm>
          <a:off x="0" y="452873"/>
          <a:ext cx="9881937" cy="0"/>
        </a:xfrm>
        <a:prstGeom prst="line">
          <a:avLst/>
        </a:prstGeom>
        <a:solidFill>
          <a:schemeClr val="accent3">
            <a:shade val="80000"/>
            <a:hueOff val="24323"/>
            <a:satOff val="-159"/>
            <a:lumOff val="2728"/>
            <a:alphaOff val="0"/>
          </a:schemeClr>
        </a:solidFill>
        <a:ln w="25400" cap="flat" cmpd="sng" algn="ctr">
          <a:solidFill>
            <a:schemeClr val="accent3">
              <a:shade val="80000"/>
              <a:hueOff val="24323"/>
              <a:satOff val="-159"/>
              <a:lumOff val="27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15FE5B-FC7F-4F34-AA85-99A6C0A5AED4}">
      <dsp:nvSpPr>
        <dsp:cNvPr id="0" name=""/>
        <dsp:cNvSpPr/>
      </dsp:nvSpPr>
      <dsp:spPr>
        <a:xfrm>
          <a:off x="0" y="452873"/>
          <a:ext cx="9881937" cy="452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100" kern="1200"/>
            <a:t>לכתוב תיאור של הדילמה. </a:t>
          </a:r>
        </a:p>
      </dsp:txBody>
      <dsp:txXfrm>
        <a:off x="0" y="452873"/>
        <a:ext cx="9881937" cy="452321"/>
      </dsp:txXfrm>
    </dsp:sp>
    <dsp:sp modelId="{48CE2A9B-182D-4835-9A75-91F3456AC9A1}">
      <dsp:nvSpPr>
        <dsp:cNvPr id="0" name=""/>
        <dsp:cNvSpPr/>
      </dsp:nvSpPr>
      <dsp:spPr>
        <a:xfrm>
          <a:off x="0" y="905194"/>
          <a:ext cx="9881937" cy="0"/>
        </a:xfrm>
        <a:prstGeom prst="line">
          <a:avLst/>
        </a:prstGeom>
        <a:solidFill>
          <a:schemeClr val="accent3">
            <a:shade val="80000"/>
            <a:hueOff val="48646"/>
            <a:satOff val="-318"/>
            <a:lumOff val="5456"/>
            <a:alphaOff val="0"/>
          </a:schemeClr>
        </a:solidFill>
        <a:ln w="25400" cap="flat" cmpd="sng" algn="ctr">
          <a:solidFill>
            <a:schemeClr val="accent3">
              <a:shade val="80000"/>
              <a:hueOff val="48646"/>
              <a:satOff val="-318"/>
              <a:lumOff val="54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3AD8C3-C6DD-4F16-8B8E-0BFAA02579E4}">
      <dsp:nvSpPr>
        <dsp:cNvPr id="0" name=""/>
        <dsp:cNvSpPr/>
      </dsp:nvSpPr>
      <dsp:spPr>
        <a:xfrm>
          <a:off x="0" y="905194"/>
          <a:ext cx="9881937" cy="452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100" kern="1200"/>
            <a:t>לציין פרטי הקשר, בכפוף לכללי אתיקה.</a:t>
          </a:r>
        </a:p>
      </dsp:txBody>
      <dsp:txXfrm>
        <a:off x="0" y="905194"/>
        <a:ext cx="9881937" cy="452321"/>
      </dsp:txXfrm>
    </dsp:sp>
    <dsp:sp modelId="{BDFDE2F1-DB39-4C7F-AEE7-843189AF2AA5}">
      <dsp:nvSpPr>
        <dsp:cNvPr id="0" name=""/>
        <dsp:cNvSpPr/>
      </dsp:nvSpPr>
      <dsp:spPr>
        <a:xfrm>
          <a:off x="0" y="1357515"/>
          <a:ext cx="9881937" cy="0"/>
        </a:xfrm>
        <a:prstGeom prst="line">
          <a:avLst/>
        </a:prstGeom>
        <a:solidFill>
          <a:schemeClr val="accent3">
            <a:shade val="80000"/>
            <a:hueOff val="72969"/>
            <a:satOff val="-477"/>
            <a:lumOff val="8185"/>
            <a:alphaOff val="0"/>
          </a:schemeClr>
        </a:solidFill>
        <a:ln w="25400" cap="flat" cmpd="sng" algn="ctr">
          <a:solidFill>
            <a:schemeClr val="accent3">
              <a:shade val="80000"/>
              <a:hueOff val="72969"/>
              <a:satOff val="-477"/>
              <a:lumOff val="81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DE468B-52FE-4014-B88A-A28B633477D5}">
      <dsp:nvSpPr>
        <dsp:cNvPr id="0" name=""/>
        <dsp:cNvSpPr/>
      </dsp:nvSpPr>
      <dsp:spPr>
        <a:xfrm>
          <a:off x="0" y="1357515"/>
          <a:ext cx="9881937" cy="452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100" kern="1200" dirty="0"/>
            <a:t>לתאר את השתלשלות העניינים: מה קרה? מי המעורבים? מה תפקידם בהקשר לאירוע?  </a:t>
          </a:r>
        </a:p>
      </dsp:txBody>
      <dsp:txXfrm>
        <a:off x="0" y="1357515"/>
        <a:ext cx="9881937" cy="452321"/>
      </dsp:txXfrm>
    </dsp:sp>
    <dsp:sp modelId="{7FAF8E97-7A84-47DC-9013-51ED2F815993}">
      <dsp:nvSpPr>
        <dsp:cNvPr id="0" name=""/>
        <dsp:cNvSpPr/>
      </dsp:nvSpPr>
      <dsp:spPr>
        <a:xfrm>
          <a:off x="0" y="1809836"/>
          <a:ext cx="9881937" cy="0"/>
        </a:xfrm>
        <a:prstGeom prst="line">
          <a:avLst/>
        </a:prstGeom>
        <a:solidFill>
          <a:schemeClr val="accent3">
            <a:shade val="80000"/>
            <a:hueOff val="97292"/>
            <a:satOff val="-636"/>
            <a:lumOff val="10913"/>
            <a:alphaOff val="0"/>
          </a:schemeClr>
        </a:solidFill>
        <a:ln w="25400" cap="flat" cmpd="sng" algn="ctr">
          <a:solidFill>
            <a:schemeClr val="accent3">
              <a:shade val="80000"/>
              <a:hueOff val="97292"/>
              <a:satOff val="-636"/>
              <a:lumOff val="109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9FF0A2-14C1-4D61-95D0-A0EBBBD639E2}">
      <dsp:nvSpPr>
        <dsp:cNvPr id="0" name=""/>
        <dsp:cNvSpPr/>
      </dsp:nvSpPr>
      <dsp:spPr>
        <a:xfrm>
          <a:off x="0" y="1809836"/>
          <a:ext cx="9881937" cy="452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100" kern="1200" dirty="0"/>
            <a:t>מה תפקידך באירוע? </a:t>
          </a:r>
        </a:p>
      </dsp:txBody>
      <dsp:txXfrm>
        <a:off x="0" y="1809836"/>
        <a:ext cx="9881937" cy="452321"/>
      </dsp:txXfrm>
    </dsp:sp>
    <dsp:sp modelId="{B29849CE-D2CE-40FF-85C3-8625CECC0F51}">
      <dsp:nvSpPr>
        <dsp:cNvPr id="0" name=""/>
        <dsp:cNvSpPr/>
      </dsp:nvSpPr>
      <dsp:spPr>
        <a:xfrm>
          <a:off x="0" y="2262157"/>
          <a:ext cx="9881937" cy="0"/>
        </a:xfrm>
        <a:prstGeom prst="line">
          <a:avLst/>
        </a:prstGeom>
        <a:solidFill>
          <a:schemeClr val="accent3">
            <a:shade val="80000"/>
            <a:hueOff val="121615"/>
            <a:satOff val="-795"/>
            <a:lumOff val="13641"/>
            <a:alphaOff val="0"/>
          </a:schemeClr>
        </a:solidFill>
        <a:ln w="25400" cap="flat" cmpd="sng" algn="ctr">
          <a:solidFill>
            <a:schemeClr val="accent3">
              <a:shade val="80000"/>
              <a:hueOff val="121615"/>
              <a:satOff val="-795"/>
              <a:lumOff val="136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F9E5ED-CE1B-429C-9395-759E83CAA11B}">
      <dsp:nvSpPr>
        <dsp:cNvPr id="0" name=""/>
        <dsp:cNvSpPr/>
      </dsp:nvSpPr>
      <dsp:spPr>
        <a:xfrm>
          <a:off x="0" y="2262157"/>
          <a:ext cx="9881937" cy="452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100" kern="1200" dirty="0"/>
            <a:t>מה הדילמה?</a:t>
          </a:r>
        </a:p>
      </dsp:txBody>
      <dsp:txXfrm>
        <a:off x="0" y="2262157"/>
        <a:ext cx="9881937" cy="452321"/>
      </dsp:txXfrm>
    </dsp:sp>
    <dsp:sp modelId="{7968A671-031C-447F-9E46-E286786FD2EB}">
      <dsp:nvSpPr>
        <dsp:cNvPr id="0" name=""/>
        <dsp:cNvSpPr/>
      </dsp:nvSpPr>
      <dsp:spPr>
        <a:xfrm>
          <a:off x="0" y="2714478"/>
          <a:ext cx="9881937" cy="0"/>
        </a:xfrm>
        <a:prstGeom prst="line">
          <a:avLst/>
        </a:prstGeom>
        <a:solidFill>
          <a:schemeClr val="accent3">
            <a:shade val="80000"/>
            <a:hueOff val="145938"/>
            <a:satOff val="-954"/>
            <a:lumOff val="16369"/>
            <a:alphaOff val="0"/>
          </a:schemeClr>
        </a:solidFill>
        <a:ln w="25400" cap="flat" cmpd="sng" algn="ctr">
          <a:solidFill>
            <a:schemeClr val="accent3">
              <a:shade val="80000"/>
              <a:hueOff val="145938"/>
              <a:satOff val="-954"/>
              <a:lumOff val="163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10B61E-433D-428B-9D78-0309A76B9C9A}">
      <dsp:nvSpPr>
        <dsp:cNvPr id="0" name=""/>
        <dsp:cNvSpPr/>
      </dsp:nvSpPr>
      <dsp:spPr>
        <a:xfrm>
          <a:off x="0" y="2714478"/>
          <a:ext cx="9881937" cy="452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100" kern="1200"/>
            <a:t>מהם האילוצים? מהן ההזדמנויות? מהן האלטרנטיבות? אילו השלכות אפשריות? </a:t>
          </a:r>
        </a:p>
      </dsp:txBody>
      <dsp:txXfrm>
        <a:off x="0" y="2714478"/>
        <a:ext cx="9881937" cy="452321"/>
      </dsp:txXfrm>
    </dsp:sp>
    <dsp:sp modelId="{C6763722-EED0-41BC-A39B-C80F17C130B2}">
      <dsp:nvSpPr>
        <dsp:cNvPr id="0" name=""/>
        <dsp:cNvSpPr/>
      </dsp:nvSpPr>
      <dsp:spPr>
        <a:xfrm>
          <a:off x="0" y="3166799"/>
          <a:ext cx="9881937" cy="0"/>
        </a:xfrm>
        <a:prstGeom prst="line">
          <a:avLst/>
        </a:prstGeom>
        <a:solidFill>
          <a:schemeClr val="accent3">
            <a:shade val="80000"/>
            <a:hueOff val="170261"/>
            <a:satOff val="-1113"/>
            <a:lumOff val="19098"/>
            <a:alphaOff val="0"/>
          </a:schemeClr>
        </a:solidFill>
        <a:ln w="25400" cap="flat" cmpd="sng" algn="ctr">
          <a:solidFill>
            <a:schemeClr val="accent3">
              <a:shade val="80000"/>
              <a:hueOff val="170261"/>
              <a:satOff val="-1113"/>
              <a:lumOff val="19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B3A975-78DB-4AF0-A30A-E707B14FE3D4}">
      <dsp:nvSpPr>
        <dsp:cNvPr id="0" name=""/>
        <dsp:cNvSpPr/>
      </dsp:nvSpPr>
      <dsp:spPr>
        <a:xfrm>
          <a:off x="0" y="3166799"/>
          <a:ext cx="9881937" cy="452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100" kern="1200" dirty="0"/>
            <a:t>האם וכיצד ניסית להתמודד עד כה?</a:t>
          </a:r>
        </a:p>
      </dsp:txBody>
      <dsp:txXfrm>
        <a:off x="0" y="3166799"/>
        <a:ext cx="9881937" cy="452321"/>
      </dsp:txXfrm>
    </dsp:sp>
    <dsp:sp modelId="{DE841C31-4FAF-4CA4-98C2-2DADB5CBD46C}">
      <dsp:nvSpPr>
        <dsp:cNvPr id="0" name=""/>
        <dsp:cNvSpPr/>
      </dsp:nvSpPr>
      <dsp:spPr>
        <a:xfrm>
          <a:off x="0" y="3619120"/>
          <a:ext cx="9881937" cy="0"/>
        </a:xfrm>
        <a:prstGeom prst="line">
          <a:avLst/>
        </a:prstGeom>
        <a:solidFill>
          <a:schemeClr val="accent3">
            <a:shade val="80000"/>
            <a:hueOff val="194584"/>
            <a:satOff val="-1272"/>
            <a:lumOff val="21826"/>
            <a:alphaOff val="0"/>
          </a:schemeClr>
        </a:solidFill>
        <a:ln w="25400" cap="flat" cmpd="sng" algn="ctr">
          <a:solidFill>
            <a:schemeClr val="accent3">
              <a:shade val="80000"/>
              <a:hueOff val="194584"/>
              <a:satOff val="-1272"/>
              <a:lumOff val="218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94D36D-5B78-4BFE-9BC9-6388415E6E1A}">
      <dsp:nvSpPr>
        <dsp:cNvPr id="0" name=""/>
        <dsp:cNvSpPr/>
      </dsp:nvSpPr>
      <dsp:spPr>
        <a:xfrm>
          <a:off x="0" y="3619120"/>
          <a:ext cx="9881937" cy="452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100" kern="1200" dirty="0"/>
            <a:t>כדאי לנסח סדרת שאלות למחשבה בסוף.</a:t>
          </a:r>
        </a:p>
      </dsp:txBody>
      <dsp:txXfrm>
        <a:off x="0" y="3619120"/>
        <a:ext cx="9881937" cy="452321"/>
      </dsp:txXfrm>
    </dsp:sp>
    <dsp:sp modelId="{AC1F080E-FC7A-41D8-A743-BA324B4C7A32}">
      <dsp:nvSpPr>
        <dsp:cNvPr id="0" name=""/>
        <dsp:cNvSpPr/>
      </dsp:nvSpPr>
      <dsp:spPr>
        <a:xfrm>
          <a:off x="0" y="4071441"/>
          <a:ext cx="9881937" cy="0"/>
        </a:xfrm>
        <a:prstGeom prst="line">
          <a:avLst/>
        </a:prstGeom>
        <a:solidFill>
          <a:schemeClr val="accent3">
            <a:shade val="80000"/>
            <a:hueOff val="218907"/>
            <a:satOff val="-1431"/>
            <a:lumOff val="24554"/>
            <a:alphaOff val="0"/>
          </a:schemeClr>
        </a:solidFill>
        <a:ln w="25400" cap="flat" cmpd="sng" algn="ctr">
          <a:solidFill>
            <a:schemeClr val="accent3">
              <a:shade val="80000"/>
              <a:hueOff val="218907"/>
              <a:satOff val="-1431"/>
              <a:lumOff val="245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AB91F0-5F80-4B09-82AE-1806CBDD6E19}">
      <dsp:nvSpPr>
        <dsp:cNvPr id="0" name=""/>
        <dsp:cNvSpPr/>
      </dsp:nvSpPr>
      <dsp:spPr>
        <a:xfrm>
          <a:off x="0" y="4071441"/>
          <a:ext cx="9881937" cy="452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100" kern="1200"/>
            <a:t>נא </a:t>
          </a:r>
          <a:r>
            <a:rPr lang="he-IL" sz="2100" b="1" kern="1200"/>
            <a:t>לא</a:t>
          </a:r>
          <a:r>
            <a:rPr lang="he-IL" sz="2100" kern="1200"/>
            <a:t> להציע פתרונות.  </a:t>
          </a:r>
        </a:p>
      </dsp:txBody>
      <dsp:txXfrm>
        <a:off x="0" y="4071441"/>
        <a:ext cx="9881937" cy="4523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DE8B0A-D23F-44CF-AC7A-5A5572320E33}">
      <dsp:nvSpPr>
        <dsp:cNvPr id="0" name=""/>
        <dsp:cNvSpPr/>
      </dsp:nvSpPr>
      <dsp:spPr>
        <a:xfrm>
          <a:off x="0" y="0"/>
          <a:ext cx="10860505" cy="2128008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571501-0B90-4ACC-9DAA-2551E87E18E5}">
      <dsp:nvSpPr>
        <dsp:cNvPr id="0" name=""/>
        <dsp:cNvSpPr/>
      </dsp:nvSpPr>
      <dsp:spPr>
        <a:xfrm>
          <a:off x="328806" y="283734"/>
          <a:ext cx="2372765" cy="156053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l="-3000" r="-3000"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FBB039-4427-4FD1-BA60-6088B27D58B2}">
      <dsp:nvSpPr>
        <dsp:cNvPr id="0" name=""/>
        <dsp:cNvSpPr/>
      </dsp:nvSpPr>
      <dsp:spPr>
        <a:xfrm rot="10800000">
          <a:off x="328806" y="2128008"/>
          <a:ext cx="2372765" cy="2600898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/>
            <a:t>דיון עפ"י שלבי הדילמה הקלאסיים, מתועדים במסמך שיתופי</a:t>
          </a:r>
        </a:p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2000" kern="1200"/>
        </a:p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alibri"/>
              <a:ea typeface="+mn-ea"/>
              <a:cs typeface="+mn-cs"/>
            </a:rPr>
            <a:t>meetingwords.com</a:t>
          </a:r>
          <a:endParaRPr lang="he-IL" sz="1600" kern="1200" dirty="0">
            <a:latin typeface="Calibri"/>
            <a:ea typeface="+mn-ea"/>
            <a:cs typeface="+mn-cs"/>
          </a:endParaRPr>
        </a:p>
      </dsp:txBody>
      <dsp:txXfrm rot="10800000">
        <a:off x="401777" y="2128008"/>
        <a:ext cx="2226823" cy="2527927"/>
      </dsp:txXfrm>
    </dsp:sp>
    <dsp:sp modelId="{C14FD885-A203-4B3D-B3C5-610B5A3A8578}">
      <dsp:nvSpPr>
        <dsp:cNvPr id="0" name=""/>
        <dsp:cNvSpPr/>
      </dsp:nvSpPr>
      <dsp:spPr>
        <a:xfrm>
          <a:off x="2938848" y="283734"/>
          <a:ext cx="2372765" cy="156053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0D0878-3069-4D94-8802-E3963A3819DE}">
      <dsp:nvSpPr>
        <dsp:cNvPr id="0" name=""/>
        <dsp:cNvSpPr/>
      </dsp:nvSpPr>
      <dsp:spPr>
        <a:xfrm rot="10800000">
          <a:off x="2938848" y="2128008"/>
          <a:ext cx="2372765" cy="2600898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/>
            <a:t>סימולציות אשר צולמו במעגל סגור</a:t>
          </a:r>
        </a:p>
      </dsp:txBody>
      <dsp:txXfrm rot="10800000">
        <a:off x="3011819" y="2128008"/>
        <a:ext cx="2226823" cy="2527927"/>
      </dsp:txXfrm>
    </dsp:sp>
    <dsp:sp modelId="{2D028512-5B68-4269-8CD2-1EEC800ACA04}">
      <dsp:nvSpPr>
        <dsp:cNvPr id="0" name=""/>
        <dsp:cNvSpPr/>
      </dsp:nvSpPr>
      <dsp:spPr>
        <a:xfrm>
          <a:off x="5548890" y="283734"/>
          <a:ext cx="2372765" cy="156053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l="-10000" r="-10000"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7E1C3F-1E55-4BE4-A07A-407A805F0396}">
      <dsp:nvSpPr>
        <dsp:cNvPr id="0" name=""/>
        <dsp:cNvSpPr/>
      </dsp:nvSpPr>
      <dsp:spPr>
        <a:xfrm rot="10800000">
          <a:off x="5548890" y="2128008"/>
          <a:ext cx="2372765" cy="2600898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/>
            <a:t>משחק תפקידים על פלטפורמה דיגיטלית (</a:t>
          </a:r>
          <a:r>
            <a:rPr lang="he-IL" sz="2000" kern="1200" dirty="0" err="1"/>
            <a:t>אווטאר</a:t>
          </a:r>
          <a:r>
            <a:rPr lang="he-IL" sz="2000" kern="1200" dirty="0"/>
            <a:t> מייצג קבוצה)</a:t>
          </a:r>
        </a:p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2000" kern="1200" dirty="0"/>
        </a:p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to-be</a:t>
          </a:r>
          <a:endParaRPr lang="he-IL" sz="2000" kern="1200" dirty="0"/>
        </a:p>
      </dsp:txBody>
      <dsp:txXfrm rot="10800000">
        <a:off x="5621861" y="2128008"/>
        <a:ext cx="2226823" cy="2527927"/>
      </dsp:txXfrm>
    </dsp:sp>
    <dsp:sp modelId="{68B7AD0B-EF2B-40EF-9E8C-30E1A98C3E5E}">
      <dsp:nvSpPr>
        <dsp:cNvPr id="0" name=""/>
        <dsp:cNvSpPr/>
      </dsp:nvSpPr>
      <dsp:spPr>
        <a:xfrm>
          <a:off x="8158933" y="283734"/>
          <a:ext cx="2372765" cy="156053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rcRect/>
          <a:stretch>
            <a:fillRect l="-65000" r="-65000"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AE33D1-3C29-441A-B43D-98E13D304622}">
      <dsp:nvSpPr>
        <dsp:cNvPr id="0" name=""/>
        <dsp:cNvSpPr/>
      </dsp:nvSpPr>
      <dsp:spPr>
        <a:xfrm rot="10800000">
          <a:off x="8158933" y="2128008"/>
          <a:ext cx="2372765" cy="2600898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/>
            <a:t>יישום לתיעוד תהליך קבלת החלטות, הצבעה אנונימית</a:t>
          </a:r>
        </a:p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Tricider.com</a:t>
          </a:r>
          <a:endParaRPr lang="he-IL" sz="1600" kern="1200" dirty="0"/>
        </a:p>
      </dsp:txBody>
      <dsp:txXfrm rot="10800000">
        <a:off x="8231904" y="2128008"/>
        <a:ext cx="2226823" cy="25279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E2E7C2-1E2A-42B4-9D39-40E4FC0534B9}">
      <dsp:nvSpPr>
        <dsp:cNvPr id="0" name=""/>
        <dsp:cNvSpPr/>
      </dsp:nvSpPr>
      <dsp:spPr>
        <a:xfrm>
          <a:off x="3131067" y="0"/>
          <a:ext cx="3264947" cy="2904344"/>
        </a:xfrm>
        <a:prstGeom prst="triangl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Dilemma Based Learning</a:t>
          </a:r>
          <a:endParaRPr lang="he-IL" sz="2000" kern="1200" dirty="0"/>
        </a:p>
      </dsp:txBody>
      <dsp:txXfrm>
        <a:off x="3947304" y="1452172"/>
        <a:ext cx="1632473" cy="1452172"/>
      </dsp:txXfrm>
    </dsp:sp>
    <dsp:sp modelId="{2E5FFB3D-9566-4893-BBBC-DDDE5F209625}">
      <dsp:nvSpPr>
        <dsp:cNvPr id="0" name=""/>
        <dsp:cNvSpPr/>
      </dsp:nvSpPr>
      <dsp:spPr>
        <a:xfrm>
          <a:off x="1544017" y="2904344"/>
          <a:ext cx="3264947" cy="2904344"/>
        </a:xfrm>
        <a:prstGeom prst="triangle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tint val="50000"/>
                <a:satMod val="300000"/>
              </a:schemeClr>
            </a:gs>
            <a:gs pos="35000">
              <a:schemeClr val="accent2">
                <a:hueOff val="1560506"/>
                <a:satOff val="-1946"/>
                <a:lumOff val="458"/>
                <a:alphaOff val="0"/>
                <a:tint val="37000"/>
                <a:satMod val="30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Collaborative</a:t>
          </a:r>
          <a:r>
            <a:rPr lang="he-IL" sz="2000" kern="1200" dirty="0"/>
            <a:t> </a:t>
          </a:r>
          <a:r>
            <a:rPr lang="en-US" sz="2000" kern="1200" dirty="0"/>
            <a:t>Technology</a:t>
          </a:r>
          <a:endParaRPr lang="he-IL" sz="2000" kern="1200" dirty="0"/>
        </a:p>
      </dsp:txBody>
      <dsp:txXfrm>
        <a:off x="2360254" y="4356516"/>
        <a:ext cx="1632473" cy="1452172"/>
      </dsp:txXfrm>
    </dsp:sp>
    <dsp:sp modelId="{13F9887A-0832-496C-8C84-46B7912D5F38}">
      <dsp:nvSpPr>
        <dsp:cNvPr id="0" name=""/>
        <dsp:cNvSpPr/>
      </dsp:nvSpPr>
      <dsp:spPr>
        <a:xfrm rot="10800000">
          <a:off x="3131067" y="2904344"/>
          <a:ext cx="3264947" cy="2904344"/>
        </a:xfrm>
        <a:prstGeom prst="triangle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50000"/>
                <a:satMod val="300000"/>
              </a:schemeClr>
            </a:gs>
            <a:gs pos="35000">
              <a:schemeClr val="accent2">
                <a:hueOff val="3121013"/>
                <a:satOff val="-3893"/>
                <a:lumOff val="915"/>
                <a:alphaOff val="0"/>
                <a:tint val="37000"/>
                <a:satMod val="30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DBLCT</a:t>
          </a:r>
        </a:p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Model</a:t>
          </a:r>
          <a:endParaRPr lang="he-IL" sz="2000" kern="1200"/>
        </a:p>
      </dsp:txBody>
      <dsp:txXfrm rot="10800000">
        <a:off x="3947304" y="2904344"/>
        <a:ext cx="1632473" cy="1452172"/>
      </dsp:txXfrm>
    </dsp:sp>
    <dsp:sp modelId="{6ABFC738-DF29-413E-A2EE-D9487B4D49BF}">
      <dsp:nvSpPr>
        <dsp:cNvPr id="0" name=""/>
        <dsp:cNvSpPr/>
      </dsp:nvSpPr>
      <dsp:spPr>
        <a:xfrm>
          <a:off x="4763076" y="2904344"/>
          <a:ext cx="3264947" cy="2904344"/>
        </a:xfrm>
        <a:prstGeom prst="triangl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Co-Regulated Learning</a:t>
          </a:r>
          <a:endParaRPr lang="he-IL" sz="2000" kern="1200" dirty="0"/>
        </a:p>
      </dsp:txBody>
      <dsp:txXfrm>
        <a:off x="5579313" y="4356516"/>
        <a:ext cx="1632473" cy="14521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BA3658-BA46-472A-9438-37C15A29F25B}">
      <dsp:nvSpPr>
        <dsp:cNvPr id="0" name=""/>
        <dsp:cNvSpPr/>
      </dsp:nvSpPr>
      <dsp:spPr>
        <a:xfrm>
          <a:off x="1748491" y="351"/>
          <a:ext cx="8175244" cy="124274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06680" rIns="548017" bIns="106680" numCol="1" spcCol="1270" anchor="ctr" anchorCtr="0">
          <a:noAutofit/>
        </a:bodyPr>
        <a:lstStyle/>
        <a:p>
          <a:pPr marL="0" lvl="0" indent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800" kern="1200" dirty="0"/>
            <a:t>איתור מידע, תיעוד התהליך, יצירה שיתופית של תוצרים, קבלת החלטות, שמירה על שיח שוויוני.</a:t>
          </a:r>
        </a:p>
      </dsp:txBody>
      <dsp:txXfrm>
        <a:off x="1748491" y="351"/>
        <a:ext cx="7864558" cy="1242746"/>
      </dsp:txXfrm>
    </dsp:sp>
    <dsp:sp modelId="{A9B99B06-E2E9-46CF-BE3A-32DF1F08DB91}">
      <dsp:nvSpPr>
        <dsp:cNvPr id="0" name=""/>
        <dsp:cNvSpPr/>
      </dsp:nvSpPr>
      <dsp:spPr>
        <a:xfrm>
          <a:off x="9302362" y="351"/>
          <a:ext cx="1242746" cy="1242746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14000" r="-14000"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03D167-2845-42AC-AEEB-05287392A3FA}">
      <dsp:nvSpPr>
        <dsp:cNvPr id="0" name=""/>
        <dsp:cNvSpPr/>
      </dsp:nvSpPr>
      <dsp:spPr>
        <a:xfrm>
          <a:off x="1748491" y="1574391"/>
          <a:ext cx="8175244" cy="124274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06680" rIns="548017" bIns="106680" numCol="1" spcCol="1270" anchor="ctr" anchorCtr="0">
          <a:noAutofit/>
        </a:bodyPr>
        <a:lstStyle/>
        <a:p>
          <a:pPr marL="0" lvl="0" indent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800" kern="1200" dirty="0"/>
            <a:t>הבהרת ערכים, השונות כערך, רכישת ידע תיאורטי משולב בפרקטיקה, וויסות קבוצתי, מגוון רחב של אירועים, תרפיה.</a:t>
          </a:r>
        </a:p>
      </dsp:txBody>
      <dsp:txXfrm>
        <a:off x="1748491" y="1574391"/>
        <a:ext cx="7864558" cy="1242746"/>
      </dsp:txXfrm>
    </dsp:sp>
    <dsp:sp modelId="{81F97880-3C0C-4D54-8C14-54F346731F96}">
      <dsp:nvSpPr>
        <dsp:cNvPr id="0" name=""/>
        <dsp:cNvSpPr/>
      </dsp:nvSpPr>
      <dsp:spPr>
        <a:xfrm>
          <a:off x="9302362" y="1574391"/>
          <a:ext cx="1242746" cy="1242746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96000" r="-96000"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779840-A1BD-46F3-AA85-1534E81621B6}">
      <dsp:nvSpPr>
        <dsp:cNvPr id="0" name=""/>
        <dsp:cNvSpPr/>
      </dsp:nvSpPr>
      <dsp:spPr>
        <a:xfrm>
          <a:off x="1748491" y="3148432"/>
          <a:ext cx="8175244" cy="124274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06680" rIns="548017" bIns="106680" numCol="1" spcCol="1270" anchor="ctr" anchorCtr="0">
          <a:noAutofit/>
        </a:bodyPr>
        <a:lstStyle/>
        <a:p>
          <a:pPr marL="0" lvl="0" indent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800" kern="1200" dirty="0" err="1"/>
            <a:t>תהלוך</a:t>
          </a:r>
          <a:r>
            <a:rPr lang="he-IL" sz="2800" kern="1200" dirty="0"/>
            <a:t> כתיבת דילמות, הצמחת תכנית לימודים, תכנון לימודים, צופה-משתתף.</a:t>
          </a:r>
        </a:p>
      </dsp:txBody>
      <dsp:txXfrm>
        <a:off x="1748491" y="3148432"/>
        <a:ext cx="7864558" cy="1242746"/>
      </dsp:txXfrm>
    </dsp:sp>
    <dsp:sp modelId="{880ABC77-8E40-4661-856C-ED7C4C87DC4A}">
      <dsp:nvSpPr>
        <dsp:cNvPr id="0" name=""/>
        <dsp:cNvSpPr/>
      </dsp:nvSpPr>
      <dsp:spPr>
        <a:xfrm>
          <a:off x="9302362" y="3148432"/>
          <a:ext cx="1242746" cy="1242746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271A272-5BF9-460E-9CB1-E76B490E7FFA}" type="datetimeFigureOut">
              <a:rPr lang="he-IL" smtClean="0"/>
              <a:t>ט"ו/תמוז/תשע"ח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E9C2342-BFE2-42D5-A7DA-274F478AA7F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47287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dirty="0"/>
              <a:t>למידה משמעותית = להשיג מידע נוסף על מנת להגיע לפתרון מספק, לנמק את שיקולי הדעת מבוססי הידע ובתוך כך לזהות את הערכים והתפיסות המשתמעות מבחירתם. 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C2342-BFE2-42D5-A7DA-274F478AA7F9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88806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C2342-BFE2-42D5-A7DA-274F478AA7F9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96193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C2342-BFE2-42D5-A7DA-274F478AA7F9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82462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 מצגת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733" b="1" baseline="0">
                <a:latin typeface="+mj-lt"/>
              </a:defRPr>
            </a:lvl1pPr>
          </a:lstStyle>
          <a:p>
            <a:r>
              <a:rPr lang="en-US" dirty="0"/>
              <a:t>This is the title</a:t>
            </a:r>
            <a:br>
              <a:rPr lang="en-US" dirty="0"/>
            </a:br>
            <a:r>
              <a:rPr lang="en-US" dirty="0"/>
              <a:t>of the Presentation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2418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By Name Surname</a:t>
            </a:r>
          </a:p>
        </p:txBody>
      </p:sp>
      <p:cxnSp>
        <p:nvCxnSpPr>
          <p:cNvPr id="8" name="מחבר ישר 7"/>
          <p:cNvCxnSpPr/>
          <p:nvPr/>
        </p:nvCxnSpPr>
        <p:spPr>
          <a:xfrm>
            <a:off x="5181600" y="3833495"/>
            <a:ext cx="1828800" cy="19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886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9F3BA-F3EB-4B97-B379-06CAEFFBC790}" type="datetimeFigureOut">
              <a:rPr lang="he-IL" smtClean="0"/>
              <a:t>ט"ו/תמוז/תשע"ח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1D34E-CD13-4B3B-872A-9C16D94A66A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59311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9F3BA-F3EB-4B97-B379-06CAEFFBC790}" type="datetimeFigureOut">
              <a:rPr lang="he-IL" smtClean="0"/>
              <a:t>ט"ו/תמוז/תשע"ח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1D34E-CD13-4B3B-872A-9C16D94A66A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42678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שקופית תוכן מצגת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1D34E-CD13-4B3B-872A-9C16D94A66A0}" type="slidenum">
              <a:rPr lang="he-IL" smtClean="0"/>
              <a:t>‹#›</a:t>
            </a:fld>
            <a:endParaRPr lang="he-IL"/>
          </a:p>
        </p:txBody>
      </p:sp>
      <p:sp>
        <p:nvSpPr>
          <p:cNvPr id="8" name="כותרת 1"/>
          <p:cNvSpPr>
            <a:spLocks noGrp="1"/>
          </p:cNvSpPr>
          <p:nvPr>
            <p:ph type="ctrTitle" hasCustomPrompt="1"/>
          </p:nvPr>
        </p:nvSpPr>
        <p:spPr>
          <a:xfrm>
            <a:off x="812800" y="1498601"/>
            <a:ext cx="10363200" cy="657225"/>
          </a:xfrm>
        </p:spPr>
        <p:txBody>
          <a:bodyPr>
            <a:normAutofit/>
          </a:bodyPr>
          <a:lstStyle>
            <a:lvl1pPr algn="l">
              <a:defRPr sz="2667" b="1" baseline="0">
                <a:latin typeface="+mj-lt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כותרת משנה 2"/>
          <p:cNvSpPr>
            <a:spLocks noGrp="1"/>
          </p:cNvSpPr>
          <p:nvPr>
            <p:ph type="subTitle" idx="1" hasCustomPrompt="1"/>
          </p:nvPr>
        </p:nvSpPr>
        <p:spPr>
          <a:xfrm>
            <a:off x="812800" y="2311400"/>
            <a:ext cx="10363200" cy="3149600"/>
          </a:xfrm>
        </p:spPr>
        <p:txBody>
          <a:bodyPr>
            <a:normAutofit/>
          </a:bodyPr>
          <a:lstStyle>
            <a:lvl1pPr marL="0" indent="0" algn="l">
              <a:buNone/>
              <a:defRPr sz="2133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160297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שקופית סגיר - תודה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9266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9F3BA-F3EB-4B97-B379-06CAEFFBC790}" type="datetimeFigureOut">
              <a:rPr lang="he-IL" smtClean="0"/>
              <a:t>ט"ו/תמוז/תשע"ח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1D34E-CD13-4B3B-872A-9C16D94A66A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11437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9F3BA-F3EB-4B97-B379-06CAEFFBC790}" type="datetimeFigureOut">
              <a:rPr lang="he-IL" smtClean="0"/>
              <a:t>ט"ו/תמוז/תשע"ח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1D34E-CD13-4B3B-872A-9C16D94A66A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35465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9F3BA-F3EB-4B97-B379-06CAEFFBC790}" type="datetimeFigureOut">
              <a:rPr lang="he-IL" smtClean="0"/>
              <a:t>ט"ו/תמוז/תשע"ח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1D34E-CD13-4B3B-872A-9C16D94A66A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75048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9F3BA-F3EB-4B97-B379-06CAEFFBC790}" type="datetimeFigureOut">
              <a:rPr lang="he-IL" smtClean="0"/>
              <a:t>ט"ו/תמוז/תשע"ח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1D34E-CD13-4B3B-872A-9C16D94A66A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60825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9F3BA-F3EB-4B97-B379-06CAEFFBC790}" type="datetimeFigureOut">
              <a:rPr lang="he-IL" smtClean="0"/>
              <a:t>ט"ו/תמוז/תשע"ח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1D34E-CD13-4B3B-872A-9C16D94A66A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95447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he-IL"/>
              <a:t>לחץ על הסמל כדי להוסיף תמונה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9F3BA-F3EB-4B97-B379-06CAEFFBC790}" type="datetimeFigureOut">
              <a:rPr lang="he-IL" smtClean="0"/>
              <a:t>ט"ו/תמוז/תשע"ח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1D34E-CD13-4B3B-872A-9C16D94A66A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39966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9F3BA-F3EB-4B97-B379-06CAEFFBC790}" type="datetimeFigureOut">
              <a:rPr lang="he-IL" smtClean="0"/>
              <a:t>ט"ו/תמוז/תשע"ח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1D34E-CD13-4B3B-872A-9C16D94A66A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20126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1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r" defTabSz="1219170" rtl="1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r" defTabSz="1219170" rtl="1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r" defTabSz="121917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r" defTabSz="1219170" rtl="1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r" defTabSz="1219170" rtl="1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r" defTabSz="1219170" rtl="1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r" defTabSz="1219170" rtl="1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r" defTabSz="1219170" rtl="1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r" defTabSz="1219170" rtl="1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yaliat@gmail.com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eyaliat@gmail.com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788E042-1413-439A-881B-2E216BA8C5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he-I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למידה מבוססת דילמות משולבת טכנולוגיה שיתופית – מודל לעיצוב קורס הכשרת מורים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endParaRPr lang="he-IL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C4A741FB-E899-4BA7-9C79-0CF4C29CBD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Liat Eyal</a:t>
            </a:r>
          </a:p>
          <a:p>
            <a:r>
              <a:rPr lang="en-US" dirty="0">
                <a:hlinkClick r:id="rId3"/>
              </a:rPr>
              <a:t>eyaliat@gmail.com</a:t>
            </a:r>
            <a:endParaRPr lang="en-US" dirty="0"/>
          </a:p>
          <a:p>
            <a:endParaRPr lang="he-I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009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71"/>
    </mc:Choice>
    <mc:Fallback xmlns="">
      <p:transition spd="slow" advTm="16971"/>
    </mc:Fallback>
  </mc:AlternateContent>
  <p:extLst mod="1">
    <p:ext uri="{E180D4A7-C9FB-4DFB-919C-405C955672EB}">
      <p14:showEvtLst xmlns:p14="http://schemas.microsoft.com/office/powerpoint/2010/main">
        <p14:playEvt time="3299" objId="6"/>
        <p14:stopEvt time="15573" objId="6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B79266D-58B8-4E2C-9DE8-F32B87B42D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3950" y="360861"/>
            <a:ext cx="10363200" cy="854055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GB" sz="2800" dirty="0"/>
              <a:t>Dilemma Based Learning Integrated Collaborative Technologies (DBLCT) model</a:t>
            </a:r>
            <a:endParaRPr lang="he-IL" sz="2800" dirty="0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66794955-27F3-4433-BBA3-9F5B129D41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1843566"/>
            <a:ext cx="10363200" cy="505839"/>
          </a:xfrm>
        </p:spPr>
        <p:txBody>
          <a:bodyPr/>
          <a:lstStyle/>
          <a:p>
            <a:pPr algn="ctr"/>
            <a:r>
              <a:rPr lang="en-US" b="1" dirty="0"/>
              <a:t>Structure</a:t>
            </a:r>
          </a:p>
          <a:p>
            <a:endParaRPr lang="he-IL" b="1" dirty="0"/>
          </a:p>
        </p:txBody>
      </p:sp>
      <p:graphicFrame>
        <p:nvGraphicFramePr>
          <p:cNvPr id="7" name="טבלה 6">
            <a:extLst>
              <a:ext uri="{FF2B5EF4-FFF2-40B4-BE49-F238E27FC236}">
                <a16:creationId xmlns:a16="http://schemas.microsoft.com/office/drawing/2014/main" id="{AB0BC659-F661-4036-8787-A5FC0574B2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198796"/>
              </p:ext>
            </p:extLst>
          </p:nvPr>
        </p:nvGraphicFramePr>
        <p:xfrm>
          <a:off x="1337310" y="2349406"/>
          <a:ext cx="9509759" cy="2859548"/>
        </p:xfrm>
        <a:graphic>
          <a:graphicData uri="http://schemas.openxmlformats.org/drawingml/2006/table">
            <a:tbl>
              <a:tblPr rtl="1" firstRow="1" firstCol="1" bandRow="1">
                <a:tableStyleId>{F5AB1C69-6EDB-4FF4-983F-18BD219EF322}</a:tableStyleId>
              </a:tblPr>
              <a:tblGrid>
                <a:gridCol w="1165859">
                  <a:extLst>
                    <a:ext uri="{9D8B030D-6E8A-4147-A177-3AD203B41FA5}">
                      <a16:colId xmlns:a16="http://schemas.microsoft.com/office/drawing/2014/main" val="3215743193"/>
                    </a:ext>
                  </a:extLst>
                </a:gridCol>
                <a:gridCol w="1988820">
                  <a:extLst>
                    <a:ext uri="{9D8B030D-6E8A-4147-A177-3AD203B41FA5}">
                      <a16:colId xmlns:a16="http://schemas.microsoft.com/office/drawing/2014/main" val="1143385482"/>
                    </a:ext>
                  </a:extLst>
                </a:gridCol>
                <a:gridCol w="6355080">
                  <a:extLst>
                    <a:ext uri="{9D8B030D-6E8A-4147-A177-3AD203B41FA5}">
                      <a16:colId xmlns:a16="http://schemas.microsoft.com/office/drawing/2014/main" val="280567058"/>
                    </a:ext>
                  </a:extLst>
                </a:gridCol>
              </a:tblGrid>
              <a:tr h="532358"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he-IL" sz="2000">
                          <a:effectLst/>
                        </a:rPr>
                        <a:t>שיעור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he-IL" sz="2000">
                          <a:effectLst/>
                        </a:rPr>
                        <a:t>אופן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he-IL" sz="2000">
                          <a:effectLst/>
                        </a:rPr>
                        <a:t>נושא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9726641"/>
                  </a:ext>
                </a:extLst>
              </a:tr>
              <a:tr h="730116"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</a:rPr>
                        <a:t>1-2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he-IL" sz="2000">
                          <a:effectLst/>
                        </a:rPr>
                        <a:t>פנא"פ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he-IL" sz="2000">
                          <a:effectLst/>
                        </a:rPr>
                        <a:t>מבט-על תיאורטי אודות תחום הקורס</a:t>
                      </a:r>
                      <a:endParaRPr lang="en-US" sz="2400">
                        <a:effectLst/>
                      </a:endParaRPr>
                    </a:p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he-IL" sz="2000">
                          <a:effectLst/>
                        </a:rPr>
                        <a:t>הסבר אודות מודל הלמידה בקורס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2340914"/>
                  </a:ext>
                </a:extLst>
              </a:tr>
              <a:tr h="532358"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he-IL" sz="2000">
                          <a:effectLst/>
                        </a:rPr>
                        <a:t>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</a:rPr>
                        <a:t>מקוון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he-IL" sz="2000">
                          <a:effectLst/>
                        </a:rPr>
                        <a:t>כתיבת תיאור מקרה דילמי על פי פיגומים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9090819"/>
                  </a:ext>
                </a:extLst>
              </a:tr>
              <a:tr h="532358"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he-IL" sz="2000">
                          <a:effectLst/>
                        </a:rPr>
                        <a:t>4-13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</a:rPr>
                        <a:t>8 </a:t>
                      </a:r>
                      <a:r>
                        <a:rPr lang="he-IL" sz="2000" dirty="0" err="1">
                          <a:effectLst/>
                        </a:rPr>
                        <a:t>פנא"פ</a:t>
                      </a:r>
                      <a:r>
                        <a:rPr lang="he-IL" sz="2000" dirty="0">
                          <a:effectLst/>
                        </a:rPr>
                        <a:t> + 2 מקוון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he-IL" sz="2000">
                          <a:effectLst/>
                        </a:rPr>
                        <a:t>בכל שיעור ניתוח ודיון בדילמה אחת על פי המודל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290997"/>
                  </a:ext>
                </a:extLst>
              </a:tr>
              <a:tr h="532358"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he-IL" sz="2000">
                          <a:effectLst/>
                        </a:rPr>
                        <a:t>14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he-IL" sz="2000">
                          <a:effectLst/>
                        </a:rPr>
                        <a:t>פנא"פ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</a:rPr>
                        <a:t>שיח מטא-</a:t>
                      </a:r>
                      <a:r>
                        <a:rPr lang="he-IL" sz="2000" dirty="0" err="1">
                          <a:effectLst/>
                        </a:rPr>
                        <a:t>קוגנטיבי</a:t>
                      </a:r>
                      <a:r>
                        <a:rPr lang="he-IL" sz="2000" dirty="0">
                          <a:effectLst/>
                        </a:rPr>
                        <a:t> ורפלקטיבי אודות מבנה ועקרונות המודל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892973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72262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372"/>
    </mc:Choice>
    <mc:Fallback xmlns="">
      <p:transition spd="slow" advTm="81372"/>
    </mc:Fallback>
  </mc:AlternateContent>
  <p:extLst mod="1">
    <p:ext uri="{E180D4A7-C9FB-4DFB-919C-405C955672EB}">
      <p14:showEvtLst xmlns:p14="http://schemas.microsoft.com/office/powerpoint/2010/main">
        <p14:playEvt time="1631" objId="8"/>
        <p14:stopEvt time="80935" objId="8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B79266D-58B8-4E2C-9DE8-F32B87B42D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5663" y="385795"/>
            <a:ext cx="10148637" cy="657225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rtl="0" fontAlgn="base"/>
            <a:r>
              <a:rPr lang="he-IL" dirty="0"/>
              <a:t>שיעור 3 – פיגומים לכתיבת דילמה</a:t>
            </a:r>
            <a:endParaRPr lang="en-US" dirty="0"/>
          </a:p>
        </p:txBody>
      </p:sp>
      <p:graphicFrame>
        <p:nvGraphicFramePr>
          <p:cNvPr id="5" name="דיאגרמה 4">
            <a:extLst>
              <a:ext uri="{FF2B5EF4-FFF2-40B4-BE49-F238E27FC236}">
                <a16:creationId xmlns:a16="http://schemas.microsoft.com/office/drawing/2014/main" id="{BD45B393-DA3B-42B6-BAE4-B5243C7F01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6146106"/>
              </p:ext>
            </p:extLst>
          </p:nvPr>
        </p:nvGraphicFramePr>
        <p:xfrm>
          <a:off x="1395663" y="1301345"/>
          <a:ext cx="9881937" cy="4524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05657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243"/>
    </mc:Choice>
    <mc:Fallback xmlns="">
      <p:transition spd="slow" advTm="137243"/>
    </mc:Fallback>
  </mc:AlternateContent>
  <p:extLst mod="1">
    <p:ext uri="{E180D4A7-C9FB-4DFB-919C-405C955672EB}">
      <p14:showEvtLst xmlns:p14="http://schemas.microsoft.com/office/powerpoint/2010/main">
        <p14:playEvt time="1479" objId="4"/>
        <p14:stopEvt time="111164" objId="4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B79266D-58B8-4E2C-9DE8-F32B87B42D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1494" y="735934"/>
            <a:ext cx="9881937" cy="657225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rtl="0" fontAlgn="base"/>
            <a:r>
              <a:rPr lang="he-IL" dirty="0"/>
              <a:t>שיעורים 4-13 – דיון צוותי בדילמה בשילוב טכנולוגיה שיתופית</a:t>
            </a:r>
            <a:endParaRPr lang="en-US" dirty="0"/>
          </a:p>
        </p:txBody>
      </p:sp>
      <p:graphicFrame>
        <p:nvGraphicFramePr>
          <p:cNvPr id="3" name="דיאגרמה 2">
            <a:extLst>
              <a:ext uri="{FF2B5EF4-FFF2-40B4-BE49-F238E27FC236}">
                <a16:creationId xmlns:a16="http://schemas.microsoft.com/office/drawing/2014/main" id="{564B2EEE-18EF-4DDA-BD44-AF3E3695B4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6751345"/>
              </p:ext>
            </p:extLst>
          </p:nvPr>
        </p:nvGraphicFramePr>
        <p:xfrm>
          <a:off x="577516" y="1393159"/>
          <a:ext cx="10860505" cy="4728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92508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113"/>
    </mc:Choice>
    <mc:Fallback xmlns="">
      <p:transition spd="slow" advTm="170113"/>
    </mc:Fallback>
  </mc:AlternateContent>
  <p:extLst mod="1">
    <p:ext uri="{E180D4A7-C9FB-4DFB-919C-405C955672EB}">
      <p14:showEvtLst xmlns:p14="http://schemas.microsoft.com/office/powerpoint/2010/main">
        <p14:playEvt time="1161" objId="7"/>
        <p14:stopEvt time="166826" objId="7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04F1C56-DAC1-4C64-BBB6-BB69F2EBD7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endParaRPr lang="he-IL" dirty="0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288678C3-E298-477E-910C-808502DE33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493C9E0D-DDFB-4104-A205-744974296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567" y="109742"/>
            <a:ext cx="6498866" cy="67482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51B4F2-2338-4576-ABE3-80730DA75200}"/>
              </a:ext>
            </a:extLst>
          </p:cNvPr>
          <p:cNvSpPr txBox="1"/>
          <p:nvPr/>
        </p:nvSpPr>
        <p:spPr>
          <a:xfrm>
            <a:off x="411480" y="2870716"/>
            <a:ext cx="171450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he-IL" dirty="0"/>
              <a:t>תוכן תיאורטי</a:t>
            </a:r>
          </a:p>
        </p:txBody>
      </p:sp>
      <p:cxnSp>
        <p:nvCxnSpPr>
          <p:cNvPr id="7" name="מחבר חץ ישר 6">
            <a:extLst>
              <a:ext uri="{FF2B5EF4-FFF2-40B4-BE49-F238E27FC236}">
                <a16:creationId xmlns:a16="http://schemas.microsoft.com/office/drawing/2014/main" id="{3B6B9666-0258-41F3-88D4-7ECFF806339E}"/>
              </a:ext>
            </a:extLst>
          </p:cNvPr>
          <p:cNvCxnSpPr/>
          <p:nvPr/>
        </p:nvCxnSpPr>
        <p:spPr>
          <a:xfrm>
            <a:off x="2160270" y="2971800"/>
            <a:ext cx="8115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מחבר: מרפקי 8">
            <a:extLst>
              <a:ext uri="{FF2B5EF4-FFF2-40B4-BE49-F238E27FC236}">
                <a16:creationId xmlns:a16="http://schemas.microsoft.com/office/drawing/2014/main" id="{A7B95637-E2F2-4B13-994B-B5417040F48F}"/>
              </a:ext>
            </a:extLst>
          </p:cNvPr>
          <p:cNvCxnSpPr/>
          <p:nvPr/>
        </p:nvCxnSpPr>
        <p:spPr>
          <a:xfrm rot="16200000" flipH="1">
            <a:off x="179844" y="4523244"/>
            <a:ext cx="3229332" cy="66294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מחבר חץ ישר 10">
            <a:extLst>
              <a:ext uri="{FF2B5EF4-FFF2-40B4-BE49-F238E27FC236}">
                <a16:creationId xmlns:a16="http://schemas.microsoft.com/office/drawing/2014/main" id="{E32847ED-79BE-4DA2-AE0C-82B3A6743BE4}"/>
              </a:ext>
            </a:extLst>
          </p:cNvPr>
          <p:cNvCxnSpPr/>
          <p:nvPr/>
        </p:nvCxnSpPr>
        <p:spPr>
          <a:xfrm>
            <a:off x="2125980" y="6457950"/>
            <a:ext cx="5838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970D15D-3AD8-43AC-95F6-79776FBFFED2}"/>
              </a:ext>
            </a:extLst>
          </p:cNvPr>
          <p:cNvSpPr txBox="1"/>
          <p:nvPr/>
        </p:nvSpPr>
        <p:spPr>
          <a:xfrm>
            <a:off x="9852659" y="4269939"/>
            <a:ext cx="2009638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he-IL" dirty="0"/>
              <a:t>הצבעה על דרכי התמודדות/פתרונות</a:t>
            </a:r>
          </a:p>
        </p:txBody>
      </p:sp>
      <p:cxnSp>
        <p:nvCxnSpPr>
          <p:cNvPr id="14" name="מחבר חץ ישר 13">
            <a:extLst>
              <a:ext uri="{FF2B5EF4-FFF2-40B4-BE49-F238E27FC236}">
                <a16:creationId xmlns:a16="http://schemas.microsoft.com/office/drawing/2014/main" id="{7BAEBDDD-9EB5-477A-AFDF-C7314334601B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8366761" y="4583433"/>
            <a:ext cx="1485898" cy="9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1DE3B17-FDDB-469D-BFAE-F70327DBA123}"/>
              </a:ext>
            </a:extLst>
          </p:cNvPr>
          <p:cNvSpPr txBox="1"/>
          <p:nvPr/>
        </p:nvSpPr>
        <p:spPr>
          <a:xfrm>
            <a:off x="2971800" y="4171950"/>
            <a:ext cx="189738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dirty="0"/>
              <a:t>טיעונים/פתרונות/יתרונות וחסרונות</a:t>
            </a:r>
          </a:p>
        </p:txBody>
      </p:sp>
      <p:sp>
        <p:nvSpPr>
          <p:cNvPr id="18" name="סוגר מסולסל שמאלי 17">
            <a:extLst>
              <a:ext uri="{FF2B5EF4-FFF2-40B4-BE49-F238E27FC236}">
                <a16:creationId xmlns:a16="http://schemas.microsoft.com/office/drawing/2014/main" id="{DC4F532E-7936-444E-BEAC-62385D2CC168}"/>
              </a:ext>
            </a:extLst>
          </p:cNvPr>
          <p:cNvSpPr/>
          <p:nvPr/>
        </p:nvSpPr>
        <p:spPr>
          <a:xfrm>
            <a:off x="4903470" y="2971800"/>
            <a:ext cx="262890" cy="2971800"/>
          </a:xfrm>
          <a:prstGeom prst="leftBrac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A66F05-EB9F-49BC-99A2-709F042B69D1}"/>
              </a:ext>
            </a:extLst>
          </p:cNvPr>
          <p:cNvSpPr txBox="1"/>
          <p:nvPr/>
        </p:nvSpPr>
        <p:spPr>
          <a:xfrm>
            <a:off x="925830" y="1165860"/>
            <a:ext cx="168021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he-IL" dirty="0"/>
              <a:t>מטלה והנחיות</a:t>
            </a:r>
          </a:p>
        </p:txBody>
      </p:sp>
      <p:cxnSp>
        <p:nvCxnSpPr>
          <p:cNvPr id="21" name="מחבר חץ ישר 20">
            <a:extLst>
              <a:ext uri="{FF2B5EF4-FFF2-40B4-BE49-F238E27FC236}">
                <a16:creationId xmlns:a16="http://schemas.microsoft.com/office/drawing/2014/main" id="{73B24834-EDB1-421F-B3A8-A31FA5147425}"/>
              </a:ext>
            </a:extLst>
          </p:cNvPr>
          <p:cNvCxnSpPr>
            <a:stCxn id="19" idx="3"/>
          </p:cNvCxnSpPr>
          <p:nvPr/>
        </p:nvCxnSpPr>
        <p:spPr>
          <a:xfrm flipV="1">
            <a:off x="2606040" y="1348740"/>
            <a:ext cx="331470" cy="17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מלבן 22">
            <a:extLst>
              <a:ext uri="{FF2B5EF4-FFF2-40B4-BE49-F238E27FC236}">
                <a16:creationId xmlns:a16="http://schemas.microsoft.com/office/drawing/2014/main" id="{AE1FBE28-A7DA-49A9-A701-8F20832A2B58}"/>
              </a:ext>
            </a:extLst>
          </p:cNvPr>
          <p:cNvSpPr/>
          <p:nvPr/>
        </p:nvSpPr>
        <p:spPr>
          <a:xfrm>
            <a:off x="9345433" y="342900"/>
            <a:ext cx="2198867" cy="822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9304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C9E8D63-5A28-4848-8DAE-107344FBB5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6000" y="0"/>
            <a:ext cx="10363200" cy="138176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he-IL" sz="2800" dirty="0"/>
              <a:t> </a:t>
            </a:r>
            <a:r>
              <a:rPr lang="en-US" sz="2800" dirty="0"/>
              <a:t>Dilemma Based Learning Integrated Collaborative Technologies</a:t>
            </a:r>
            <a:br>
              <a:rPr lang="en-US" sz="2800" dirty="0"/>
            </a:br>
            <a:r>
              <a:rPr lang="en-US" sz="2800" dirty="0"/>
              <a:t> (DBLCT) Model </a:t>
            </a:r>
            <a:br>
              <a:rPr lang="en-US" sz="2800" dirty="0"/>
            </a:br>
            <a:endParaRPr lang="he-IL" sz="2800" dirty="0"/>
          </a:p>
        </p:txBody>
      </p:sp>
      <p:graphicFrame>
        <p:nvGraphicFramePr>
          <p:cNvPr id="7" name="דיאגרמה 6">
            <a:extLst>
              <a:ext uri="{FF2B5EF4-FFF2-40B4-BE49-F238E27FC236}">
                <a16:creationId xmlns:a16="http://schemas.microsoft.com/office/drawing/2014/main" id="{735FC1D4-9E50-40A3-ABE9-91D75B8033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2692745"/>
              </p:ext>
            </p:extLst>
          </p:nvPr>
        </p:nvGraphicFramePr>
        <p:xfrm>
          <a:off x="1648918" y="1003590"/>
          <a:ext cx="9527082" cy="5808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98CB171-E50B-486B-9264-5144A90C8F8F}"/>
              </a:ext>
            </a:extLst>
          </p:cNvPr>
          <p:cNvSpPr txBox="1"/>
          <p:nvPr/>
        </p:nvSpPr>
        <p:spPr>
          <a:xfrm>
            <a:off x="617220" y="4491990"/>
            <a:ext cx="313182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600" dirty="0"/>
              <a:t>טכנולוגיות תומכות בתהליכי שיח, קבלת החלטות ופתרון בעיות. מקדמות מעורבות אישית, השתתפות שווה ושקיפות.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DFEBC7-DD40-43F0-8FC5-3CCDD2E2F125}"/>
              </a:ext>
            </a:extLst>
          </p:cNvPr>
          <p:cNvSpPr txBox="1"/>
          <p:nvPr/>
        </p:nvSpPr>
        <p:spPr>
          <a:xfrm>
            <a:off x="1648918" y="2351508"/>
            <a:ext cx="313182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600" dirty="0"/>
              <a:t>למידה חקרנית של דילמות</a:t>
            </a:r>
            <a:r>
              <a:rPr lang="en-US" sz="1600" dirty="0"/>
              <a:t>    </a:t>
            </a:r>
            <a:r>
              <a:rPr lang="he-IL" sz="1600" dirty="0"/>
              <a:t> הצומחות מתוך ההקשר </a:t>
            </a:r>
          </a:p>
          <a:p>
            <a:pPr algn="r" rtl="1"/>
            <a:r>
              <a:rPr lang="he-IL" sz="1600" dirty="0"/>
              <a:t>בו פועלים הלומדים.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444EF4-A666-47EA-B7B2-F336DC35F8CD}"/>
              </a:ext>
            </a:extLst>
          </p:cNvPr>
          <p:cNvSpPr txBox="1"/>
          <p:nvPr/>
        </p:nvSpPr>
        <p:spPr>
          <a:xfrm>
            <a:off x="8884108" y="4615100"/>
            <a:ext cx="313182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600" dirty="0"/>
              <a:t>תכנון לימודים עפ"י עקרונות של הסדרה עצמית וויסות קבוצתי, לדוג' פיגומים להחצנת חשיבה</a:t>
            </a:r>
          </a:p>
        </p:txBody>
      </p:sp>
    </p:spTree>
    <p:extLst>
      <p:ext uri="{BB962C8B-B14F-4D97-AF65-F5344CB8AC3E}">
        <p14:creationId xmlns:p14="http://schemas.microsoft.com/office/powerpoint/2010/main" val="297561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BA2B847-6015-49DD-A6B4-2317EFB01030}"/>
              </a:ext>
            </a:extLst>
          </p:cNvPr>
          <p:cNvSpPr txBox="1"/>
          <p:nvPr/>
        </p:nvSpPr>
        <p:spPr>
          <a:xfrm>
            <a:off x="2013502" y="450544"/>
            <a:ext cx="945459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he-IL" sz="3600" b="1" dirty="0"/>
              <a:t>תפיסות הלומדים בקורס מבוסס </a:t>
            </a:r>
            <a:r>
              <a:rPr lang="en-US" sz="3600" b="1" dirty="0"/>
              <a:t>DBLCT</a:t>
            </a:r>
            <a:endParaRPr lang="en-US" b="1" dirty="0"/>
          </a:p>
        </p:txBody>
      </p:sp>
      <p:graphicFrame>
        <p:nvGraphicFramePr>
          <p:cNvPr id="2" name="דיאגרמה 1">
            <a:extLst>
              <a:ext uri="{FF2B5EF4-FFF2-40B4-BE49-F238E27FC236}">
                <a16:creationId xmlns:a16="http://schemas.microsoft.com/office/drawing/2014/main" id="{2C065914-2AEA-477A-9F21-F88894F66F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9784870"/>
              </p:ext>
            </p:extLst>
          </p:nvPr>
        </p:nvGraphicFramePr>
        <p:xfrm>
          <a:off x="-304800" y="1338710"/>
          <a:ext cx="12293600" cy="4391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3099BF2-244E-403B-BB5B-323D392A8F39}"/>
              </a:ext>
            </a:extLst>
          </p:cNvPr>
          <p:cNvSpPr txBox="1"/>
          <p:nvPr/>
        </p:nvSpPr>
        <p:spPr>
          <a:xfrm>
            <a:off x="10363200" y="1666240"/>
            <a:ext cx="14833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/>
              <a:t>טכנולוגיה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E95B8D-3F6A-42A9-B1C1-04C8F01B6443}"/>
              </a:ext>
            </a:extLst>
          </p:cNvPr>
          <p:cNvSpPr txBox="1"/>
          <p:nvPr/>
        </p:nvSpPr>
        <p:spPr>
          <a:xfrm>
            <a:off x="10363200" y="3429000"/>
            <a:ext cx="14833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/>
              <a:t>לומדים</a:t>
            </a:r>
            <a:r>
              <a:rPr lang="he-IL" sz="2400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897391-7175-4666-A4CE-1C9DEEFCF204}"/>
              </a:ext>
            </a:extLst>
          </p:cNvPr>
          <p:cNvSpPr txBox="1"/>
          <p:nvPr/>
        </p:nvSpPr>
        <p:spPr>
          <a:xfrm>
            <a:off x="10363200" y="4960927"/>
            <a:ext cx="14833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/>
              <a:t>מנחה</a:t>
            </a:r>
            <a:r>
              <a:rPr lang="he-IL" sz="2400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222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4446"/>
    </mc:Choice>
    <mc:Fallback xmlns="">
      <p:transition spd="slow" advTm="214446"/>
    </mc:Fallback>
  </mc:AlternateContent>
  <p:extLst mod="1">
    <p:ext uri="{E180D4A7-C9FB-4DFB-919C-405C955672EB}">
      <p14:showEvtLst xmlns:p14="http://schemas.microsoft.com/office/powerpoint/2010/main">
        <p14:playEvt time="1583" objId="7"/>
        <p14:stopEvt time="214446" objId="7"/>
      </p14:showEvt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D4E5665-244E-47F7-83B9-20BD64FC4F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859" y="294396"/>
            <a:ext cx="10363200" cy="657225"/>
          </a:xfrm>
        </p:spPr>
        <p:txBody>
          <a:bodyPr>
            <a:normAutofit/>
          </a:bodyPr>
          <a:lstStyle/>
          <a:p>
            <a:pPr rtl="0"/>
            <a:r>
              <a:rPr lang="en-US" sz="2800" dirty="0"/>
              <a:t>References</a:t>
            </a:r>
            <a:endParaRPr lang="he-IL" dirty="0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546AAAB7-324A-4D79-A9CB-312DA7C1D9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374" y="1046871"/>
            <a:ext cx="11673192" cy="5230104"/>
          </a:xfrm>
        </p:spPr>
        <p:txBody>
          <a:bodyPr>
            <a:noAutofit/>
          </a:bodyPr>
          <a:lstStyle/>
          <a:p>
            <a:pPr marL="354013" indent="-354013" rtl="0"/>
            <a:r>
              <a:rPr lang="en-US" sz="1400" dirty="0">
                <a:cs typeface="+mj-cs"/>
              </a:rPr>
              <a:t>Anderson, T., &amp; Al-</a:t>
            </a:r>
            <a:r>
              <a:rPr lang="en-US" sz="1400" dirty="0" err="1">
                <a:cs typeface="+mj-cs"/>
              </a:rPr>
              <a:t>Samarraie</a:t>
            </a:r>
            <a:r>
              <a:rPr lang="en-US" sz="1400" dirty="0">
                <a:cs typeface="+mj-cs"/>
              </a:rPr>
              <a:t>, &amp; Saeed. (2018). A systematic review of cloud computing tools for collaborative learning: Opportunities and challenges to the blended-learning environment. Computers &amp; Education, 124, 77-91.</a:t>
            </a:r>
          </a:p>
          <a:p>
            <a:pPr lvl="0" rtl="0"/>
            <a:r>
              <a:rPr lang="en-US" sz="1400" dirty="0">
                <a:cs typeface="+mj-cs"/>
              </a:rPr>
              <a:t>Shattuck, J, "Design-based research: A decade of progress in education research?" </a:t>
            </a:r>
            <a:r>
              <a:rPr lang="en-US" sz="1400" i="1" dirty="0">
                <a:cs typeface="+mj-cs"/>
              </a:rPr>
              <a:t>Educational Researcher</a:t>
            </a:r>
            <a:r>
              <a:rPr lang="en-US" sz="1400" dirty="0">
                <a:cs typeface="+mj-cs"/>
              </a:rPr>
              <a:t>, Vol. 41, 16-25, 2012.</a:t>
            </a:r>
          </a:p>
          <a:p>
            <a:pPr marL="355600" lvl="0" indent="-355600" rtl="0"/>
            <a:r>
              <a:rPr lang="en-US" sz="1400" dirty="0">
                <a:cs typeface="+mj-cs"/>
              </a:rPr>
              <a:t>CEC. IEEE International Conference on Electronic Commerce (CEC 2003), 24-27 June 2003, Newport Beach, CA, USA</a:t>
            </a:r>
            <a:r>
              <a:rPr lang="en-US" sz="1400" i="1" dirty="0">
                <a:cs typeface="+mj-cs"/>
              </a:rPr>
              <a:t>. IEEE Computer Society 2003</a:t>
            </a:r>
            <a:r>
              <a:rPr lang="en-US" sz="1400" dirty="0">
                <a:cs typeface="+mj-cs"/>
              </a:rPr>
              <a:t>, ISBN 0-7695-1969-5, 2003.</a:t>
            </a:r>
          </a:p>
          <a:p>
            <a:pPr marL="355600" lvl="0" indent="-355600" rtl="0"/>
            <a:r>
              <a:rPr lang="en-US" sz="1400" dirty="0" err="1">
                <a:cs typeface="+mj-cs"/>
              </a:rPr>
              <a:t>Coolahan</a:t>
            </a:r>
            <a:r>
              <a:rPr lang="en-US" sz="1400" dirty="0">
                <a:cs typeface="+mj-cs"/>
              </a:rPr>
              <a:t>, J, "Teacher Education and the Teaching Career in an Era of Lifelong Learning". Paris: </a:t>
            </a:r>
            <a:r>
              <a:rPr lang="en-US" sz="1400" i="1" dirty="0" err="1">
                <a:cs typeface="+mj-cs"/>
              </a:rPr>
              <a:t>Organisation</a:t>
            </a:r>
            <a:r>
              <a:rPr lang="en-US" sz="1400" i="1" dirty="0">
                <a:cs typeface="+mj-cs"/>
              </a:rPr>
              <a:t> for Economic Co-operation and Development</a:t>
            </a:r>
            <a:r>
              <a:rPr lang="en-US" sz="1400" dirty="0">
                <a:cs typeface="+mj-cs"/>
              </a:rPr>
              <a:t> (OECD), 2002.</a:t>
            </a:r>
          </a:p>
          <a:p>
            <a:pPr marL="355600" lvl="0" indent="-355600" rtl="0"/>
            <a:r>
              <a:rPr lang="en-US" sz="1400" dirty="0">
                <a:cs typeface="+mj-cs"/>
              </a:rPr>
              <a:t>Halperin, E. &amp; Gross, J.J, "Emotion regulation in violent conflicts: Reappraisal hope and support for humanitarian aid to the opponent in war time"</a:t>
            </a:r>
            <a:r>
              <a:rPr lang="en-US" sz="1400" i="1" dirty="0">
                <a:cs typeface="+mj-cs"/>
              </a:rPr>
              <a:t>. Cognition &amp; Emotion</a:t>
            </a:r>
            <a:r>
              <a:rPr lang="en-US" sz="1400" dirty="0">
                <a:cs typeface="+mj-cs"/>
              </a:rPr>
              <a:t>, 25, 1228-1236, 2011.</a:t>
            </a:r>
          </a:p>
          <a:p>
            <a:pPr marL="355600" lvl="0" indent="-355600" rtl="0"/>
            <a:r>
              <a:rPr lang="en-US" sz="1400" dirty="0">
                <a:cs typeface="+mj-cs"/>
              </a:rPr>
              <a:t>Parker, K.R., &amp; Chao, J.T, "Wiki as a teaching tool</a:t>
            </a:r>
            <a:r>
              <a:rPr lang="en-US" sz="1400" i="1" dirty="0">
                <a:cs typeface="+mj-cs"/>
              </a:rPr>
              <a:t>". Interdisciplinary Journal of Knowledge and Learning Objects</a:t>
            </a:r>
            <a:r>
              <a:rPr lang="en-US" sz="1400" dirty="0">
                <a:cs typeface="+mj-cs"/>
              </a:rPr>
              <a:t>, 3, 57-72, 2007. Retrieved from URL: http://www.ijklo.org/Volume3/IJKLOv3p057-072Parker284.pdf</a:t>
            </a:r>
          </a:p>
          <a:p>
            <a:pPr marL="355600" lvl="0" indent="-355600" rtl="0"/>
            <a:r>
              <a:rPr lang="en-US" sz="1400" dirty="0" err="1">
                <a:cs typeface="+mj-cs"/>
              </a:rPr>
              <a:t>Patry</a:t>
            </a:r>
            <a:r>
              <a:rPr lang="en-US" sz="1400" dirty="0">
                <a:cs typeface="+mj-cs"/>
              </a:rPr>
              <a:t>, J.-L., Weinberger, A., </a:t>
            </a:r>
            <a:r>
              <a:rPr lang="en-US" sz="1400" dirty="0" err="1">
                <a:cs typeface="+mj-cs"/>
              </a:rPr>
              <a:t>Weyringer</a:t>
            </a:r>
            <a:r>
              <a:rPr lang="en-US" sz="1400" dirty="0">
                <a:cs typeface="+mj-cs"/>
              </a:rPr>
              <a:t> S. &amp; </a:t>
            </a:r>
            <a:r>
              <a:rPr lang="en-US" sz="1400" dirty="0" err="1">
                <a:cs typeface="+mj-cs"/>
              </a:rPr>
              <a:t>Nussbaumer</a:t>
            </a:r>
            <a:r>
              <a:rPr lang="en-US" sz="1400" dirty="0">
                <a:cs typeface="+mj-cs"/>
              </a:rPr>
              <a:t>, M, "Combining Values and Knowledge </a:t>
            </a:r>
            <a:r>
              <a:rPr lang="en-US" sz="1400" dirty="0" err="1">
                <a:cs typeface="+mj-cs"/>
              </a:rPr>
              <a:t>Education".in</a:t>
            </a:r>
            <a:r>
              <a:rPr lang="en-US" sz="1400" dirty="0">
                <a:cs typeface="+mj-cs"/>
              </a:rPr>
              <a:t> </a:t>
            </a:r>
            <a:r>
              <a:rPr lang="en-US" sz="1400" i="1" dirty="0">
                <a:cs typeface="+mj-cs"/>
              </a:rPr>
              <a:t>The Handbook of Educational Theories</a:t>
            </a:r>
            <a:r>
              <a:rPr lang="en-US" sz="1400" dirty="0">
                <a:cs typeface="+mj-cs"/>
              </a:rPr>
              <a:t>, In B. J. Irby, G. Brown, R. Lara-</a:t>
            </a:r>
            <a:r>
              <a:rPr lang="en-US" sz="1400" dirty="0" err="1">
                <a:cs typeface="+mj-cs"/>
              </a:rPr>
              <a:t>Alecio</a:t>
            </a:r>
            <a:r>
              <a:rPr lang="en-US" sz="1400" dirty="0">
                <a:cs typeface="+mj-cs"/>
              </a:rPr>
              <a:t> &amp; S. Jackson (Eds.) and R. Robles-Pina (Sect. Ed.), 565-580. Charlotte, NC: Information Age Publishing, Inc, 2013.</a:t>
            </a:r>
          </a:p>
          <a:p>
            <a:pPr marL="355600" lvl="0" indent="-355600" rtl="0"/>
            <a:r>
              <a:rPr lang="en-US" sz="1400" dirty="0">
                <a:cs typeface="+mj-cs"/>
              </a:rPr>
              <a:t>Richards, J. M., &amp; Gross, J. J, "Emotion regulation and memory: The cognitive costs of keeping one’s cool".  </a:t>
            </a:r>
            <a:r>
              <a:rPr lang="en-US" sz="1400" i="1" dirty="0">
                <a:cs typeface="+mj-cs"/>
              </a:rPr>
              <a:t>Journal of Personality and Social Psychology</a:t>
            </a:r>
            <a:r>
              <a:rPr lang="en-US" sz="1400" dirty="0">
                <a:cs typeface="+mj-cs"/>
              </a:rPr>
              <a:t>, 79, 410-42, 2000.</a:t>
            </a:r>
            <a:endParaRPr lang="he-IL" sz="1400" dirty="0">
              <a:cs typeface="+mj-cs"/>
            </a:endParaRPr>
          </a:p>
          <a:p>
            <a:pPr lvl="0" rtl="0"/>
            <a:r>
              <a:rPr lang="en-US" sz="1400" dirty="0" err="1">
                <a:cs typeface="+mj-cs"/>
              </a:rPr>
              <a:t>Herreid</a:t>
            </a:r>
            <a:r>
              <a:rPr lang="en-US" sz="1400" dirty="0">
                <a:cs typeface="+mj-cs"/>
              </a:rPr>
              <a:t>, C. F. (2007). Start with a story: The case study method of teaching college science. NSTA Press.</a:t>
            </a:r>
          </a:p>
          <a:p>
            <a:pPr marL="355600" lvl="0" indent="-355600" rtl="0"/>
            <a:r>
              <a:rPr lang="en-US" sz="1400" dirty="0">
                <a:cs typeface="+mj-cs"/>
              </a:rPr>
              <a:t>Salomon, G, "Peace education: Its nature, nurture and the challenges it faces". In de Rivera, J. (ed.), </a:t>
            </a:r>
            <a:r>
              <a:rPr lang="en-US" sz="1400" i="1" dirty="0">
                <a:cs typeface="+mj-cs"/>
              </a:rPr>
              <a:t>Handbook on Building Culture of Peace</a:t>
            </a:r>
            <a:r>
              <a:rPr lang="en-US" sz="1400" dirty="0">
                <a:cs typeface="+mj-cs"/>
              </a:rPr>
              <a:t>, 107-122. New York: Springer, 2008.</a:t>
            </a:r>
          </a:p>
          <a:p>
            <a:pPr marL="355600" lvl="0" indent="-355600" rtl="0"/>
            <a:r>
              <a:rPr lang="en-US" sz="1400" dirty="0">
                <a:cs typeface="+mj-cs"/>
              </a:rPr>
              <a:t>Sharples, M, "Disruptive devices: Mobile Technology for conversational learning". </a:t>
            </a:r>
            <a:r>
              <a:rPr lang="en-US" sz="1400" i="1" dirty="0">
                <a:cs typeface="+mj-cs"/>
              </a:rPr>
              <a:t>International Journal of continuing Engineering Edu Education and Lifelong Learning</a:t>
            </a:r>
            <a:r>
              <a:rPr lang="en-US" sz="1400" dirty="0">
                <a:cs typeface="+mj-cs"/>
              </a:rPr>
              <a:t>, Vol. 12 (5/6), 504-520, 2002.</a:t>
            </a:r>
          </a:p>
          <a:p>
            <a:pPr marL="355600" lvl="0" indent="-355600" rtl="0"/>
            <a:r>
              <a:rPr lang="en-US" sz="1400" dirty="0">
                <a:cs typeface="+mj-cs"/>
              </a:rPr>
              <a:t>Walther, </a:t>
            </a:r>
            <a:r>
              <a:rPr lang="en-US" sz="1400" dirty="0" err="1">
                <a:cs typeface="+mj-cs"/>
              </a:rPr>
              <a:t>J.B,"Computer</a:t>
            </a:r>
            <a:r>
              <a:rPr lang="en-US" sz="1400" dirty="0">
                <a:cs typeface="+mj-cs"/>
              </a:rPr>
              <a:t>-Mediated Communication and Virtual Groups: Applications to Interethnic Conflict". </a:t>
            </a:r>
            <a:r>
              <a:rPr lang="en-US" sz="1400" i="1" dirty="0">
                <a:cs typeface="+mj-cs"/>
              </a:rPr>
              <a:t>Journal of Applied Communication Research</a:t>
            </a:r>
            <a:r>
              <a:rPr lang="en-US" sz="1400" dirty="0">
                <a:cs typeface="+mj-cs"/>
              </a:rPr>
              <a:t>, Vol. 37(3), 225-238, 2009.</a:t>
            </a:r>
          </a:p>
          <a:p>
            <a:pPr rtl="0"/>
            <a:endParaRPr lang="he-IL" sz="14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7728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40"/>
    </mc:Choice>
    <mc:Fallback xmlns="">
      <p:transition spd="slow" advTm="624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1726B3D3-921E-4C02-989C-FF146D00FA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תודה על ההקשבה!</a:t>
            </a:r>
            <a:endParaRPr lang="he-IL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4400" dirty="0">
              <a:hlinkClick r:id="rId3"/>
            </a:endParaRPr>
          </a:p>
          <a:p>
            <a:pPr algn="ctr"/>
            <a:r>
              <a:rPr lang="en-US" sz="4400" dirty="0">
                <a:hlinkClick r:id="rId3"/>
              </a:rPr>
              <a:t>eyaliat@gmail.com</a:t>
            </a:r>
            <a:endParaRPr lang="he-IL" sz="4400" dirty="0"/>
          </a:p>
          <a:p>
            <a:pPr algn="ctr"/>
            <a:endParaRPr lang="he-IL" sz="5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04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93"/>
    </mc:Choice>
    <mc:Fallback xmlns="">
      <p:transition spd="slow" advTm="13793"/>
    </mc:Fallback>
  </mc:AlternateContent>
  <p:extLst mod="1">
    <p:ext uri="{E180D4A7-C9FB-4DFB-919C-405C955672EB}">
      <p14:showEvtLst xmlns:p14="http://schemas.microsoft.com/office/powerpoint/2010/main">
        <p14:playEvt time="11896" objId="5"/>
        <p14:stopEvt time="13793" objId="5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681DD37-E056-4134-8EC3-E2F96D8D67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6718" y="408765"/>
            <a:ext cx="10363200" cy="657225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e-IL" dirty="0">
                <a:cs typeface="+mn-cs"/>
              </a:rPr>
              <a:t>למידה מבוססת דילמות </a:t>
            </a:r>
            <a:r>
              <a:rPr lang="en-US" dirty="0">
                <a:cs typeface="+mn-cs"/>
              </a:rPr>
              <a:t>Dilemma Based Learning </a:t>
            </a:r>
            <a:endParaRPr lang="he-IL" dirty="0">
              <a:cs typeface="+mn-cs"/>
            </a:endParaRP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162041D5-D862-4B77-A601-9B68C51D3D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1320800"/>
            <a:ext cx="10363200" cy="657225"/>
          </a:xfrm>
        </p:spPr>
        <p:txBody>
          <a:bodyPr>
            <a:normAutofit/>
          </a:bodyPr>
          <a:lstStyle/>
          <a:p>
            <a:pPr algn="r"/>
            <a:r>
              <a:rPr lang="he-IL" sz="2800" dirty="0"/>
              <a:t>דילמה - קונפליקט מוסרי המכיל התנגשות בין שני ערכים. </a:t>
            </a:r>
          </a:p>
          <a:p>
            <a:pPr algn="r"/>
            <a:endParaRPr lang="he-IL" sz="2800" dirty="0"/>
          </a:p>
          <a:p>
            <a:pPr algn="r"/>
            <a:endParaRPr lang="he-IL" sz="2800" dirty="0"/>
          </a:p>
          <a:p>
            <a:pPr algn="r"/>
            <a:endParaRPr lang="he-IL" sz="2800" dirty="0"/>
          </a:p>
          <a:p>
            <a:pPr algn="r"/>
            <a:endParaRPr lang="he-IL" sz="2800" dirty="0"/>
          </a:p>
          <a:p>
            <a:pPr algn="r"/>
            <a:endParaRPr lang="he-IL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773079-00A9-425E-A41F-5B3C05C96F1B}"/>
              </a:ext>
            </a:extLst>
          </p:cNvPr>
          <p:cNvSpPr txBox="1"/>
          <p:nvPr/>
        </p:nvSpPr>
        <p:spPr>
          <a:xfrm>
            <a:off x="1219200" y="4332158"/>
            <a:ext cx="1007339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dirty="0"/>
              <a:t>שימוש בדילמות מעודד פיתוח והעמקת הזהות העצמית של בעלי המקצוע ומעמת אותם עם דילמות אתיות ומוסריות וכן מאתגר אותם לקבלת החלטות מבוססות על ערכים מקצועיים (</a:t>
            </a:r>
            <a:r>
              <a:rPr lang="en-US" sz="2400" dirty="0" err="1"/>
              <a:t>Patry</a:t>
            </a:r>
            <a:r>
              <a:rPr lang="en-US" sz="2400" dirty="0"/>
              <a:t>, Weinberger, </a:t>
            </a:r>
            <a:r>
              <a:rPr lang="en-US" sz="2400" dirty="0" err="1"/>
              <a:t>Weyringer</a:t>
            </a:r>
            <a:r>
              <a:rPr lang="en-US" sz="2400" dirty="0"/>
              <a:t> &amp; </a:t>
            </a:r>
            <a:r>
              <a:rPr lang="en-US" sz="2400" dirty="0" err="1"/>
              <a:t>Nussbaumer</a:t>
            </a:r>
            <a:r>
              <a:rPr lang="en-US" sz="2400" dirty="0"/>
              <a:t>, 2013</a:t>
            </a:r>
            <a:r>
              <a:rPr lang="he-IL" sz="2400" dirty="0"/>
              <a:t>).  </a:t>
            </a:r>
            <a:endParaRPr lang="en-US" sz="2400" dirty="0"/>
          </a:p>
          <a:p>
            <a:pPr algn="r" rtl="1"/>
            <a:endParaRPr lang="he-IL" sz="2400" dirty="0"/>
          </a:p>
        </p:txBody>
      </p:sp>
      <p:graphicFrame>
        <p:nvGraphicFramePr>
          <p:cNvPr id="6" name="דיאגרמה 5">
            <a:extLst>
              <a:ext uri="{FF2B5EF4-FFF2-40B4-BE49-F238E27FC236}">
                <a16:creationId xmlns:a16="http://schemas.microsoft.com/office/drawing/2014/main" id="{3BFCEAE0-BCB5-4156-A721-3B241645CA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9374173"/>
              </p:ext>
            </p:extLst>
          </p:nvPr>
        </p:nvGraphicFramePr>
        <p:xfrm>
          <a:off x="243840" y="426720"/>
          <a:ext cx="11256078" cy="5386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7247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72"/>
    </mc:Choice>
    <mc:Fallback xmlns="">
      <p:transition spd="slow" advTm="14872"/>
    </mc:Fallback>
  </mc:AlternateContent>
  <p:extLst mod="1">
    <p:ext uri="{E180D4A7-C9FB-4DFB-919C-405C955672EB}">
      <p14:showEvtLst xmlns:p14="http://schemas.microsoft.com/office/powerpoint/2010/main">
        <p14:playEvt time="0" objId="5"/>
        <p14:pauseEvt time="2382" objId="5"/>
        <p14:seekEvt time="2382" objId="5" seek="104997"/>
        <p14:resumeEvt time="2431" objId="5"/>
        <p14:pauseEvt time="3124" objId="5"/>
        <p14:seekEvt time="3126" objId="5" seek="119674"/>
        <p14:seekEvt time="3131" objId="5" seek="122497"/>
        <p14:resumeEvt time="3206" objId="5"/>
        <p14:pauseEvt time="3951" objId="5"/>
        <p14:seekEvt time="3951" objId="5" seek="117416"/>
        <p14:resumeEvt time="4055" objId="5"/>
        <p14:stopEvt time="10914" objId="5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025DC0D-56CF-45B0-9F81-7916B783D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32509"/>
            <a:ext cx="10598046" cy="80181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he-IL" sz="3200" dirty="0">
                <a:cs typeface="+mn-cs"/>
              </a:rPr>
              <a:t>למידה שיתופית (</a:t>
            </a:r>
            <a:r>
              <a:rPr lang="en-US" sz="3200" dirty="0">
                <a:cs typeface="+mn-cs"/>
              </a:rPr>
              <a:t>Collaborative Learning</a:t>
            </a:r>
            <a:r>
              <a:rPr lang="he-IL" sz="3200" dirty="0">
                <a:cs typeface="+mn-cs"/>
              </a:rPr>
              <a:t>)</a:t>
            </a:r>
          </a:p>
        </p:txBody>
      </p:sp>
      <p:graphicFrame>
        <p:nvGraphicFramePr>
          <p:cNvPr id="6" name="טבלה 5">
            <a:extLst>
              <a:ext uri="{FF2B5EF4-FFF2-40B4-BE49-F238E27FC236}">
                <a16:creationId xmlns:a16="http://schemas.microsoft.com/office/drawing/2014/main" id="{A6BD5B68-0FF7-447A-8994-E4E0AAE1D9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612984"/>
              </p:ext>
            </p:extLst>
          </p:nvPr>
        </p:nvGraphicFramePr>
        <p:xfrm>
          <a:off x="560070" y="1092530"/>
          <a:ext cx="11362299" cy="5912583"/>
        </p:xfrm>
        <a:graphic>
          <a:graphicData uri="http://schemas.openxmlformats.org/drawingml/2006/table">
            <a:tbl>
              <a:tblPr rtl="1" firstRow="1" bandRow="1">
                <a:tableStyleId>{8799B23B-EC83-4686-B30A-512413B5E67A}</a:tableStyleId>
              </a:tblPr>
              <a:tblGrid>
                <a:gridCol w="3682692">
                  <a:extLst>
                    <a:ext uri="{9D8B030D-6E8A-4147-A177-3AD203B41FA5}">
                      <a16:colId xmlns:a16="http://schemas.microsoft.com/office/drawing/2014/main" val="2483726854"/>
                    </a:ext>
                  </a:extLst>
                </a:gridCol>
                <a:gridCol w="7679607">
                  <a:extLst>
                    <a:ext uri="{9D8B030D-6E8A-4147-A177-3AD203B41FA5}">
                      <a16:colId xmlns:a16="http://schemas.microsoft.com/office/drawing/2014/main" val="2898338982"/>
                    </a:ext>
                  </a:extLst>
                </a:gridCol>
              </a:tblGrid>
              <a:tr h="601092"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/>
                        <a:t>Learning Together </a:t>
                      </a:r>
                      <a:endParaRPr lang="he-IL" sz="2000" b="1" dirty="0"/>
                    </a:p>
                    <a:p>
                      <a:pPr rtl="1"/>
                      <a:r>
                        <a:rPr lang="he-IL" sz="2000" b="1" dirty="0"/>
                        <a:t>(</a:t>
                      </a:r>
                      <a:r>
                        <a:rPr lang="en-US" sz="2000" b="1" dirty="0"/>
                        <a:t>(Johnson &amp; Johnson, 1975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/>
                        <a:t>למידה בצוותים עצמאיים, שבין חבריהם תלות הדדית ואחריות קבוצתית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720513"/>
                  </a:ext>
                </a:extLst>
              </a:tr>
              <a:tr h="689548">
                <a:tc>
                  <a:txBody>
                    <a:bodyPr/>
                    <a:lstStyle/>
                    <a:p>
                      <a:pPr rtl="1"/>
                      <a:r>
                        <a:rPr lang="en-US" sz="2000" dirty="0"/>
                        <a:t>Jigsaw</a:t>
                      </a:r>
                      <a:endParaRPr lang="he-IL" sz="2000" dirty="0"/>
                    </a:p>
                    <a:p>
                      <a:pPr rtl="1"/>
                      <a:r>
                        <a:rPr lang="he-IL" sz="2000" dirty="0"/>
                        <a:t>(</a:t>
                      </a:r>
                      <a:r>
                        <a:rPr lang="en-US" sz="2000" dirty="0"/>
                        <a:t>(</a:t>
                      </a:r>
                      <a:r>
                        <a:rPr lang="en-US" sz="2000" dirty="0" err="1"/>
                        <a:t>Slavin</a:t>
                      </a:r>
                      <a:r>
                        <a:rPr lang="en-US" sz="2000" dirty="0"/>
                        <a:t>, 1986</a:t>
                      </a:r>
                      <a:endParaRPr lang="he-I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dirty="0"/>
                        <a:t>חלוקת תכנים, קבוצות מומחים והחלפה לקבוצות מעורבות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6815693"/>
                  </a:ext>
                </a:extLst>
              </a:tr>
              <a:tr h="708036">
                <a:tc>
                  <a:txBody>
                    <a:bodyPr/>
                    <a:lstStyle/>
                    <a:p>
                      <a:pPr rtl="1"/>
                      <a:r>
                        <a:rPr lang="en-US" sz="2000" dirty="0"/>
                        <a:t>Team Assisted Individualization</a:t>
                      </a:r>
                      <a:endParaRPr lang="he-IL" sz="2000" dirty="0"/>
                    </a:p>
                    <a:p>
                      <a:pPr rtl="1"/>
                      <a:r>
                        <a:rPr lang="he-IL" sz="2000" dirty="0"/>
                        <a:t>(</a:t>
                      </a:r>
                      <a:r>
                        <a:rPr lang="en-US" sz="2000" dirty="0"/>
                        <a:t> (</a:t>
                      </a:r>
                      <a:r>
                        <a:rPr lang="en-US" sz="2000" dirty="0" err="1"/>
                        <a:t>Slavin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Leavey</a:t>
                      </a:r>
                      <a:r>
                        <a:rPr lang="en-US" sz="2000" dirty="0"/>
                        <a:t>, &amp; Madden, 1986</a:t>
                      </a:r>
                      <a:endParaRPr lang="he-I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dirty="0"/>
                        <a:t>חונכות בקבוצות הטרוגניות לפי יכולות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4793972"/>
                  </a:ext>
                </a:extLst>
              </a:tr>
              <a:tr h="689547">
                <a:tc>
                  <a:txBody>
                    <a:bodyPr/>
                    <a:lstStyle/>
                    <a:p>
                      <a:pPr rtl="1"/>
                      <a:r>
                        <a:rPr lang="en-US" sz="2000" dirty="0"/>
                        <a:t>Teams Achievement Divisions</a:t>
                      </a:r>
                      <a:endParaRPr lang="he-IL" sz="2000" dirty="0"/>
                    </a:p>
                    <a:p>
                      <a:pPr rtl="1"/>
                      <a:r>
                        <a:rPr lang="he-IL" sz="2000" dirty="0"/>
                        <a:t>(</a:t>
                      </a:r>
                      <a:r>
                        <a:rPr lang="en-US" sz="2000" dirty="0"/>
                        <a:t>(</a:t>
                      </a:r>
                      <a:r>
                        <a:rPr lang="en-US" sz="2000" dirty="0" err="1"/>
                        <a:t>Slavin</a:t>
                      </a:r>
                      <a:r>
                        <a:rPr lang="en-US" sz="2000" dirty="0"/>
                        <a:t>, 1978</a:t>
                      </a:r>
                      <a:endParaRPr lang="he-I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dirty="0"/>
                        <a:t>קבוצות הישגים, שילוב רמות ידע שונות בקבוצה</a:t>
                      </a:r>
                      <a:r>
                        <a:rPr lang="en-US" sz="2000" dirty="0"/>
                        <a:t> </a:t>
                      </a:r>
                      <a:r>
                        <a:rPr lang="he-IL" sz="2000" dirty="0"/>
                        <a:t> והגעה לסטנדרט נדרש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0234493"/>
                  </a:ext>
                </a:extLst>
              </a:tr>
              <a:tr h="723025"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/>
                        <a:t>Group Investigation</a:t>
                      </a:r>
                      <a:endParaRPr lang="he-IL" sz="2000" b="1" dirty="0"/>
                    </a:p>
                    <a:p>
                      <a:pPr rtl="1"/>
                      <a:r>
                        <a:rPr lang="en-US" sz="2000" b="1" dirty="0"/>
                        <a:t>(Sharan &amp; Sharan, 1990)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/>
                        <a:t>למידת חקר באמצעות דיון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5458448"/>
                  </a:ext>
                </a:extLst>
              </a:tr>
              <a:tr h="704538"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/>
                        <a:t>Academic Controversy</a:t>
                      </a:r>
                    </a:p>
                    <a:p>
                      <a:pPr rtl="1"/>
                      <a:r>
                        <a:rPr lang="he-IL" sz="2000" b="1" dirty="0"/>
                        <a:t>(</a:t>
                      </a:r>
                      <a:r>
                        <a:rPr lang="en-US" sz="2000" b="1" dirty="0"/>
                        <a:t>(Johnson &amp; Johnson, 1979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/>
                        <a:t>קונפליקט אקדמי והנחיית הצוותים להגיע לקונצנזוס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2775238"/>
                  </a:ext>
                </a:extLst>
              </a:tr>
              <a:tr h="836932">
                <a:tc>
                  <a:txBody>
                    <a:bodyPr/>
                    <a:lstStyle/>
                    <a:p>
                      <a:pPr rtl="1"/>
                      <a:r>
                        <a:rPr lang="en-US" sz="2000" dirty="0"/>
                        <a:t>Think-Pair-Share</a:t>
                      </a:r>
                    </a:p>
                    <a:p>
                      <a:pPr rtl="1"/>
                      <a:r>
                        <a:rPr lang="he-IL" sz="2000" dirty="0"/>
                        <a:t>(</a:t>
                      </a:r>
                      <a:r>
                        <a:rPr lang="en-US" sz="2000" dirty="0"/>
                        <a:t>(Kagan, 1989</a:t>
                      </a:r>
                      <a:endParaRPr lang="he-I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dirty="0"/>
                        <a:t>שלושה שלבים: לימוד עצמי (חשיבה/קריאה) ציוות ושיתוף ברעיונות, שיתוף בקבוצה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101024"/>
                  </a:ext>
                </a:extLst>
              </a:tr>
              <a:tr h="836932">
                <a:tc>
                  <a:txBody>
                    <a:bodyPr/>
                    <a:lstStyle/>
                    <a:p>
                      <a:pPr rtl="1"/>
                      <a:r>
                        <a:rPr lang="en-US" sz="2000" dirty="0"/>
                        <a:t>Peer Learning</a:t>
                      </a:r>
                    </a:p>
                    <a:p>
                      <a:pPr rtl="1"/>
                      <a:r>
                        <a:rPr lang="he-IL" sz="2000" dirty="0"/>
                        <a:t>(</a:t>
                      </a:r>
                      <a:r>
                        <a:rPr lang="en-US" sz="2000" dirty="0"/>
                        <a:t>(O'Donnell &amp; King, 1999</a:t>
                      </a:r>
                      <a:endParaRPr lang="he-I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dirty="0"/>
                        <a:t>למידה הדדית באמצעות דיון/צפייה, ללא הנחיה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06471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5703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681DD37-E056-4134-8EC3-E2F96D8D67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7275" y="448013"/>
            <a:ext cx="10363200" cy="657225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rtl="0"/>
            <a:r>
              <a:rPr lang="he-IL" dirty="0"/>
              <a:t>תפקיד הטכנולוגיה בקידום למידה שיתופית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162041D5-D862-4B77-A601-9B68C51D3D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4434" y="1358089"/>
            <a:ext cx="10363200" cy="4497962"/>
          </a:xfrm>
        </p:spPr>
        <p:txBody>
          <a:bodyPr>
            <a:noAutofit/>
          </a:bodyPr>
          <a:lstStyle/>
          <a:p>
            <a:pPr algn="r"/>
            <a:r>
              <a:rPr lang="he-IL" sz="2400" dirty="0"/>
              <a:t>שילוב יישומים שיתופיים בהקשר חינוכי נמצא כמקדם השתתפות פעילה ומגביר את מעורבות של הלומדים בתהליכי הלמידה, תוך הבנייה של ידע (</a:t>
            </a:r>
            <a:r>
              <a:rPr lang="en-US" sz="2400" dirty="0"/>
              <a:t>Parker &amp; Chao, 2007</a:t>
            </a:r>
            <a:r>
              <a:rPr lang="he-IL" sz="2400" dirty="0"/>
              <a:t>). </a:t>
            </a:r>
          </a:p>
          <a:p>
            <a:pPr algn="r"/>
            <a:r>
              <a:rPr lang="he-IL" sz="2400" dirty="0"/>
              <a:t>הטכנולוגיה אינה מחליפה את השיח, אלא היא תומכת בו.</a:t>
            </a:r>
          </a:p>
          <a:p>
            <a:pPr algn="r"/>
            <a:endParaRPr lang="he-IL" sz="2400" dirty="0"/>
          </a:p>
          <a:p>
            <a:pPr algn="r"/>
            <a:r>
              <a:rPr lang="he-IL" sz="2400" dirty="0"/>
              <a:t>במחקר על שסקר אילו טכנולוגיות ענן שימשו ללמידה שיתופית ומהן ההזדמנויות והאתגרים הטמונים בכלים אלה, יצרו הכותבים טקסונומיה של כלים שיתופיים השימושים העיקריים שנמצאו הם: תגובה, הצגת רעיונות, שיתוף מסכים, צ'אטים ומסרים מידיים, העלאת קבצים, ציור, אחסון וכתיבת </a:t>
            </a:r>
            <a:r>
              <a:rPr lang="he-IL" sz="2400" dirty="0" err="1"/>
              <a:t>פוסטים</a:t>
            </a:r>
            <a:r>
              <a:rPr lang="he-IL" sz="2400" dirty="0"/>
              <a:t>. </a:t>
            </a:r>
          </a:p>
          <a:p>
            <a:pPr algn="r"/>
            <a:r>
              <a:rPr lang="he-IL" sz="2400" dirty="0"/>
              <a:t>הרווחים העיקריים היות פיתוח חשיבה רפלקטיבית, יצירת רעיונות, פיתוח דיון פעיל, שיתוף ועריכה של מקורות מידע, פתרון בעיות שיתופי (</a:t>
            </a:r>
            <a:r>
              <a:rPr lang="en-US" sz="2400" dirty="0"/>
              <a:t>Al-</a:t>
            </a:r>
            <a:r>
              <a:rPr lang="en-US" sz="2400" dirty="0" err="1"/>
              <a:t>Samarraie</a:t>
            </a:r>
            <a:r>
              <a:rPr lang="en-US" sz="2400" dirty="0"/>
              <a:t> &amp; Saeed, 2018</a:t>
            </a:r>
            <a:r>
              <a:rPr lang="he-IL" sz="2400" dirty="0"/>
              <a:t>).</a:t>
            </a:r>
          </a:p>
          <a:p>
            <a:pPr rtl="0"/>
            <a:endParaRPr lang="he-IL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654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039"/>
    </mc:Choice>
    <mc:Fallback xmlns="">
      <p:transition spd="slow" advTm="71039"/>
    </mc:Fallback>
  </mc:AlternateContent>
  <p:extLst mod="1">
    <p:ext uri="{E180D4A7-C9FB-4DFB-919C-405C955672EB}">
      <p14:showEvtLst xmlns:p14="http://schemas.microsoft.com/office/powerpoint/2010/main">
        <p14:playEvt time="3974" objId="4"/>
        <p14:stopEvt time="63564" objId="4"/>
        <p14:playEvt time="65526" objId="4"/>
        <p14:stopEvt time="71039" objId="4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F0C870DA-C21B-4C10-9026-CF6AFDF0E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373" y="223520"/>
            <a:ext cx="10629254" cy="6096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CA95D7-7128-4B48-88BA-D627245944AC}"/>
              </a:ext>
            </a:extLst>
          </p:cNvPr>
          <p:cNvSpPr txBox="1"/>
          <p:nvPr/>
        </p:nvSpPr>
        <p:spPr>
          <a:xfrm>
            <a:off x="8615680" y="5950188"/>
            <a:ext cx="316991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(Al-</a:t>
            </a:r>
            <a:r>
              <a:rPr lang="en-US" dirty="0" err="1"/>
              <a:t>Samarraie</a:t>
            </a:r>
            <a:r>
              <a:rPr lang="en-US" dirty="0"/>
              <a:t> &amp; Saeed, 2018)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86022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13D1B0F-5089-49AF-B465-01542B08B2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7125" y="448621"/>
            <a:ext cx="10363200" cy="657225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rtl="0"/>
            <a:r>
              <a:rPr lang="he-IL" sz="2800" dirty="0"/>
              <a:t>מתודולוגיה</a:t>
            </a:r>
            <a:endParaRPr lang="he-IL" dirty="0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E22C6142-8448-4C15-B7E6-CA6F3CC425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800" y="1294319"/>
            <a:ext cx="10363200" cy="1618575"/>
          </a:xfrm>
        </p:spPr>
        <p:txBody>
          <a:bodyPr>
            <a:noAutofit/>
          </a:bodyPr>
          <a:lstStyle/>
          <a:p>
            <a:pPr algn="r"/>
            <a:r>
              <a:rPr lang="he-IL" sz="2400" dirty="0"/>
              <a:t>- מחקר עיצוב </a:t>
            </a:r>
            <a:r>
              <a:rPr lang="en-US" sz="2400" dirty="0"/>
              <a:t>(Anderson &amp; Shattuck, 2012)</a:t>
            </a:r>
            <a:r>
              <a:rPr lang="he-IL" sz="2400" dirty="0"/>
              <a:t> </a:t>
            </a:r>
          </a:p>
          <a:p>
            <a:pPr algn="r"/>
            <a:r>
              <a:rPr lang="he-IL" sz="2400" dirty="0"/>
              <a:t>מטרתו היא לפתח וליישם מודל להפעלת קורס אקדמי למורים בפועל בהקשר נטורליסטי, ברוח העקרונות של למידה לאורך החיים (</a:t>
            </a:r>
            <a:r>
              <a:rPr lang="en-US" sz="2400" dirty="0"/>
              <a:t>Life Long Learning</a:t>
            </a:r>
            <a:r>
              <a:rPr lang="he-IL" sz="2400" dirty="0"/>
              <a:t>). </a:t>
            </a:r>
          </a:p>
          <a:p>
            <a:pPr algn="r"/>
            <a:r>
              <a:rPr lang="he-IL" sz="2400" dirty="0"/>
              <a:t>- </a:t>
            </a:r>
            <a:r>
              <a:rPr lang="he-IL" sz="2000" dirty="0"/>
              <a:t>פיתוח המודל בוצע כתוצר של הצעה לתכנון ופיתוח קורס בהוראה-למידה חדשנית שקיבלה את מלגת הנשיאה.</a:t>
            </a:r>
            <a:endParaRPr lang="he-IL" sz="2400" dirty="0"/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2A73C909-228F-48AE-9FED-494646325DAB}"/>
              </a:ext>
            </a:extLst>
          </p:cNvPr>
          <p:cNvSpPr txBox="1">
            <a:spLocks/>
          </p:cNvSpPr>
          <p:nvPr/>
        </p:nvSpPr>
        <p:spPr>
          <a:xfrm>
            <a:off x="812800" y="3268493"/>
            <a:ext cx="10363200" cy="29313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219170" rtl="1" eaLnBrk="1" latinLnBrk="0" hangingPunct="1">
              <a:spcBef>
                <a:spcPct val="20000"/>
              </a:spcBef>
              <a:buFont typeface="Arial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1" eaLnBrk="1" latinLnBrk="0" hangingPunct="1">
              <a:spcBef>
                <a:spcPct val="20000"/>
              </a:spcBef>
              <a:buFont typeface="Arial" pitchFamily="34" charset="0"/>
              <a:buNone/>
              <a:defRPr sz="37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1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1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1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1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1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1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1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e-IL" sz="2400" b="1" dirty="0"/>
              <a:t>כלי מחקר</a:t>
            </a:r>
          </a:p>
          <a:p>
            <a:pPr algn="r"/>
            <a:r>
              <a:rPr lang="he-IL" sz="2400" dirty="0"/>
              <a:t>- ניתוח מסמכים שהכילו סילבוס, תכנוני השיעורים; </a:t>
            </a:r>
          </a:p>
          <a:p>
            <a:pPr algn="r"/>
            <a:r>
              <a:rPr lang="he-IL" sz="2400" dirty="0"/>
              <a:t>- קבוצות מיקוד עם הלומדים שכללו שיח מטא-</a:t>
            </a:r>
            <a:r>
              <a:rPr lang="he-IL" sz="2400" dirty="0" err="1"/>
              <a:t>קוגנטיבי</a:t>
            </a:r>
            <a:r>
              <a:rPr lang="he-IL" sz="2400" dirty="0"/>
              <a:t> ורפלקטיבי; </a:t>
            </a:r>
          </a:p>
          <a:p>
            <a:pPr algn="r"/>
            <a:r>
              <a:rPr lang="he-IL" sz="2400" dirty="0"/>
              <a:t>- רפלקציות שחיברו הלומדים: תיאור מהלך ומבנה הקורס, עקרונות הפדגוגיים, את תרומתו האקדמית של הקורס עבורם, ואת תרומתה, אם בכלל, של הטכנולוגיה לקידום מטרות הקורס ועקרונותיו</a:t>
            </a:r>
            <a:r>
              <a:rPr lang="he-IL" dirty="0"/>
              <a:t>.</a:t>
            </a:r>
            <a:endParaRPr lang="en-US" dirty="0"/>
          </a:p>
          <a:p>
            <a:endParaRPr lang="en-US" sz="2400" b="1" dirty="0"/>
          </a:p>
          <a:p>
            <a:endParaRPr lang="he-IL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883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187"/>
    </mc:Choice>
    <mc:Fallback xmlns="">
      <p:transition spd="slow" advTm="65187"/>
    </mc:Fallback>
  </mc:AlternateContent>
  <p:extLst mod="1">
    <p:ext uri="{E180D4A7-C9FB-4DFB-919C-405C955672EB}">
      <p14:showEvtLst xmlns:p14="http://schemas.microsoft.com/office/powerpoint/2010/main">
        <p14:playEvt time="5661" objId="5"/>
        <p14:stopEvt time="64657" objId="5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6830484-6047-421D-B846-B7D670F8FA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7275" y="425450"/>
            <a:ext cx="10363200" cy="657225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e-IL" dirty="0"/>
              <a:t>שאלות המחקר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FCA535-5411-4330-BABE-DEB9BF808FFC}"/>
              </a:ext>
            </a:extLst>
          </p:cNvPr>
          <p:cNvSpPr txBox="1"/>
          <p:nvPr/>
        </p:nvSpPr>
        <p:spPr>
          <a:xfrm>
            <a:off x="609600" y="1905506"/>
            <a:ext cx="10363200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lvl="0" indent="-342900" algn="r" rtl="1">
              <a:buFont typeface="+mj-lt"/>
              <a:buAutoNum type="arabicPeriod"/>
            </a:pPr>
            <a:r>
              <a:rPr lang="he-IL" sz="3200" dirty="0"/>
              <a:t>מהם עקרונות העיצוב הפדגוגיים והמבניים של מודל תכנון לימודים בקורס אקדמי המבוסס על מקרים </a:t>
            </a:r>
            <a:r>
              <a:rPr lang="he-IL" sz="3200" dirty="0" err="1"/>
              <a:t>דילמיים</a:t>
            </a:r>
            <a:r>
              <a:rPr lang="he-IL" sz="3200" dirty="0"/>
              <a:t> ולמידה שיתופית משולבת טכנולוגיה?</a:t>
            </a:r>
            <a:endParaRPr lang="en-US" sz="3200" dirty="0"/>
          </a:p>
          <a:p>
            <a:pPr marL="342900" indent="-342900" algn="r" rtl="1">
              <a:buFont typeface="+mj-lt"/>
              <a:buAutoNum type="arabicPeriod"/>
            </a:pPr>
            <a:r>
              <a:rPr lang="he-IL" sz="3200" dirty="0"/>
              <a:t>כיצד מורים-לומדים בקורס האקדמי מעריכים ומפרשים תהליכי הוראה ולמידה בהקשר של: תפקיד הלומדים, תפקיד המנחה ותפקיד הטכנולוגיה?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027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524"/>
    </mc:Choice>
    <mc:Fallback xmlns="">
      <p:transition spd="slow" advTm="42524"/>
    </mc:Fallback>
  </mc:AlternateContent>
  <p:extLst mod="1">
    <p:ext uri="{E180D4A7-C9FB-4DFB-919C-405C955672EB}">
      <p14:showEvtLst xmlns:p14="http://schemas.microsoft.com/office/powerpoint/2010/main">
        <p14:playEvt time="2663" objId="6"/>
        <p14:stopEvt time="42524" objId="6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13D1B0F-5089-49AF-B465-01542B08B2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0450" y="467671"/>
            <a:ext cx="10363200" cy="657225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1" algn="ctr" rtl="0"/>
            <a:r>
              <a:rPr lang="he-IL" sz="2800" b="1" dirty="0"/>
              <a:t>משתתפים </a:t>
            </a:r>
            <a:endParaRPr lang="en-US" sz="2800" b="1" dirty="0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E22C6142-8448-4C15-B7E6-CA6F3CC425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800" y="1692613"/>
            <a:ext cx="10363200" cy="3768387"/>
          </a:xfrm>
        </p:spPr>
        <p:txBody>
          <a:bodyPr>
            <a:normAutofit/>
          </a:bodyPr>
          <a:lstStyle/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he-IL" sz="3200" dirty="0"/>
              <a:t>40 מורים-סטודנטים: </a:t>
            </a:r>
            <a:r>
              <a:rPr lang="en-US" sz="3200" dirty="0"/>
              <a:t>32F , 8M</a:t>
            </a:r>
            <a:r>
              <a:rPr lang="he-IL" sz="3200" dirty="0"/>
              <a:t>, רב תרבותית, 26-59, 90% מורים וגננות בפועל ובעלי תפקידים, 10% בשבתון.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he-IL" sz="3200" dirty="0"/>
              <a:t>קורס בית הספר כמערכת ארגונית (1ש"ס)  - </a:t>
            </a:r>
            <a:r>
              <a:rPr lang="en-US" sz="3200" dirty="0"/>
              <a:t>M.Ed.</a:t>
            </a:r>
            <a:endParaRPr lang="he-IL" sz="3200" dirty="0"/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he-IL" sz="3200" dirty="0"/>
              <a:t>2016-2018</a:t>
            </a:r>
            <a:endParaRPr lang="en-US" sz="3200" dirty="0"/>
          </a:p>
          <a:p>
            <a:pPr marL="342900" indent="-342900" algn="r">
              <a:buFont typeface="Arial" panose="020B0604020202020204" pitchFamily="34" charset="0"/>
              <a:buChar char="•"/>
            </a:pPr>
            <a:endParaRPr lang="he-IL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653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00"/>
    </mc:Choice>
    <mc:Fallback xmlns="">
      <p:transition spd="slow" advTm="56800"/>
    </mc:Fallback>
  </mc:AlternateContent>
  <p:extLst mod="1">
    <p:ext uri="{E180D4A7-C9FB-4DFB-919C-405C955672EB}">
      <p14:showEvtLst xmlns:p14="http://schemas.microsoft.com/office/powerpoint/2010/main">
        <p14:playEvt time="1960" objId="8"/>
        <p14:stopEvt time="55295" objId="8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B79266D-58B8-4E2C-9DE8-F32B87B42D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8225" y="257175"/>
            <a:ext cx="10363200" cy="849481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br>
              <a:rPr lang="en-US" sz="3200" dirty="0"/>
            </a:br>
            <a:r>
              <a:rPr lang="he-IL" sz="3200" dirty="0"/>
              <a:t>הקשר</a:t>
            </a:r>
            <a:r>
              <a:rPr lang="en-GB" sz="3200" dirty="0"/>
              <a:t> </a:t>
            </a:r>
            <a:br>
              <a:rPr lang="en-US" sz="3200" dirty="0"/>
            </a:br>
            <a:endParaRPr lang="he-IL" sz="3200" dirty="0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66794955-27F3-4433-BBA3-9F5B129D41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800" y="1614791"/>
            <a:ext cx="10363200" cy="3846209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r"/>
            <a:r>
              <a:rPr lang="he-IL" sz="2800" dirty="0"/>
              <a:t>הקורס- "בית הספר כמערכת ארגונית" </a:t>
            </a:r>
          </a:p>
          <a:p>
            <a:pPr algn="r"/>
            <a:r>
              <a:rPr lang="he-IL" sz="2800" dirty="0"/>
              <a:t>מטרות:</a:t>
            </a:r>
          </a:p>
          <a:p>
            <a:pPr algn="r"/>
            <a:r>
              <a:rPr lang="he-IL" sz="2800" dirty="0"/>
              <a:t>א. העמקת הידע התיאורטי והפרקטי בתחום הארגונים החינוכיים ופיתוח תפיסה מערכתית ומנהיגותית, הנשענת על הבנת מאפייניו הייחודים של בית-הספר וזהותו המקצועית של הלומד ;</a:t>
            </a:r>
          </a:p>
          <a:p>
            <a:pPr algn="r"/>
            <a:r>
              <a:rPr lang="he-IL" sz="2800" dirty="0"/>
              <a:t>ב. פיתוח החשיבה הביקורתית אודות תהליכים חברתיים-תרבותיים-ארגוניים בהם מעורב בית הספר /גן הילדים ;</a:t>
            </a:r>
          </a:p>
          <a:p>
            <a:pPr algn="r"/>
            <a:r>
              <a:rPr lang="he-IL" sz="2800" dirty="0"/>
              <a:t>ג. פיתוח וגיבוש זהות פרופסיונאלית מבוססת ידע וערכים רלוונטיים להקשר הייחודי של המורים-הלומדים.</a:t>
            </a:r>
            <a:endParaRPr lang="en-US" sz="2800" dirty="0"/>
          </a:p>
          <a:p>
            <a:pPr algn="l"/>
            <a:endParaRPr lang="he-IL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542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735"/>
    </mc:Choice>
    <mc:Fallback xmlns="">
      <p:transition spd="slow" advTm="55735"/>
    </mc:Fallback>
  </mc:AlternateContent>
  <p:extLst mod="1">
    <p:ext uri="{E180D4A7-C9FB-4DFB-919C-405C955672EB}">
      <p14:showEvtLst xmlns:p14="http://schemas.microsoft.com/office/powerpoint/2010/main">
        <p14:playEvt time="2040" objId="5"/>
        <p14:stopEvt time="55086" objId="5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5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heme/theme1.xml><?xml version="1.0" encoding="utf-8"?>
<a:theme xmlns:a="http://schemas.openxmlformats.org/drawingml/2006/main" name="מצגת אנגלית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מצגת אנגלית</Template>
  <TotalTime>10150</TotalTime>
  <Words>1025</Words>
  <Application>Microsoft Office PowerPoint</Application>
  <PresentationFormat>מסך רחב</PresentationFormat>
  <Paragraphs>149</Paragraphs>
  <Slides>17</Slides>
  <Notes>3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מצגת אנגלית</vt:lpstr>
      <vt:lpstr>למידה מבוססת דילמות משולבת טכנולוגיה שיתופית – מודל לעיצוב קורס הכשרת מורים  </vt:lpstr>
      <vt:lpstr>למידה מבוססת דילמות Dilemma Based Learning </vt:lpstr>
      <vt:lpstr>למידה שיתופית (Collaborative Learning)</vt:lpstr>
      <vt:lpstr>תפקיד הטכנולוגיה בקידום למידה שיתופית</vt:lpstr>
      <vt:lpstr>מצגת של PowerPoint‏</vt:lpstr>
      <vt:lpstr>מתודולוגיה</vt:lpstr>
      <vt:lpstr>שאלות המחקר</vt:lpstr>
      <vt:lpstr>משתתפים </vt:lpstr>
      <vt:lpstr> הקשר  </vt:lpstr>
      <vt:lpstr>Dilemma Based Learning Integrated Collaborative Technologies (DBLCT) model</vt:lpstr>
      <vt:lpstr>שיעור 3 – פיגומים לכתיבת דילמה</vt:lpstr>
      <vt:lpstr>שיעורים 4-13 – דיון צוותי בדילמה בשילוב טכנולוגיה שיתופית</vt:lpstr>
      <vt:lpstr>מצגת של PowerPoint‏</vt:lpstr>
      <vt:lpstr> Dilemma Based Learning Integrated Collaborative Technologies  (DBLCT) Model  </vt:lpstr>
      <vt:lpstr>מצגת של PowerPoint‏</vt:lpstr>
      <vt:lpstr>References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גל אייל</dc:creator>
  <cp:lastModifiedBy>גל אייל</cp:lastModifiedBy>
  <cp:revision>102</cp:revision>
  <dcterms:created xsi:type="dcterms:W3CDTF">2018-05-28T07:30:37Z</dcterms:created>
  <dcterms:modified xsi:type="dcterms:W3CDTF">2018-06-28T07:34:33Z</dcterms:modified>
</cp:coreProperties>
</file>