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9"/>
  </p:notesMasterIdLst>
  <p:sldIdLst>
    <p:sldId id="286" r:id="rId2"/>
    <p:sldId id="260" r:id="rId3"/>
    <p:sldId id="303" r:id="rId4"/>
    <p:sldId id="288" r:id="rId5"/>
    <p:sldId id="287" r:id="rId6"/>
    <p:sldId id="304" r:id="rId7"/>
    <p:sldId id="261" r:id="rId8"/>
    <p:sldId id="305" r:id="rId9"/>
    <p:sldId id="306" r:id="rId10"/>
    <p:sldId id="307" r:id="rId11"/>
    <p:sldId id="308" r:id="rId12"/>
    <p:sldId id="309" r:id="rId13"/>
    <p:sldId id="310" r:id="rId14"/>
    <p:sldId id="314" r:id="rId15"/>
    <p:sldId id="296" r:id="rId16"/>
    <p:sldId id="271" r:id="rId17"/>
    <p:sldId id="313" r:id="rId18"/>
    <p:sldId id="285" r:id="rId19"/>
    <p:sldId id="297" r:id="rId20"/>
    <p:sldId id="311" r:id="rId21"/>
    <p:sldId id="299" r:id="rId22"/>
    <p:sldId id="302" r:id="rId23"/>
    <p:sldId id="300" r:id="rId24"/>
    <p:sldId id="315" r:id="rId25"/>
    <p:sldId id="283" r:id="rId26"/>
    <p:sldId id="312" r:id="rId27"/>
    <p:sldId id="276" r:id="rId2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at"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706" autoAdjust="0"/>
    <p:restoredTop sz="91398" autoAdjust="0"/>
  </p:normalViewPr>
  <p:slideViewPr>
    <p:cSldViewPr>
      <p:cViewPr varScale="1">
        <p:scale>
          <a:sx n="80" d="100"/>
          <a:sy n="80" d="100"/>
        </p:scale>
        <p:origin x="1536" y="6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1505;&#1502;&#1497;&#1504;&#1512;&#1497;&#1493;&#1503;%20-%20&#1499;&#1514;&#1492;%20&#1492;&#1508;&#1493;&#1499;&#1492;\&#1496;&#1489;&#1500;&#1488;&#1493;&#1514;%20&#1493;&#1490;&#1512;&#1508;&#1497;&#1501;%20-%20&#1505;&#1502;&#1497;&#1504;&#1512;&#1497;&#1493;&#15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a:latin typeface="David" pitchFamily="34" charset="-79"/>
                <a:cs typeface="David" pitchFamily="34" charset="-79"/>
              </a:defRPr>
            </a:pPr>
            <a:r>
              <a:rPr lang="he-IL" sz="1800" b="1" dirty="0">
                <a:latin typeface="David" pitchFamily="34" charset="-79"/>
                <a:cs typeface="David" pitchFamily="34" charset="-79"/>
              </a:rPr>
              <a:t>ממצאים - קבוצת</a:t>
            </a:r>
            <a:r>
              <a:rPr lang="he-IL" sz="1800" b="1" baseline="0" dirty="0">
                <a:latin typeface="David" pitchFamily="34" charset="-79"/>
                <a:cs typeface="David" pitchFamily="34" charset="-79"/>
              </a:rPr>
              <a:t> ביקורת מול קבוצת התערבות</a:t>
            </a:r>
            <a:endParaRPr lang="he-IL" sz="1800" b="1" dirty="0">
              <a:latin typeface="David" pitchFamily="34" charset="-79"/>
              <a:cs typeface="David" pitchFamily="34" charset="-79"/>
            </a:endParaRPr>
          </a:p>
        </c:rich>
      </c:tx>
      <c:layout>
        <c:manualLayout>
          <c:xMode val="edge"/>
          <c:yMode val="edge"/>
          <c:x val="0.16476394312611425"/>
          <c:y val="3.2811334824757905E-2"/>
        </c:manualLayout>
      </c:layout>
      <c:overlay val="1"/>
    </c:title>
    <c:autoTitleDeleted val="0"/>
    <c:view3D>
      <c:rotX val="15"/>
      <c:rotY val="340"/>
      <c:rAngAx val="0"/>
    </c:view3D>
    <c:floor>
      <c:thickness val="0"/>
    </c:floor>
    <c:sideWall>
      <c:thickness val="0"/>
    </c:sideWall>
    <c:backWall>
      <c:thickness val="0"/>
    </c:backWall>
    <c:plotArea>
      <c:layout>
        <c:manualLayout>
          <c:layoutTarget val="inner"/>
          <c:xMode val="edge"/>
          <c:yMode val="edge"/>
          <c:x val="0.28378345083769235"/>
          <c:y val="5.8293910495733167E-2"/>
          <c:w val="0.59370349913902365"/>
          <c:h val="0.87876024111016093"/>
        </c:manualLayout>
      </c:layout>
      <c:bar3DChart>
        <c:barDir val="col"/>
        <c:grouping val="standard"/>
        <c:varyColors val="0"/>
        <c:ser>
          <c:idx val="0"/>
          <c:order val="0"/>
          <c:tx>
            <c:strRef>
              <c:f>גיליון1!$A$3</c:f>
              <c:strCache>
                <c:ptCount val="1"/>
                <c:pt idx="0">
                  <c:v>קבוצת ביקורת N = 22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גיליון1!$B$2:$F$2</c:f>
              <c:strCache>
                <c:ptCount val="5"/>
                <c:pt idx="0">
                  <c:v>מסוגלות עצמית</c:v>
                </c:pt>
                <c:pt idx="1">
                  <c:v>שילוב עבודה בקבוצות</c:v>
                </c:pt>
                <c:pt idx="2">
                  <c:v>אינטראקציה חברתית</c:v>
                </c:pt>
                <c:pt idx="3">
                  <c:v>הישגים - ממוצע כיתתי</c:v>
                </c:pt>
                <c:pt idx="4">
                  <c:v>שביעות רצון</c:v>
                </c:pt>
              </c:strCache>
            </c:strRef>
          </c:cat>
          <c:val>
            <c:numRef>
              <c:f>גיליון1!$B$3:$F$3</c:f>
              <c:numCache>
                <c:formatCode>General</c:formatCode>
                <c:ptCount val="5"/>
                <c:pt idx="0">
                  <c:v>4.0606</c:v>
                </c:pt>
                <c:pt idx="1">
                  <c:v>2.3181999999999987</c:v>
                </c:pt>
                <c:pt idx="2">
                  <c:v>3.4293</c:v>
                </c:pt>
                <c:pt idx="3">
                  <c:v>4.3</c:v>
                </c:pt>
              </c:numCache>
            </c:numRef>
          </c:val>
          <c:extLst>
            <c:ext xmlns:c16="http://schemas.microsoft.com/office/drawing/2014/chart" uri="{C3380CC4-5D6E-409C-BE32-E72D297353CC}">
              <c16:uniqueId val="{00000000-8B02-4124-9642-5CC20FA50BAD}"/>
            </c:ext>
          </c:extLst>
        </c:ser>
        <c:ser>
          <c:idx val="1"/>
          <c:order val="1"/>
          <c:tx>
            <c:strRef>
              <c:f>גיליון1!$A$4</c:f>
              <c:strCache>
                <c:ptCount val="1"/>
                <c:pt idx="0">
                  <c:v>קבוצת התערבות  N = 27</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גיליון1!$B$2:$F$2</c:f>
              <c:strCache>
                <c:ptCount val="5"/>
                <c:pt idx="0">
                  <c:v>מסוגלות עצמית</c:v>
                </c:pt>
                <c:pt idx="1">
                  <c:v>שילוב עבודה בקבוצות</c:v>
                </c:pt>
                <c:pt idx="2">
                  <c:v>אינטראקציה חברתית</c:v>
                </c:pt>
                <c:pt idx="3">
                  <c:v>הישגים - ממוצע כיתתי</c:v>
                </c:pt>
                <c:pt idx="4">
                  <c:v>שביעות רצון</c:v>
                </c:pt>
              </c:strCache>
            </c:strRef>
          </c:cat>
          <c:val>
            <c:numRef>
              <c:f>גיליון1!$B$4:$F$4</c:f>
              <c:numCache>
                <c:formatCode>General</c:formatCode>
                <c:ptCount val="5"/>
                <c:pt idx="0">
                  <c:v>4.5848999999999975</c:v>
                </c:pt>
                <c:pt idx="1">
                  <c:v>4.5277999999999965</c:v>
                </c:pt>
                <c:pt idx="2">
                  <c:v>4.5391000000000004</c:v>
                </c:pt>
                <c:pt idx="3">
                  <c:v>4.45</c:v>
                </c:pt>
                <c:pt idx="4">
                  <c:v>4.5469999999999997</c:v>
                </c:pt>
              </c:numCache>
            </c:numRef>
          </c:val>
          <c:extLst>
            <c:ext xmlns:c16="http://schemas.microsoft.com/office/drawing/2014/chart" uri="{C3380CC4-5D6E-409C-BE32-E72D297353CC}">
              <c16:uniqueId val="{00000001-8B02-4124-9642-5CC20FA50BAD}"/>
            </c:ext>
          </c:extLst>
        </c:ser>
        <c:dLbls>
          <c:showLegendKey val="0"/>
          <c:showVal val="0"/>
          <c:showCatName val="0"/>
          <c:showSerName val="0"/>
          <c:showPercent val="0"/>
          <c:showBubbleSize val="0"/>
        </c:dLbls>
        <c:gapWidth val="150"/>
        <c:shape val="box"/>
        <c:axId val="81894784"/>
        <c:axId val="81913344"/>
        <c:axId val="81575424"/>
      </c:bar3DChart>
      <c:catAx>
        <c:axId val="81894784"/>
        <c:scaling>
          <c:orientation val="minMax"/>
        </c:scaling>
        <c:delete val="0"/>
        <c:axPos val="b"/>
        <c:title>
          <c:tx>
            <c:rich>
              <a:bodyPr/>
              <a:lstStyle/>
              <a:p>
                <a:pPr>
                  <a:defRPr sz="1200" b="0">
                    <a:latin typeface="David" pitchFamily="34" charset="-79"/>
                    <a:cs typeface="David" pitchFamily="34" charset="-79"/>
                  </a:defRPr>
                </a:pPr>
                <a:r>
                  <a:rPr lang="he-IL" sz="1200" b="0">
                    <a:latin typeface="David" pitchFamily="34" charset="-79"/>
                    <a:cs typeface="David" pitchFamily="34" charset="-79"/>
                  </a:rPr>
                  <a:t>קטגוריה</a:t>
                </a:r>
              </a:p>
            </c:rich>
          </c:tx>
          <c:layout>
            <c:manualLayout>
              <c:xMode val="edge"/>
              <c:yMode val="edge"/>
              <c:x val="0.57190430103672552"/>
              <c:y val="0.87686203621434744"/>
            </c:manualLayout>
          </c:layout>
          <c:overlay val="0"/>
        </c:title>
        <c:numFmt formatCode="General" sourceLinked="0"/>
        <c:majorTickMark val="out"/>
        <c:minorTickMark val="none"/>
        <c:tickLblPos val="nextTo"/>
        <c:crossAx val="81913344"/>
        <c:crosses val="autoZero"/>
        <c:auto val="1"/>
        <c:lblAlgn val="ctr"/>
        <c:lblOffset val="100"/>
        <c:noMultiLvlLbl val="0"/>
      </c:catAx>
      <c:valAx>
        <c:axId val="81913344"/>
        <c:scaling>
          <c:orientation val="minMax"/>
        </c:scaling>
        <c:delete val="0"/>
        <c:axPos val="l"/>
        <c:majorGridlines/>
        <c:title>
          <c:tx>
            <c:rich>
              <a:bodyPr rot="0" vert="horz"/>
              <a:lstStyle/>
              <a:p>
                <a:pPr>
                  <a:defRPr sz="1200" b="0">
                    <a:latin typeface="David" pitchFamily="34" charset="-79"/>
                    <a:cs typeface="David" pitchFamily="34" charset="-79"/>
                  </a:defRPr>
                </a:pPr>
                <a:r>
                  <a:rPr lang="he-IL" sz="1200" b="0">
                    <a:latin typeface="David" pitchFamily="34" charset="-79"/>
                    <a:cs typeface="David" pitchFamily="34" charset="-79"/>
                  </a:rPr>
                  <a:t>ממוצע קטגוריה</a:t>
                </a:r>
              </a:p>
            </c:rich>
          </c:tx>
          <c:layout/>
          <c:overlay val="0"/>
        </c:title>
        <c:numFmt formatCode="General" sourceLinked="1"/>
        <c:majorTickMark val="out"/>
        <c:minorTickMark val="none"/>
        <c:tickLblPos val="nextTo"/>
        <c:crossAx val="81894784"/>
        <c:crosses val="autoZero"/>
        <c:crossBetween val="between"/>
      </c:valAx>
      <c:serAx>
        <c:axId val="81575424"/>
        <c:scaling>
          <c:orientation val="minMax"/>
        </c:scaling>
        <c:delete val="1"/>
        <c:axPos val="b"/>
        <c:majorTickMark val="out"/>
        <c:minorTickMark val="none"/>
        <c:tickLblPos val="none"/>
        <c:crossAx val="81913344"/>
        <c:crosses val="autoZero"/>
      </c:serAx>
      <c:spPr>
        <a:noFill/>
        <a:ln w="25400">
          <a:noFill/>
        </a:ln>
      </c:spPr>
    </c:plotArea>
    <c:legend>
      <c:legendPos val="l"/>
      <c:layout>
        <c:manualLayout>
          <c:xMode val="edge"/>
          <c:yMode val="edge"/>
          <c:x val="2.1314383236713152E-2"/>
          <c:y val="0.69024719736120166"/>
          <c:w val="0.2679915398868008"/>
          <c:h val="9.9836650853425968E-2"/>
        </c:manualLayout>
      </c:layout>
      <c:overlay val="0"/>
      <c:txPr>
        <a:bodyPr/>
        <a:lstStyle/>
        <a:p>
          <a:pPr>
            <a:defRPr sz="1200">
              <a:latin typeface="David" pitchFamily="34" charset="-79"/>
              <a:cs typeface="David" pitchFamily="34" charset="-79"/>
            </a:defRPr>
          </a:pPr>
          <a:endParaRPr lang="he-IL"/>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A5F2FF-261E-4C8C-977E-F019B006BFC4}" type="doc">
      <dgm:prSet loTypeId="urn:microsoft.com/office/officeart/2005/8/layout/hierarchy1" loCatId="hierarchy" qsTypeId="urn:microsoft.com/office/officeart/2005/8/quickstyle/3d4" qsCatId="3D" csTypeId="urn:microsoft.com/office/officeart/2005/8/colors/accent0_3" csCatId="mainScheme" phldr="1"/>
      <dgm:spPr/>
      <dgm:t>
        <a:bodyPr/>
        <a:lstStyle/>
        <a:p>
          <a:pPr rtl="1"/>
          <a:endParaRPr lang="he-IL"/>
        </a:p>
      </dgm:t>
    </dgm:pt>
    <dgm:pt modelId="{EA3BE379-27ED-46F8-B5C5-4257B47177B3}">
      <dgm:prSet phldrT="[טקסט]" custT="1"/>
      <dgm:spPr/>
      <dgm:t>
        <a:bodyPr/>
        <a:lstStyle/>
        <a:p>
          <a:pPr rtl="1"/>
          <a:r>
            <a:rPr lang="he-IL" sz="2000" b="1" dirty="0">
              <a:latin typeface="David" pitchFamily="34" charset="-79"/>
              <a:cs typeface="David" pitchFamily="34" charset="-79"/>
            </a:rPr>
            <a:t>כיתה הפוכה</a:t>
          </a:r>
        </a:p>
        <a:p>
          <a:pPr rtl="1"/>
          <a:r>
            <a:rPr lang="he-IL" sz="2000" b="1" dirty="0">
              <a:latin typeface="David" pitchFamily="34" charset="-79"/>
              <a:cs typeface="David" pitchFamily="34" charset="-79"/>
            </a:rPr>
            <a:t>הוראה היברידית</a:t>
          </a:r>
        </a:p>
      </dgm:t>
    </dgm:pt>
    <dgm:pt modelId="{9DB184F4-A8A8-4BDF-934D-F9B9252492EB}" type="parTrans" cxnId="{5EB9009D-25C0-4826-9072-ACEECA9D64F1}">
      <dgm:prSet/>
      <dgm:spPr/>
      <dgm:t>
        <a:bodyPr/>
        <a:lstStyle/>
        <a:p>
          <a:pPr rtl="1"/>
          <a:endParaRPr lang="he-IL" sz="2000" b="0">
            <a:latin typeface="David" panose="020E0502060401010101" pitchFamily="34" charset="-79"/>
            <a:cs typeface="David" panose="020E0502060401010101" pitchFamily="34" charset="-79"/>
          </a:endParaRPr>
        </a:p>
      </dgm:t>
    </dgm:pt>
    <dgm:pt modelId="{1ED137EC-D157-4967-8859-F6CAF0B50870}" type="sibTrans" cxnId="{5EB9009D-25C0-4826-9072-ACEECA9D64F1}">
      <dgm:prSet/>
      <dgm:spPr/>
      <dgm:t>
        <a:bodyPr/>
        <a:lstStyle/>
        <a:p>
          <a:pPr rtl="1"/>
          <a:endParaRPr lang="he-IL" sz="2000" b="0">
            <a:latin typeface="David" panose="020E0502060401010101" pitchFamily="34" charset="-79"/>
            <a:cs typeface="David" panose="020E0502060401010101" pitchFamily="34" charset="-79"/>
          </a:endParaRPr>
        </a:p>
      </dgm:t>
    </dgm:pt>
    <dgm:pt modelId="{B7030809-9D12-4ACD-A93F-8C8042B64F73}">
      <dgm:prSet phldrT="[טקסט]" custT="1"/>
      <dgm:spPr/>
      <dgm:t>
        <a:bodyPr/>
        <a:lstStyle/>
        <a:p>
          <a:pPr rtl="1"/>
          <a:r>
            <a:rPr lang="he-IL" sz="2000" b="0" dirty="0">
              <a:latin typeface="David" pitchFamily="34" charset="-79"/>
              <a:cs typeface="David" pitchFamily="34" charset="-79"/>
            </a:rPr>
            <a:t>הוראה פנים מול פנים</a:t>
          </a:r>
        </a:p>
        <a:p>
          <a:pPr rtl="1"/>
          <a:r>
            <a:rPr lang="he-IL" sz="2000" b="0" dirty="0">
              <a:latin typeface="David" pitchFamily="34" charset="-79"/>
              <a:cs typeface="David" pitchFamily="34" charset="-79"/>
            </a:rPr>
            <a:t>בכיתה </a:t>
          </a:r>
        </a:p>
      </dgm:t>
    </dgm:pt>
    <dgm:pt modelId="{6E37DE92-8C83-4FCA-B38A-D22D868F4087}" type="parTrans" cxnId="{602749F5-7B64-46FB-8566-95F26BD46988}">
      <dgm:prSet/>
      <dgm:spPr/>
      <dgm:t>
        <a:bodyPr/>
        <a:lstStyle/>
        <a:p>
          <a:pPr rtl="1"/>
          <a:endParaRPr lang="he-IL" sz="2000" b="0">
            <a:latin typeface="David" panose="020E0502060401010101" pitchFamily="34" charset="-79"/>
            <a:cs typeface="David" panose="020E0502060401010101" pitchFamily="34" charset="-79"/>
          </a:endParaRPr>
        </a:p>
      </dgm:t>
    </dgm:pt>
    <dgm:pt modelId="{9A45357E-4034-4B55-A72A-2FAC4E16B1FC}" type="sibTrans" cxnId="{602749F5-7B64-46FB-8566-95F26BD46988}">
      <dgm:prSet/>
      <dgm:spPr/>
      <dgm:t>
        <a:bodyPr/>
        <a:lstStyle/>
        <a:p>
          <a:pPr rtl="1"/>
          <a:endParaRPr lang="he-IL" sz="2000" b="0">
            <a:latin typeface="David" panose="020E0502060401010101" pitchFamily="34" charset="-79"/>
            <a:cs typeface="David" panose="020E0502060401010101" pitchFamily="34" charset="-79"/>
          </a:endParaRPr>
        </a:p>
      </dgm:t>
    </dgm:pt>
    <dgm:pt modelId="{9B4A5087-08CA-43E4-8A12-09B406AB9570}">
      <dgm:prSet phldrT="[טקסט]" custT="1"/>
      <dgm:spPr/>
      <dgm:t>
        <a:bodyPr/>
        <a:lstStyle/>
        <a:p>
          <a:pPr rtl="1"/>
          <a:r>
            <a:rPr lang="he-IL" sz="2000" b="0" dirty="0">
              <a:latin typeface="David" pitchFamily="34" charset="-79"/>
              <a:cs typeface="David" pitchFamily="34" charset="-79"/>
            </a:rPr>
            <a:t>למידה מרחוק</a:t>
          </a:r>
        </a:p>
        <a:p>
          <a:pPr rtl="1"/>
          <a:r>
            <a:rPr lang="he-IL" sz="2000" b="0" dirty="0">
              <a:latin typeface="David" pitchFamily="34" charset="-79"/>
              <a:cs typeface="David" pitchFamily="34" charset="-79"/>
            </a:rPr>
            <a:t>בבית</a:t>
          </a:r>
        </a:p>
      </dgm:t>
    </dgm:pt>
    <dgm:pt modelId="{E0842D1A-9A48-47AD-BD3C-1DB9C1CC17FC}" type="parTrans" cxnId="{DA419671-E101-45BE-B9C5-83664D68D1C7}">
      <dgm:prSet/>
      <dgm:spPr/>
      <dgm:t>
        <a:bodyPr/>
        <a:lstStyle/>
        <a:p>
          <a:pPr rtl="1"/>
          <a:endParaRPr lang="he-IL" sz="2000" b="0">
            <a:latin typeface="David" panose="020E0502060401010101" pitchFamily="34" charset="-79"/>
            <a:cs typeface="David" panose="020E0502060401010101" pitchFamily="34" charset="-79"/>
          </a:endParaRPr>
        </a:p>
      </dgm:t>
    </dgm:pt>
    <dgm:pt modelId="{1D6DAD2A-739E-441E-8871-10D1CA525228}" type="sibTrans" cxnId="{DA419671-E101-45BE-B9C5-83664D68D1C7}">
      <dgm:prSet/>
      <dgm:spPr/>
      <dgm:t>
        <a:bodyPr/>
        <a:lstStyle/>
        <a:p>
          <a:pPr rtl="1"/>
          <a:endParaRPr lang="he-IL" sz="2000" b="0">
            <a:latin typeface="David" panose="020E0502060401010101" pitchFamily="34" charset="-79"/>
            <a:cs typeface="David" panose="020E0502060401010101" pitchFamily="34" charset="-79"/>
          </a:endParaRPr>
        </a:p>
      </dgm:t>
    </dgm:pt>
    <dgm:pt modelId="{0167224C-6F34-4B8A-8837-8FB9FC3B67BC}">
      <dgm:prSet phldrT="[טקסט]" custT="1"/>
      <dgm:spPr/>
      <dgm:t>
        <a:bodyPr/>
        <a:lstStyle/>
        <a:p>
          <a:pPr rtl="1"/>
          <a:r>
            <a:rPr lang="he-IL" sz="2000" b="0" dirty="0">
              <a:latin typeface="David" pitchFamily="34" charset="-79"/>
              <a:cs typeface="David" pitchFamily="34" charset="-79"/>
            </a:rPr>
            <a:t>מתבצעת באופן:</a:t>
          </a:r>
        </a:p>
        <a:p>
          <a:pPr rtl="1"/>
          <a:r>
            <a:rPr lang="he-IL" sz="2000" b="0" dirty="0">
              <a:latin typeface="David" pitchFamily="34" charset="-79"/>
              <a:cs typeface="David" pitchFamily="34" charset="-79"/>
            </a:rPr>
            <a:t>* </a:t>
          </a:r>
          <a:r>
            <a:rPr lang="he-IL" sz="2000" b="0" dirty="0" err="1" smtClean="0">
              <a:latin typeface="David" pitchFamily="34" charset="-79"/>
              <a:cs typeface="David" pitchFamily="34" charset="-79"/>
            </a:rPr>
            <a:t>אנדיבדואלי</a:t>
          </a:r>
          <a:r>
            <a:rPr lang="he-IL" sz="2000" b="0" dirty="0" smtClean="0">
              <a:latin typeface="David" pitchFamily="34" charset="-79"/>
              <a:cs typeface="David" pitchFamily="34" charset="-79"/>
            </a:rPr>
            <a:t> </a:t>
          </a:r>
          <a:endParaRPr lang="he-IL" sz="2000" b="0" dirty="0">
            <a:latin typeface="David" pitchFamily="34" charset="-79"/>
            <a:cs typeface="David" pitchFamily="34" charset="-79"/>
          </a:endParaRPr>
        </a:p>
        <a:p>
          <a:pPr rtl="1"/>
          <a:r>
            <a:rPr lang="he-IL" sz="2000" b="0" dirty="0">
              <a:latin typeface="David" pitchFamily="34" charset="-79"/>
              <a:cs typeface="David" pitchFamily="34" charset="-79"/>
            </a:rPr>
            <a:t>* עצמאי</a:t>
          </a:r>
        </a:p>
      </dgm:t>
    </dgm:pt>
    <dgm:pt modelId="{0F2CD40E-19B0-4A21-A77F-41BE340E3404}" type="parTrans" cxnId="{9AB30A4D-EF20-4DF7-A0B4-A8F9436C0F56}">
      <dgm:prSet/>
      <dgm:spPr/>
      <dgm:t>
        <a:bodyPr/>
        <a:lstStyle/>
        <a:p>
          <a:pPr rtl="1"/>
          <a:endParaRPr lang="he-IL" sz="2000" b="0">
            <a:latin typeface="David" panose="020E0502060401010101" pitchFamily="34" charset="-79"/>
            <a:cs typeface="David" panose="020E0502060401010101" pitchFamily="34" charset="-79"/>
          </a:endParaRPr>
        </a:p>
      </dgm:t>
    </dgm:pt>
    <dgm:pt modelId="{E79B160C-6A63-4B82-B772-608A204DA4E2}" type="sibTrans" cxnId="{9AB30A4D-EF20-4DF7-A0B4-A8F9436C0F56}">
      <dgm:prSet/>
      <dgm:spPr/>
      <dgm:t>
        <a:bodyPr/>
        <a:lstStyle/>
        <a:p>
          <a:pPr rtl="1"/>
          <a:endParaRPr lang="he-IL" sz="2000" b="0">
            <a:latin typeface="David" panose="020E0502060401010101" pitchFamily="34" charset="-79"/>
            <a:cs typeface="David" panose="020E0502060401010101" pitchFamily="34" charset="-79"/>
          </a:endParaRPr>
        </a:p>
      </dgm:t>
    </dgm:pt>
    <dgm:pt modelId="{A7F4294F-FCDD-434E-A864-3DBDE8E41DA6}">
      <dgm:prSet phldrT="[טקסט]" custT="1"/>
      <dgm:spPr/>
      <dgm:t>
        <a:bodyPr/>
        <a:lstStyle/>
        <a:p>
          <a:pPr rtl="1"/>
          <a:r>
            <a:rPr lang="he-IL" sz="2000" b="0" dirty="0">
              <a:latin typeface="David" pitchFamily="34" charset="-79"/>
              <a:cs typeface="David" pitchFamily="34" charset="-79"/>
            </a:rPr>
            <a:t>מתבצעת באופן:</a:t>
          </a:r>
        </a:p>
        <a:p>
          <a:pPr rtl="1"/>
          <a:r>
            <a:rPr lang="he-IL" sz="2000" b="0" dirty="0">
              <a:latin typeface="David" pitchFamily="34" charset="-79"/>
              <a:cs typeface="David" pitchFamily="34" charset="-79"/>
            </a:rPr>
            <a:t>* שיתופי </a:t>
          </a:r>
          <a:r>
            <a:rPr lang="he-IL" sz="2000" b="0" dirty="0" smtClean="0">
              <a:latin typeface="David" pitchFamily="34" charset="-79"/>
              <a:cs typeface="David" pitchFamily="34" charset="-79"/>
            </a:rPr>
            <a:t>בקבוצות קטנות</a:t>
          </a:r>
          <a:endParaRPr lang="he-IL" sz="2000" b="0" dirty="0">
            <a:latin typeface="David" pitchFamily="34" charset="-79"/>
            <a:cs typeface="David" pitchFamily="34" charset="-79"/>
          </a:endParaRPr>
        </a:p>
        <a:p>
          <a:pPr rtl="1"/>
          <a:r>
            <a:rPr lang="he-IL" sz="2000" b="0" dirty="0">
              <a:latin typeface="David" pitchFamily="34" charset="-79"/>
              <a:cs typeface="David" pitchFamily="34" charset="-79"/>
            </a:rPr>
            <a:t>* בהדרכת המורה  </a:t>
          </a:r>
        </a:p>
      </dgm:t>
    </dgm:pt>
    <dgm:pt modelId="{6266F156-D4EF-40FB-85FF-0A778CB47D47}" type="sibTrans" cxnId="{44F3F0A6-FD79-4913-AC78-0FF4C71934F1}">
      <dgm:prSet/>
      <dgm:spPr/>
      <dgm:t>
        <a:bodyPr/>
        <a:lstStyle/>
        <a:p>
          <a:pPr rtl="1"/>
          <a:endParaRPr lang="he-IL" sz="2000" b="0">
            <a:latin typeface="David" panose="020E0502060401010101" pitchFamily="34" charset="-79"/>
            <a:cs typeface="David" panose="020E0502060401010101" pitchFamily="34" charset="-79"/>
          </a:endParaRPr>
        </a:p>
      </dgm:t>
    </dgm:pt>
    <dgm:pt modelId="{044EF65A-DEE7-426E-9221-D18AFD0C324B}" type="parTrans" cxnId="{44F3F0A6-FD79-4913-AC78-0FF4C71934F1}">
      <dgm:prSet/>
      <dgm:spPr/>
      <dgm:t>
        <a:bodyPr/>
        <a:lstStyle/>
        <a:p>
          <a:pPr rtl="1"/>
          <a:endParaRPr lang="he-IL" sz="2000" b="0">
            <a:latin typeface="David" panose="020E0502060401010101" pitchFamily="34" charset="-79"/>
            <a:cs typeface="David" panose="020E0502060401010101" pitchFamily="34" charset="-79"/>
          </a:endParaRPr>
        </a:p>
      </dgm:t>
    </dgm:pt>
    <dgm:pt modelId="{306E6708-9453-4DD4-A385-69F8CDD8C4D1}" type="pres">
      <dgm:prSet presAssocID="{95A5F2FF-261E-4C8C-977E-F019B006BFC4}" presName="hierChild1" presStyleCnt="0">
        <dgm:presLayoutVars>
          <dgm:chPref val="1"/>
          <dgm:dir/>
          <dgm:animOne val="branch"/>
          <dgm:animLvl val="lvl"/>
          <dgm:resizeHandles/>
        </dgm:presLayoutVars>
      </dgm:prSet>
      <dgm:spPr/>
      <dgm:t>
        <a:bodyPr/>
        <a:lstStyle/>
        <a:p>
          <a:pPr rtl="1"/>
          <a:endParaRPr lang="he-IL"/>
        </a:p>
      </dgm:t>
    </dgm:pt>
    <dgm:pt modelId="{AD295CFF-6E40-406C-AAC1-E409FE2FA023}" type="pres">
      <dgm:prSet presAssocID="{EA3BE379-27ED-46F8-B5C5-4257B47177B3}" presName="hierRoot1" presStyleCnt="0"/>
      <dgm:spPr/>
    </dgm:pt>
    <dgm:pt modelId="{36BFD329-77EF-441F-873C-8B1944DC292B}" type="pres">
      <dgm:prSet presAssocID="{EA3BE379-27ED-46F8-B5C5-4257B47177B3}" presName="composite" presStyleCnt="0"/>
      <dgm:spPr/>
    </dgm:pt>
    <dgm:pt modelId="{743F800A-39D4-4F35-866F-C848A4574E4D}" type="pres">
      <dgm:prSet presAssocID="{EA3BE379-27ED-46F8-B5C5-4257B47177B3}" presName="background" presStyleLbl="node0" presStyleIdx="0" presStyleCnt="1"/>
      <dgm:spPr/>
    </dgm:pt>
    <dgm:pt modelId="{DA0A197C-1ABD-4584-97C3-6B2B0765BD93}" type="pres">
      <dgm:prSet presAssocID="{EA3BE379-27ED-46F8-B5C5-4257B47177B3}" presName="text" presStyleLbl="fgAcc0" presStyleIdx="0" presStyleCnt="1">
        <dgm:presLayoutVars>
          <dgm:chPref val="3"/>
        </dgm:presLayoutVars>
      </dgm:prSet>
      <dgm:spPr/>
      <dgm:t>
        <a:bodyPr/>
        <a:lstStyle/>
        <a:p>
          <a:pPr rtl="1"/>
          <a:endParaRPr lang="he-IL"/>
        </a:p>
      </dgm:t>
    </dgm:pt>
    <dgm:pt modelId="{080D53A6-76B1-42C8-B08A-76D52D699A9D}" type="pres">
      <dgm:prSet presAssocID="{EA3BE379-27ED-46F8-B5C5-4257B47177B3}" presName="hierChild2" presStyleCnt="0"/>
      <dgm:spPr/>
    </dgm:pt>
    <dgm:pt modelId="{41E7D445-C124-467A-AFDE-A6121850D076}" type="pres">
      <dgm:prSet presAssocID="{6E37DE92-8C83-4FCA-B38A-D22D868F4087}" presName="Name10" presStyleLbl="parChTrans1D2" presStyleIdx="0" presStyleCnt="2"/>
      <dgm:spPr/>
      <dgm:t>
        <a:bodyPr/>
        <a:lstStyle/>
        <a:p>
          <a:pPr rtl="1"/>
          <a:endParaRPr lang="he-IL"/>
        </a:p>
      </dgm:t>
    </dgm:pt>
    <dgm:pt modelId="{B4FF687A-A784-47A5-B30A-38BABCFA5E80}" type="pres">
      <dgm:prSet presAssocID="{B7030809-9D12-4ACD-A93F-8C8042B64F73}" presName="hierRoot2" presStyleCnt="0"/>
      <dgm:spPr/>
    </dgm:pt>
    <dgm:pt modelId="{493D3174-F2E8-4778-84EC-74D46F4EF96E}" type="pres">
      <dgm:prSet presAssocID="{B7030809-9D12-4ACD-A93F-8C8042B64F73}" presName="composite2" presStyleCnt="0"/>
      <dgm:spPr/>
    </dgm:pt>
    <dgm:pt modelId="{52ADD8BE-72CF-486E-8830-9D21EBF382DC}" type="pres">
      <dgm:prSet presAssocID="{B7030809-9D12-4ACD-A93F-8C8042B64F73}" presName="background2" presStyleLbl="node2" presStyleIdx="0" presStyleCnt="2"/>
      <dgm:spPr/>
    </dgm:pt>
    <dgm:pt modelId="{B38E95BB-506B-4C29-9E54-8C44DD81AAA2}" type="pres">
      <dgm:prSet presAssocID="{B7030809-9D12-4ACD-A93F-8C8042B64F73}" presName="text2" presStyleLbl="fgAcc2" presStyleIdx="0" presStyleCnt="2" custScaleX="123495" custScaleY="101672" custLinFactNeighborX="-56847" custLinFactNeighborY="-1122">
        <dgm:presLayoutVars>
          <dgm:chPref val="3"/>
        </dgm:presLayoutVars>
      </dgm:prSet>
      <dgm:spPr/>
      <dgm:t>
        <a:bodyPr/>
        <a:lstStyle/>
        <a:p>
          <a:pPr rtl="1"/>
          <a:endParaRPr lang="he-IL"/>
        </a:p>
      </dgm:t>
    </dgm:pt>
    <dgm:pt modelId="{1B683F54-2CE2-466D-9BE1-600AD18970E8}" type="pres">
      <dgm:prSet presAssocID="{B7030809-9D12-4ACD-A93F-8C8042B64F73}" presName="hierChild3" presStyleCnt="0"/>
      <dgm:spPr/>
    </dgm:pt>
    <dgm:pt modelId="{3BFFDD3E-D0D1-4CFA-92D8-D252B546B851}" type="pres">
      <dgm:prSet presAssocID="{044EF65A-DEE7-426E-9221-D18AFD0C324B}" presName="Name17" presStyleLbl="parChTrans1D3" presStyleIdx="0" presStyleCnt="2"/>
      <dgm:spPr/>
      <dgm:t>
        <a:bodyPr/>
        <a:lstStyle/>
        <a:p>
          <a:pPr rtl="1"/>
          <a:endParaRPr lang="he-IL"/>
        </a:p>
      </dgm:t>
    </dgm:pt>
    <dgm:pt modelId="{21910537-71B6-4F95-818A-A9E75176547D}" type="pres">
      <dgm:prSet presAssocID="{A7F4294F-FCDD-434E-A864-3DBDE8E41DA6}" presName="hierRoot3" presStyleCnt="0"/>
      <dgm:spPr/>
    </dgm:pt>
    <dgm:pt modelId="{527115C2-7F4E-473F-BFD6-E16BBAFC1CFE}" type="pres">
      <dgm:prSet presAssocID="{A7F4294F-FCDD-434E-A864-3DBDE8E41DA6}" presName="composite3" presStyleCnt="0"/>
      <dgm:spPr/>
    </dgm:pt>
    <dgm:pt modelId="{70F997B1-6F72-4ED8-A851-CEBF6B9F4345}" type="pres">
      <dgm:prSet presAssocID="{A7F4294F-FCDD-434E-A864-3DBDE8E41DA6}" presName="background3" presStyleLbl="node3" presStyleIdx="0" presStyleCnt="2"/>
      <dgm:spPr/>
    </dgm:pt>
    <dgm:pt modelId="{4E82A317-A093-4C28-B25A-A8B492664299}" type="pres">
      <dgm:prSet presAssocID="{A7F4294F-FCDD-434E-A864-3DBDE8E41DA6}" presName="text3" presStyleLbl="fgAcc3" presStyleIdx="0" presStyleCnt="2" custScaleX="130804" custScaleY="107697" custLinFactNeighborX="-67547" custLinFactNeighborY="1497">
        <dgm:presLayoutVars>
          <dgm:chPref val="3"/>
        </dgm:presLayoutVars>
      </dgm:prSet>
      <dgm:spPr/>
      <dgm:t>
        <a:bodyPr/>
        <a:lstStyle/>
        <a:p>
          <a:pPr rtl="1"/>
          <a:endParaRPr lang="he-IL"/>
        </a:p>
      </dgm:t>
    </dgm:pt>
    <dgm:pt modelId="{9AFCBA82-BDA2-4D0B-9A0A-62AB4C70498D}" type="pres">
      <dgm:prSet presAssocID="{A7F4294F-FCDD-434E-A864-3DBDE8E41DA6}" presName="hierChild4" presStyleCnt="0"/>
      <dgm:spPr/>
    </dgm:pt>
    <dgm:pt modelId="{D46DDBE1-4F7F-496B-8F4C-4D31B53E217B}" type="pres">
      <dgm:prSet presAssocID="{E0842D1A-9A48-47AD-BD3C-1DB9C1CC17FC}" presName="Name10" presStyleLbl="parChTrans1D2" presStyleIdx="1" presStyleCnt="2"/>
      <dgm:spPr/>
      <dgm:t>
        <a:bodyPr/>
        <a:lstStyle/>
        <a:p>
          <a:pPr rtl="1"/>
          <a:endParaRPr lang="he-IL"/>
        </a:p>
      </dgm:t>
    </dgm:pt>
    <dgm:pt modelId="{50D40379-06A5-40A7-9784-968E7D4082B6}" type="pres">
      <dgm:prSet presAssocID="{9B4A5087-08CA-43E4-8A12-09B406AB9570}" presName="hierRoot2" presStyleCnt="0"/>
      <dgm:spPr/>
    </dgm:pt>
    <dgm:pt modelId="{D8A40463-B52D-4920-A6BA-65C1E5AD56CB}" type="pres">
      <dgm:prSet presAssocID="{9B4A5087-08CA-43E4-8A12-09B406AB9570}" presName="composite2" presStyleCnt="0"/>
      <dgm:spPr/>
    </dgm:pt>
    <dgm:pt modelId="{37A73969-B538-4396-97F3-DC02BA78718B}" type="pres">
      <dgm:prSet presAssocID="{9B4A5087-08CA-43E4-8A12-09B406AB9570}" presName="background2" presStyleLbl="node2" presStyleIdx="1" presStyleCnt="2"/>
      <dgm:spPr/>
    </dgm:pt>
    <dgm:pt modelId="{31433BD4-5182-4F49-8F0D-5A95E213325F}" type="pres">
      <dgm:prSet presAssocID="{9B4A5087-08CA-43E4-8A12-09B406AB9570}" presName="text2" presStyleLbl="fgAcc2" presStyleIdx="1" presStyleCnt="2" custLinFactNeighborX="80263" custLinFactNeighborY="-6320">
        <dgm:presLayoutVars>
          <dgm:chPref val="3"/>
        </dgm:presLayoutVars>
      </dgm:prSet>
      <dgm:spPr/>
      <dgm:t>
        <a:bodyPr/>
        <a:lstStyle/>
        <a:p>
          <a:pPr rtl="1"/>
          <a:endParaRPr lang="he-IL"/>
        </a:p>
      </dgm:t>
    </dgm:pt>
    <dgm:pt modelId="{6BA328BD-44BE-4EB8-AE31-95E8301492D8}" type="pres">
      <dgm:prSet presAssocID="{9B4A5087-08CA-43E4-8A12-09B406AB9570}" presName="hierChild3" presStyleCnt="0"/>
      <dgm:spPr/>
    </dgm:pt>
    <dgm:pt modelId="{894EBD00-FCBA-46C6-9A48-9C9494C55FD0}" type="pres">
      <dgm:prSet presAssocID="{0F2CD40E-19B0-4A21-A77F-41BE340E3404}" presName="Name17" presStyleLbl="parChTrans1D3" presStyleIdx="1" presStyleCnt="2"/>
      <dgm:spPr/>
      <dgm:t>
        <a:bodyPr/>
        <a:lstStyle/>
        <a:p>
          <a:pPr rtl="1"/>
          <a:endParaRPr lang="he-IL"/>
        </a:p>
      </dgm:t>
    </dgm:pt>
    <dgm:pt modelId="{EE13E22C-1181-4D38-B269-EB888C5769BD}" type="pres">
      <dgm:prSet presAssocID="{0167224C-6F34-4B8A-8837-8FB9FC3B67BC}" presName="hierRoot3" presStyleCnt="0"/>
      <dgm:spPr/>
    </dgm:pt>
    <dgm:pt modelId="{54BC83F2-9A99-42F0-85FD-D419AD3113B6}" type="pres">
      <dgm:prSet presAssocID="{0167224C-6F34-4B8A-8837-8FB9FC3B67BC}" presName="composite3" presStyleCnt="0"/>
      <dgm:spPr/>
    </dgm:pt>
    <dgm:pt modelId="{53A2A4FB-A485-495F-950F-CD522B478A76}" type="pres">
      <dgm:prSet presAssocID="{0167224C-6F34-4B8A-8837-8FB9FC3B67BC}" presName="background3" presStyleLbl="node3" presStyleIdx="1" presStyleCnt="2"/>
      <dgm:spPr/>
    </dgm:pt>
    <dgm:pt modelId="{2D0DFFCB-B99C-4605-9E72-5DE8F4876AD9}" type="pres">
      <dgm:prSet presAssocID="{0167224C-6F34-4B8A-8837-8FB9FC3B67BC}" presName="text3" presStyleLbl="fgAcc3" presStyleIdx="1" presStyleCnt="2" custScaleX="120158" custScaleY="100660" custLinFactX="5948" custLinFactNeighborX="100000" custLinFactNeighborY="1264">
        <dgm:presLayoutVars>
          <dgm:chPref val="3"/>
        </dgm:presLayoutVars>
      </dgm:prSet>
      <dgm:spPr/>
      <dgm:t>
        <a:bodyPr/>
        <a:lstStyle/>
        <a:p>
          <a:pPr rtl="1"/>
          <a:endParaRPr lang="he-IL"/>
        </a:p>
      </dgm:t>
    </dgm:pt>
    <dgm:pt modelId="{85BF96E8-9280-4CE5-A5CC-CDC8ADE79572}" type="pres">
      <dgm:prSet presAssocID="{0167224C-6F34-4B8A-8837-8FB9FC3B67BC}" presName="hierChild4" presStyleCnt="0"/>
      <dgm:spPr/>
    </dgm:pt>
  </dgm:ptLst>
  <dgm:cxnLst>
    <dgm:cxn modelId="{0D440D30-DD7F-4419-BEDD-0E9CB9C48262}" type="presOf" srcId="{9B4A5087-08CA-43E4-8A12-09B406AB9570}" destId="{31433BD4-5182-4F49-8F0D-5A95E213325F}" srcOrd="0" destOrd="0" presId="urn:microsoft.com/office/officeart/2005/8/layout/hierarchy1"/>
    <dgm:cxn modelId="{FEA1BBF9-C9DF-4878-8332-315342C0D87B}" type="presOf" srcId="{6E37DE92-8C83-4FCA-B38A-D22D868F4087}" destId="{41E7D445-C124-467A-AFDE-A6121850D076}" srcOrd="0" destOrd="0" presId="urn:microsoft.com/office/officeart/2005/8/layout/hierarchy1"/>
    <dgm:cxn modelId="{3C4E010B-8AED-48D4-8BD8-E7D3E4849270}" type="presOf" srcId="{0167224C-6F34-4B8A-8837-8FB9FC3B67BC}" destId="{2D0DFFCB-B99C-4605-9E72-5DE8F4876AD9}" srcOrd="0" destOrd="0" presId="urn:microsoft.com/office/officeart/2005/8/layout/hierarchy1"/>
    <dgm:cxn modelId="{6988068A-B5F4-4380-8B86-010693ACC901}" type="presOf" srcId="{B7030809-9D12-4ACD-A93F-8C8042B64F73}" destId="{B38E95BB-506B-4C29-9E54-8C44DD81AAA2}" srcOrd="0" destOrd="0" presId="urn:microsoft.com/office/officeart/2005/8/layout/hierarchy1"/>
    <dgm:cxn modelId="{DA419671-E101-45BE-B9C5-83664D68D1C7}" srcId="{EA3BE379-27ED-46F8-B5C5-4257B47177B3}" destId="{9B4A5087-08CA-43E4-8A12-09B406AB9570}" srcOrd="1" destOrd="0" parTransId="{E0842D1A-9A48-47AD-BD3C-1DB9C1CC17FC}" sibTransId="{1D6DAD2A-739E-441E-8871-10D1CA525228}"/>
    <dgm:cxn modelId="{E24F96F7-6407-4DED-9436-69D8695F3107}" type="presOf" srcId="{E0842D1A-9A48-47AD-BD3C-1DB9C1CC17FC}" destId="{D46DDBE1-4F7F-496B-8F4C-4D31B53E217B}" srcOrd="0" destOrd="0" presId="urn:microsoft.com/office/officeart/2005/8/layout/hierarchy1"/>
    <dgm:cxn modelId="{AB305A4F-4700-4D3B-A284-4902EE32E56C}" type="presOf" srcId="{A7F4294F-FCDD-434E-A864-3DBDE8E41DA6}" destId="{4E82A317-A093-4C28-B25A-A8B492664299}" srcOrd="0" destOrd="0" presId="urn:microsoft.com/office/officeart/2005/8/layout/hierarchy1"/>
    <dgm:cxn modelId="{4DE76951-5F06-4556-BE53-C6BBF92AEFD9}" type="presOf" srcId="{0F2CD40E-19B0-4A21-A77F-41BE340E3404}" destId="{894EBD00-FCBA-46C6-9A48-9C9494C55FD0}" srcOrd="0" destOrd="0" presId="urn:microsoft.com/office/officeart/2005/8/layout/hierarchy1"/>
    <dgm:cxn modelId="{E1AA5119-B377-4AC5-B7C6-32330F9FFB5A}" type="presOf" srcId="{EA3BE379-27ED-46F8-B5C5-4257B47177B3}" destId="{DA0A197C-1ABD-4584-97C3-6B2B0765BD93}" srcOrd="0" destOrd="0" presId="urn:microsoft.com/office/officeart/2005/8/layout/hierarchy1"/>
    <dgm:cxn modelId="{E29E18FD-F049-47ED-A9FA-D61D27949633}" type="presOf" srcId="{95A5F2FF-261E-4C8C-977E-F019B006BFC4}" destId="{306E6708-9453-4DD4-A385-69F8CDD8C4D1}" srcOrd="0" destOrd="0" presId="urn:microsoft.com/office/officeart/2005/8/layout/hierarchy1"/>
    <dgm:cxn modelId="{9AB30A4D-EF20-4DF7-A0B4-A8F9436C0F56}" srcId="{9B4A5087-08CA-43E4-8A12-09B406AB9570}" destId="{0167224C-6F34-4B8A-8837-8FB9FC3B67BC}" srcOrd="0" destOrd="0" parTransId="{0F2CD40E-19B0-4A21-A77F-41BE340E3404}" sibTransId="{E79B160C-6A63-4B82-B772-608A204DA4E2}"/>
    <dgm:cxn modelId="{44F3F0A6-FD79-4913-AC78-0FF4C71934F1}" srcId="{B7030809-9D12-4ACD-A93F-8C8042B64F73}" destId="{A7F4294F-FCDD-434E-A864-3DBDE8E41DA6}" srcOrd="0" destOrd="0" parTransId="{044EF65A-DEE7-426E-9221-D18AFD0C324B}" sibTransId="{6266F156-D4EF-40FB-85FF-0A778CB47D47}"/>
    <dgm:cxn modelId="{602749F5-7B64-46FB-8566-95F26BD46988}" srcId="{EA3BE379-27ED-46F8-B5C5-4257B47177B3}" destId="{B7030809-9D12-4ACD-A93F-8C8042B64F73}" srcOrd="0" destOrd="0" parTransId="{6E37DE92-8C83-4FCA-B38A-D22D868F4087}" sibTransId="{9A45357E-4034-4B55-A72A-2FAC4E16B1FC}"/>
    <dgm:cxn modelId="{C29520FE-A3DB-4986-83BC-714A6119C4B2}" type="presOf" srcId="{044EF65A-DEE7-426E-9221-D18AFD0C324B}" destId="{3BFFDD3E-D0D1-4CFA-92D8-D252B546B851}" srcOrd="0" destOrd="0" presId="urn:microsoft.com/office/officeart/2005/8/layout/hierarchy1"/>
    <dgm:cxn modelId="{5EB9009D-25C0-4826-9072-ACEECA9D64F1}" srcId="{95A5F2FF-261E-4C8C-977E-F019B006BFC4}" destId="{EA3BE379-27ED-46F8-B5C5-4257B47177B3}" srcOrd="0" destOrd="0" parTransId="{9DB184F4-A8A8-4BDF-934D-F9B9252492EB}" sibTransId="{1ED137EC-D157-4967-8859-F6CAF0B50870}"/>
    <dgm:cxn modelId="{A2CE4CB6-FAF8-4394-831B-3BADDC30AD46}" type="presParOf" srcId="{306E6708-9453-4DD4-A385-69F8CDD8C4D1}" destId="{AD295CFF-6E40-406C-AAC1-E409FE2FA023}" srcOrd="0" destOrd="0" presId="urn:microsoft.com/office/officeart/2005/8/layout/hierarchy1"/>
    <dgm:cxn modelId="{E593A96C-50B0-4B30-9FE2-FA6A718FAEA4}" type="presParOf" srcId="{AD295CFF-6E40-406C-AAC1-E409FE2FA023}" destId="{36BFD329-77EF-441F-873C-8B1944DC292B}" srcOrd="0" destOrd="0" presId="urn:microsoft.com/office/officeart/2005/8/layout/hierarchy1"/>
    <dgm:cxn modelId="{EDAF0A51-D629-45E6-BF41-6E0E96A4D7C8}" type="presParOf" srcId="{36BFD329-77EF-441F-873C-8B1944DC292B}" destId="{743F800A-39D4-4F35-866F-C848A4574E4D}" srcOrd="0" destOrd="0" presId="urn:microsoft.com/office/officeart/2005/8/layout/hierarchy1"/>
    <dgm:cxn modelId="{BD151309-0BF0-4D56-9771-13773DE7359A}" type="presParOf" srcId="{36BFD329-77EF-441F-873C-8B1944DC292B}" destId="{DA0A197C-1ABD-4584-97C3-6B2B0765BD93}" srcOrd="1" destOrd="0" presId="urn:microsoft.com/office/officeart/2005/8/layout/hierarchy1"/>
    <dgm:cxn modelId="{538A978F-F116-408F-8BF9-64E0BF600AF9}" type="presParOf" srcId="{AD295CFF-6E40-406C-AAC1-E409FE2FA023}" destId="{080D53A6-76B1-42C8-B08A-76D52D699A9D}" srcOrd="1" destOrd="0" presId="urn:microsoft.com/office/officeart/2005/8/layout/hierarchy1"/>
    <dgm:cxn modelId="{65E0A0F0-835F-492E-A0B8-B1D984B1FBA0}" type="presParOf" srcId="{080D53A6-76B1-42C8-B08A-76D52D699A9D}" destId="{41E7D445-C124-467A-AFDE-A6121850D076}" srcOrd="0" destOrd="0" presId="urn:microsoft.com/office/officeart/2005/8/layout/hierarchy1"/>
    <dgm:cxn modelId="{8684C405-BBDE-415F-AC44-064639D2AAC7}" type="presParOf" srcId="{080D53A6-76B1-42C8-B08A-76D52D699A9D}" destId="{B4FF687A-A784-47A5-B30A-38BABCFA5E80}" srcOrd="1" destOrd="0" presId="urn:microsoft.com/office/officeart/2005/8/layout/hierarchy1"/>
    <dgm:cxn modelId="{573909BD-62D8-42EF-97AE-FACC57873CC8}" type="presParOf" srcId="{B4FF687A-A784-47A5-B30A-38BABCFA5E80}" destId="{493D3174-F2E8-4778-84EC-74D46F4EF96E}" srcOrd="0" destOrd="0" presId="urn:microsoft.com/office/officeart/2005/8/layout/hierarchy1"/>
    <dgm:cxn modelId="{56A7B770-A286-4386-9175-29A0DDFFAA9A}" type="presParOf" srcId="{493D3174-F2E8-4778-84EC-74D46F4EF96E}" destId="{52ADD8BE-72CF-486E-8830-9D21EBF382DC}" srcOrd="0" destOrd="0" presId="urn:microsoft.com/office/officeart/2005/8/layout/hierarchy1"/>
    <dgm:cxn modelId="{7326499E-E6EF-4E0D-9CB0-1A71D525BD92}" type="presParOf" srcId="{493D3174-F2E8-4778-84EC-74D46F4EF96E}" destId="{B38E95BB-506B-4C29-9E54-8C44DD81AAA2}" srcOrd="1" destOrd="0" presId="urn:microsoft.com/office/officeart/2005/8/layout/hierarchy1"/>
    <dgm:cxn modelId="{9F33ED27-1D82-4B11-A360-67EE1101B5AC}" type="presParOf" srcId="{B4FF687A-A784-47A5-B30A-38BABCFA5E80}" destId="{1B683F54-2CE2-466D-9BE1-600AD18970E8}" srcOrd="1" destOrd="0" presId="urn:microsoft.com/office/officeart/2005/8/layout/hierarchy1"/>
    <dgm:cxn modelId="{25B26551-4ED6-4638-89FD-20DFC3481FB9}" type="presParOf" srcId="{1B683F54-2CE2-466D-9BE1-600AD18970E8}" destId="{3BFFDD3E-D0D1-4CFA-92D8-D252B546B851}" srcOrd="0" destOrd="0" presId="urn:microsoft.com/office/officeart/2005/8/layout/hierarchy1"/>
    <dgm:cxn modelId="{19FD3F1D-98CE-4B0B-A6AA-3195A5CE827D}" type="presParOf" srcId="{1B683F54-2CE2-466D-9BE1-600AD18970E8}" destId="{21910537-71B6-4F95-818A-A9E75176547D}" srcOrd="1" destOrd="0" presId="urn:microsoft.com/office/officeart/2005/8/layout/hierarchy1"/>
    <dgm:cxn modelId="{9D8666F6-BA81-4D47-84D3-CC0F09DC45F3}" type="presParOf" srcId="{21910537-71B6-4F95-818A-A9E75176547D}" destId="{527115C2-7F4E-473F-BFD6-E16BBAFC1CFE}" srcOrd="0" destOrd="0" presId="urn:microsoft.com/office/officeart/2005/8/layout/hierarchy1"/>
    <dgm:cxn modelId="{6BE03DEA-D9A2-44AE-8659-F714457CB76B}" type="presParOf" srcId="{527115C2-7F4E-473F-BFD6-E16BBAFC1CFE}" destId="{70F997B1-6F72-4ED8-A851-CEBF6B9F4345}" srcOrd="0" destOrd="0" presId="urn:microsoft.com/office/officeart/2005/8/layout/hierarchy1"/>
    <dgm:cxn modelId="{A9D4D86F-5630-4A94-A5E2-89F529026F07}" type="presParOf" srcId="{527115C2-7F4E-473F-BFD6-E16BBAFC1CFE}" destId="{4E82A317-A093-4C28-B25A-A8B492664299}" srcOrd="1" destOrd="0" presId="urn:microsoft.com/office/officeart/2005/8/layout/hierarchy1"/>
    <dgm:cxn modelId="{31C111CE-176F-4E75-93E5-F5E4FD661870}" type="presParOf" srcId="{21910537-71B6-4F95-818A-A9E75176547D}" destId="{9AFCBA82-BDA2-4D0B-9A0A-62AB4C70498D}" srcOrd="1" destOrd="0" presId="urn:microsoft.com/office/officeart/2005/8/layout/hierarchy1"/>
    <dgm:cxn modelId="{32A781C5-54BE-4A87-B39A-A1A53CCA1042}" type="presParOf" srcId="{080D53A6-76B1-42C8-B08A-76D52D699A9D}" destId="{D46DDBE1-4F7F-496B-8F4C-4D31B53E217B}" srcOrd="2" destOrd="0" presId="urn:microsoft.com/office/officeart/2005/8/layout/hierarchy1"/>
    <dgm:cxn modelId="{8B064377-E217-4A08-9F65-477CA6490882}" type="presParOf" srcId="{080D53A6-76B1-42C8-B08A-76D52D699A9D}" destId="{50D40379-06A5-40A7-9784-968E7D4082B6}" srcOrd="3" destOrd="0" presId="urn:microsoft.com/office/officeart/2005/8/layout/hierarchy1"/>
    <dgm:cxn modelId="{F1426BC3-D386-4B06-B174-B95D59E67D6C}" type="presParOf" srcId="{50D40379-06A5-40A7-9784-968E7D4082B6}" destId="{D8A40463-B52D-4920-A6BA-65C1E5AD56CB}" srcOrd="0" destOrd="0" presId="urn:microsoft.com/office/officeart/2005/8/layout/hierarchy1"/>
    <dgm:cxn modelId="{B44DB76B-265E-48A1-A999-B7B0376AAC6E}" type="presParOf" srcId="{D8A40463-B52D-4920-A6BA-65C1E5AD56CB}" destId="{37A73969-B538-4396-97F3-DC02BA78718B}" srcOrd="0" destOrd="0" presId="urn:microsoft.com/office/officeart/2005/8/layout/hierarchy1"/>
    <dgm:cxn modelId="{3EFF54A7-F897-4E45-80DF-F37F002F3446}" type="presParOf" srcId="{D8A40463-B52D-4920-A6BA-65C1E5AD56CB}" destId="{31433BD4-5182-4F49-8F0D-5A95E213325F}" srcOrd="1" destOrd="0" presId="urn:microsoft.com/office/officeart/2005/8/layout/hierarchy1"/>
    <dgm:cxn modelId="{0FD1A26A-AC30-405E-8D32-9DA426586E29}" type="presParOf" srcId="{50D40379-06A5-40A7-9784-968E7D4082B6}" destId="{6BA328BD-44BE-4EB8-AE31-95E8301492D8}" srcOrd="1" destOrd="0" presId="urn:microsoft.com/office/officeart/2005/8/layout/hierarchy1"/>
    <dgm:cxn modelId="{2283ED20-43E9-4B62-A634-D2889DA3B813}" type="presParOf" srcId="{6BA328BD-44BE-4EB8-AE31-95E8301492D8}" destId="{894EBD00-FCBA-46C6-9A48-9C9494C55FD0}" srcOrd="0" destOrd="0" presId="urn:microsoft.com/office/officeart/2005/8/layout/hierarchy1"/>
    <dgm:cxn modelId="{40692F4E-D9F1-410B-B098-F9A55C6B1B13}" type="presParOf" srcId="{6BA328BD-44BE-4EB8-AE31-95E8301492D8}" destId="{EE13E22C-1181-4D38-B269-EB888C5769BD}" srcOrd="1" destOrd="0" presId="urn:microsoft.com/office/officeart/2005/8/layout/hierarchy1"/>
    <dgm:cxn modelId="{585265FA-F8C0-4313-8658-4F8C7A1AB2E4}" type="presParOf" srcId="{EE13E22C-1181-4D38-B269-EB888C5769BD}" destId="{54BC83F2-9A99-42F0-85FD-D419AD3113B6}" srcOrd="0" destOrd="0" presId="urn:microsoft.com/office/officeart/2005/8/layout/hierarchy1"/>
    <dgm:cxn modelId="{65EA6DC5-BDE3-4707-930F-E5C8BC65EB04}" type="presParOf" srcId="{54BC83F2-9A99-42F0-85FD-D419AD3113B6}" destId="{53A2A4FB-A485-495F-950F-CD522B478A76}" srcOrd="0" destOrd="0" presId="urn:microsoft.com/office/officeart/2005/8/layout/hierarchy1"/>
    <dgm:cxn modelId="{6C2C8C54-A172-4249-9D3B-80BE3A2CD2EC}" type="presParOf" srcId="{54BC83F2-9A99-42F0-85FD-D419AD3113B6}" destId="{2D0DFFCB-B99C-4605-9E72-5DE8F4876AD9}" srcOrd="1" destOrd="0" presId="urn:microsoft.com/office/officeart/2005/8/layout/hierarchy1"/>
    <dgm:cxn modelId="{8013E9B1-84A9-438C-B3A6-F3C9E19D9395}" type="presParOf" srcId="{EE13E22C-1181-4D38-B269-EB888C5769BD}" destId="{85BF96E8-9280-4CE5-A5CC-CDC8ADE7957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98C6D3-11AB-4B31-B83B-9B8360A4A1A6}" type="doc">
      <dgm:prSet loTypeId="urn:microsoft.com/office/officeart/2008/layout/RadialCluster" loCatId="cycle" qsTypeId="urn:microsoft.com/office/officeart/2005/8/quickstyle/simple1" qsCatId="simple" csTypeId="urn:microsoft.com/office/officeart/2005/8/colors/accent0_1" csCatId="mainScheme" phldr="1"/>
      <dgm:spPr/>
      <dgm:t>
        <a:bodyPr/>
        <a:lstStyle/>
        <a:p>
          <a:pPr rtl="1"/>
          <a:endParaRPr lang="he-IL"/>
        </a:p>
      </dgm:t>
    </dgm:pt>
    <dgm:pt modelId="{70478D18-392E-4D3E-BDB8-5185FDBB88BA}">
      <dgm:prSet phldrT="[Text]" custT="1"/>
      <dgm:spPr/>
      <dgm:t>
        <a:bodyPr/>
        <a:lstStyle/>
        <a:p>
          <a:pPr rtl="1"/>
          <a:r>
            <a:rPr lang="he-IL" sz="2800" b="1" dirty="0" smtClean="0">
              <a:solidFill>
                <a:srgbClr val="0070C0"/>
              </a:solidFill>
              <a:latin typeface="David" panose="020E0502060401010101" pitchFamily="34" charset="-79"/>
              <a:cs typeface="David" panose="020E0502060401010101" pitchFamily="34" charset="-79"/>
            </a:rPr>
            <a:t>יתרונות</a:t>
          </a:r>
          <a:endParaRPr lang="he-IL" sz="2800" b="1" dirty="0">
            <a:solidFill>
              <a:srgbClr val="0070C0"/>
            </a:solidFill>
            <a:latin typeface="David" panose="020E0502060401010101" pitchFamily="34" charset="-79"/>
            <a:cs typeface="David" panose="020E0502060401010101" pitchFamily="34" charset="-79"/>
          </a:endParaRPr>
        </a:p>
      </dgm:t>
    </dgm:pt>
    <dgm:pt modelId="{CC53745A-C321-436D-A90E-E19659BEE9C5}" type="parTrans" cxnId="{0BB184C8-CD6D-4E98-8834-8A6BF176AC6A}">
      <dgm:prSet/>
      <dgm:spPr/>
      <dgm:t>
        <a:bodyPr/>
        <a:lstStyle/>
        <a:p>
          <a:pPr rtl="1"/>
          <a:endParaRPr lang="he-IL" sz="1600" b="1">
            <a:solidFill>
              <a:schemeClr val="tx1"/>
            </a:solidFill>
          </a:endParaRPr>
        </a:p>
      </dgm:t>
    </dgm:pt>
    <dgm:pt modelId="{5F99A9EA-F8AC-4A02-8BCB-D4686ABE61BB}" type="sibTrans" cxnId="{0BB184C8-CD6D-4E98-8834-8A6BF176AC6A}">
      <dgm:prSet/>
      <dgm:spPr/>
      <dgm:t>
        <a:bodyPr/>
        <a:lstStyle/>
        <a:p>
          <a:pPr rtl="1"/>
          <a:endParaRPr lang="he-IL" sz="1600" b="1">
            <a:solidFill>
              <a:schemeClr val="tx1"/>
            </a:solidFill>
          </a:endParaRPr>
        </a:p>
      </dgm:t>
    </dgm:pt>
    <dgm:pt modelId="{47FE1E5E-1F52-4793-8B35-8255DD0ACBD8}">
      <dgm:prSet phldrT="[Text]" custT="1"/>
      <dgm:spPr/>
      <dgm:t>
        <a:bodyPr/>
        <a:lstStyle/>
        <a:p>
          <a:pPr rtl="1"/>
          <a:r>
            <a:rPr lang="he-IL" sz="1600" b="1" dirty="0" smtClean="0">
              <a:latin typeface="David" panose="020E0502060401010101" pitchFamily="34" charset="-79"/>
              <a:cs typeface="David" panose="020E0502060401010101" pitchFamily="34" charset="-79"/>
            </a:rPr>
            <a:t>מעניינת + משלבת טכנולוגיה + חודרת לעולמם של הצעירים</a:t>
          </a:r>
          <a:endParaRPr lang="he-IL" sz="1600" b="1" dirty="0">
            <a:latin typeface="David" panose="020E0502060401010101" pitchFamily="34" charset="-79"/>
            <a:cs typeface="David" panose="020E0502060401010101" pitchFamily="34" charset="-79"/>
          </a:endParaRPr>
        </a:p>
      </dgm:t>
    </dgm:pt>
    <dgm:pt modelId="{68E23CF5-EAE8-4B20-892E-18FF16EE8702}" type="parTrans" cxnId="{F5FBF3AC-3AA3-4D5B-9A98-2F9C744776C2}">
      <dgm:prSet/>
      <dgm:spPr/>
      <dgm:t>
        <a:bodyPr/>
        <a:lstStyle/>
        <a:p>
          <a:pPr rtl="1"/>
          <a:endParaRPr lang="he-IL" sz="1600" b="1">
            <a:solidFill>
              <a:schemeClr val="tx1"/>
            </a:solidFill>
          </a:endParaRPr>
        </a:p>
      </dgm:t>
    </dgm:pt>
    <dgm:pt modelId="{CDD6233C-944E-4A12-B507-6A9BE026B9A5}" type="sibTrans" cxnId="{F5FBF3AC-3AA3-4D5B-9A98-2F9C744776C2}">
      <dgm:prSet/>
      <dgm:spPr/>
      <dgm:t>
        <a:bodyPr/>
        <a:lstStyle/>
        <a:p>
          <a:pPr rtl="1"/>
          <a:endParaRPr lang="he-IL" sz="1600" b="1">
            <a:solidFill>
              <a:schemeClr val="tx1"/>
            </a:solidFill>
          </a:endParaRPr>
        </a:p>
      </dgm:t>
    </dgm:pt>
    <dgm:pt modelId="{CD2160A6-A5FB-47A3-9E56-3456EF0192CE}">
      <dgm:prSet phldrT="[Text]" custT="1"/>
      <dgm:spPr/>
      <dgm:t>
        <a:bodyPr/>
        <a:lstStyle/>
        <a:p>
          <a:pPr rtl="1"/>
          <a:r>
            <a:rPr lang="he-IL" sz="1600" b="1" dirty="0" smtClean="0">
              <a:latin typeface="David" panose="020E0502060401010101" pitchFamily="34" charset="-79"/>
              <a:cs typeface="David" panose="020E0502060401010101" pitchFamily="34" charset="-79"/>
            </a:rPr>
            <a:t>לא מוגבלת בזמן או במקום</a:t>
          </a:r>
          <a:endParaRPr lang="he-IL" sz="1600" b="1" dirty="0">
            <a:latin typeface="David" panose="020E0502060401010101" pitchFamily="34" charset="-79"/>
            <a:cs typeface="David" panose="020E0502060401010101" pitchFamily="34" charset="-79"/>
          </a:endParaRPr>
        </a:p>
      </dgm:t>
    </dgm:pt>
    <dgm:pt modelId="{29E28B17-B5BF-4032-B536-4E07C6ACF202}" type="parTrans" cxnId="{FFF2738C-A99B-4470-978F-AB38246989DF}">
      <dgm:prSet/>
      <dgm:spPr/>
      <dgm:t>
        <a:bodyPr/>
        <a:lstStyle/>
        <a:p>
          <a:pPr rtl="1"/>
          <a:endParaRPr lang="he-IL" sz="1600" b="1">
            <a:solidFill>
              <a:schemeClr val="tx1"/>
            </a:solidFill>
          </a:endParaRPr>
        </a:p>
      </dgm:t>
    </dgm:pt>
    <dgm:pt modelId="{CA31EB03-F46C-4C4F-95E9-510B311E8EE8}" type="sibTrans" cxnId="{FFF2738C-A99B-4470-978F-AB38246989DF}">
      <dgm:prSet/>
      <dgm:spPr/>
      <dgm:t>
        <a:bodyPr/>
        <a:lstStyle/>
        <a:p>
          <a:pPr rtl="1"/>
          <a:endParaRPr lang="he-IL" sz="1600" b="1">
            <a:solidFill>
              <a:schemeClr val="tx1"/>
            </a:solidFill>
          </a:endParaRPr>
        </a:p>
      </dgm:t>
    </dgm:pt>
    <dgm:pt modelId="{B186592D-916A-4CAD-8FC7-1608B84C5220}">
      <dgm:prSet custT="1"/>
      <dgm:spPr/>
      <dgm:t>
        <a:bodyPr/>
        <a:lstStyle/>
        <a:p>
          <a:pPr rtl="1"/>
          <a:r>
            <a:rPr lang="he-IL" sz="1600" b="1" dirty="0" smtClean="0">
              <a:latin typeface="David" panose="020E0502060401010101" pitchFamily="34" charset="-79"/>
              <a:cs typeface="David" panose="020E0502060401010101" pitchFamily="34" charset="-79"/>
            </a:rPr>
            <a:t>מאפשרת יותר אינטראקציה חברתית תלמיד-</a:t>
          </a:r>
          <a:r>
            <a:rPr lang="he-IL" sz="1600" b="1" dirty="0" err="1" smtClean="0">
              <a:latin typeface="David" panose="020E0502060401010101" pitchFamily="34" charset="-79"/>
              <a:cs typeface="David" panose="020E0502060401010101" pitchFamily="34" charset="-79"/>
            </a:rPr>
            <a:t>תלמיד</a:t>
          </a:r>
          <a:r>
            <a:rPr lang="he-IL" sz="1600" b="1" dirty="0" smtClean="0">
              <a:latin typeface="David" panose="020E0502060401010101" pitchFamily="34" charset="-79"/>
              <a:cs typeface="David" panose="020E0502060401010101" pitchFamily="34" charset="-79"/>
            </a:rPr>
            <a:t> ותלמיד-מורה</a:t>
          </a:r>
          <a:r>
            <a:rPr lang="en-US" sz="1600" b="1" dirty="0" smtClean="0">
              <a:latin typeface="David" panose="020E0502060401010101" pitchFamily="34" charset="-79"/>
              <a:cs typeface="David" panose="020E0502060401010101" pitchFamily="34" charset="-79"/>
            </a:rPr>
            <a:t> </a:t>
          </a:r>
          <a:endParaRPr lang="he-IL" sz="1600" b="1" dirty="0">
            <a:latin typeface="David" panose="020E0502060401010101" pitchFamily="34" charset="-79"/>
            <a:cs typeface="David" panose="020E0502060401010101" pitchFamily="34" charset="-79"/>
          </a:endParaRPr>
        </a:p>
      </dgm:t>
    </dgm:pt>
    <dgm:pt modelId="{8AABCA6A-D9C5-41F1-949E-6FAF4F8027F0}" type="parTrans" cxnId="{8A89C127-BEC5-4054-880B-278441BE502E}">
      <dgm:prSet/>
      <dgm:spPr/>
      <dgm:t>
        <a:bodyPr/>
        <a:lstStyle/>
        <a:p>
          <a:pPr rtl="1"/>
          <a:endParaRPr lang="he-IL" sz="1600" b="1">
            <a:solidFill>
              <a:schemeClr val="tx1"/>
            </a:solidFill>
          </a:endParaRPr>
        </a:p>
      </dgm:t>
    </dgm:pt>
    <dgm:pt modelId="{93541A06-793A-416D-AB6E-224CE576B309}" type="sibTrans" cxnId="{8A89C127-BEC5-4054-880B-278441BE502E}">
      <dgm:prSet/>
      <dgm:spPr/>
      <dgm:t>
        <a:bodyPr/>
        <a:lstStyle/>
        <a:p>
          <a:pPr rtl="1"/>
          <a:endParaRPr lang="he-IL" sz="1600" b="1">
            <a:solidFill>
              <a:schemeClr val="tx1"/>
            </a:solidFill>
          </a:endParaRPr>
        </a:p>
      </dgm:t>
    </dgm:pt>
    <dgm:pt modelId="{C0DE62D9-9862-44C2-8FC2-74371D2E958C}">
      <dgm:prSet custT="1"/>
      <dgm:spPr/>
      <dgm:t>
        <a:bodyPr/>
        <a:lstStyle/>
        <a:p>
          <a:pPr rtl="1"/>
          <a:r>
            <a:rPr lang="he-IL" sz="1600" b="1" dirty="0" smtClean="0">
              <a:latin typeface="David" panose="020E0502060401010101" pitchFamily="34" charset="-79"/>
              <a:cs typeface="David" panose="020E0502060401010101" pitchFamily="34" charset="-79"/>
            </a:rPr>
            <a:t>מעורבות גדולה יותר של התלמידים</a:t>
          </a:r>
          <a:endParaRPr lang="he-IL" sz="1600" b="1" dirty="0">
            <a:latin typeface="David" panose="020E0502060401010101" pitchFamily="34" charset="-79"/>
            <a:cs typeface="David" panose="020E0502060401010101" pitchFamily="34" charset="-79"/>
          </a:endParaRPr>
        </a:p>
      </dgm:t>
    </dgm:pt>
    <dgm:pt modelId="{CAB32DFA-F193-4B45-A27F-E184704BECF2}" type="parTrans" cxnId="{AFB50C1B-D2EC-40B3-A1B0-E50C6CCF6849}">
      <dgm:prSet/>
      <dgm:spPr/>
      <dgm:t>
        <a:bodyPr/>
        <a:lstStyle/>
        <a:p>
          <a:pPr rtl="1"/>
          <a:endParaRPr lang="he-IL" sz="1600" b="1">
            <a:solidFill>
              <a:schemeClr val="tx1"/>
            </a:solidFill>
          </a:endParaRPr>
        </a:p>
      </dgm:t>
    </dgm:pt>
    <dgm:pt modelId="{EBA9CBE2-E5CD-4BDE-A8C9-296AD3BB08F5}" type="sibTrans" cxnId="{AFB50C1B-D2EC-40B3-A1B0-E50C6CCF6849}">
      <dgm:prSet/>
      <dgm:spPr/>
      <dgm:t>
        <a:bodyPr/>
        <a:lstStyle/>
        <a:p>
          <a:pPr rtl="1"/>
          <a:endParaRPr lang="he-IL" sz="1600" b="1">
            <a:solidFill>
              <a:schemeClr val="tx1"/>
            </a:solidFill>
          </a:endParaRPr>
        </a:p>
      </dgm:t>
    </dgm:pt>
    <dgm:pt modelId="{43A6441D-A9A9-443A-BF38-218AA4F540D1}">
      <dgm:prSet custT="1"/>
      <dgm:spPr/>
      <dgm:t>
        <a:bodyPr/>
        <a:lstStyle/>
        <a:p>
          <a:pPr rtl="1"/>
          <a:r>
            <a:rPr lang="he-IL" sz="1600" b="1" dirty="0" smtClean="0">
              <a:latin typeface="David" panose="020E0502060401010101" pitchFamily="34" charset="-79"/>
              <a:cs typeface="David" panose="020E0502060401010101" pitchFamily="34" charset="-79"/>
            </a:rPr>
            <a:t>הסרטונים ניתנים לצפייה מחדש</a:t>
          </a:r>
          <a:endParaRPr lang="he-IL" sz="1600" b="1" dirty="0">
            <a:latin typeface="David" panose="020E0502060401010101" pitchFamily="34" charset="-79"/>
            <a:cs typeface="David" panose="020E0502060401010101" pitchFamily="34" charset="-79"/>
          </a:endParaRPr>
        </a:p>
      </dgm:t>
    </dgm:pt>
    <dgm:pt modelId="{61B32FC1-425B-47CA-89B5-ACA5E4B8F865}" type="parTrans" cxnId="{881A45F1-E0CB-4E0A-A407-3CA42CBCA6F3}">
      <dgm:prSet/>
      <dgm:spPr/>
      <dgm:t>
        <a:bodyPr/>
        <a:lstStyle/>
        <a:p>
          <a:pPr rtl="1"/>
          <a:endParaRPr lang="he-IL" sz="1600" b="1">
            <a:solidFill>
              <a:schemeClr val="tx1"/>
            </a:solidFill>
          </a:endParaRPr>
        </a:p>
      </dgm:t>
    </dgm:pt>
    <dgm:pt modelId="{01BFCB65-E5A6-4A0A-BDAE-30A3B08BAE10}" type="sibTrans" cxnId="{881A45F1-E0CB-4E0A-A407-3CA42CBCA6F3}">
      <dgm:prSet/>
      <dgm:spPr/>
      <dgm:t>
        <a:bodyPr/>
        <a:lstStyle/>
        <a:p>
          <a:pPr rtl="1"/>
          <a:endParaRPr lang="he-IL" sz="1600" b="1">
            <a:solidFill>
              <a:schemeClr val="tx1"/>
            </a:solidFill>
          </a:endParaRPr>
        </a:p>
      </dgm:t>
    </dgm:pt>
    <dgm:pt modelId="{A327BC8A-592D-4714-A538-C72E940C1C8F}">
      <dgm:prSet custT="1"/>
      <dgm:spPr/>
      <dgm:t>
        <a:bodyPr/>
        <a:lstStyle/>
        <a:p>
          <a:pPr rtl="1"/>
          <a:r>
            <a:rPr lang="he-IL" sz="1600" b="1" dirty="0" smtClean="0">
              <a:latin typeface="David" panose="020E0502060401010101" pitchFamily="34" charset="-79"/>
              <a:cs typeface="David" panose="020E0502060401010101" pitchFamily="34" charset="-79"/>
            </a:rPr>
            <a:t>למידה בקצב אישי</a:t>
          </a:r>
          <a:endParaRPr lang="he-IL" sz="1600" b="1" dirty="0">
            <a:latin typeface="David" panose="020E0502060401010101" pitchFamily="34" charset="-79"/>
            <a:cs typeface="David" panose="020E0502060401010101" pitchFamily="34" charset="-79"/>
          </a:endParaRPr>
        </a:p>
      </dgm:t>
    </dgm:pt>
    <dgm:pt modelId="{4131A95A-FEA2-4EAB-A1B9-41AB6F56D0CC}" type="parTrans" cxnId="{E58B22FC-A56E-4E25-8FB9-31B54DF6A0E1}">
      <dgm:prSet/>
      <dgm:spPr/>
      <dgm:t>
        <a:bodyPr/>
        <a:lstStyle/>
        <a:p>
          <a:pPr rtl="1"/>
          <a:endParaRPr lang="he-IL" sz="1600" b="1">
            <a:solidFill>
              <a:schemeClr val="tx1"/>
            </a:solidFill>
          </a:endParaRPr>
        </a:p>
      </dgm:t>
    </dgm:pt>
    <dgm:pt modelId="{1B67BFC4-33DD-4121-88A2-7622BA0B5438}" type="sibTrans" cxnId="{E58B22FC-A56E-4E25-8FB9-31B54DF6A0E1}">
      <dgm:prSet/>
      <dgm:spPr/>
      <dgm:t>
        <a:bodyPr/>
        <a:lstStyle/>
        <a:p>
          <a:pPr rtl="1"/>
          <a:endParaRPr lang="he-IL" sz="1600" b="1">
            <a:solidFill>
              <a:schemeClr val="tx1"/>
            </a:solidFill>
          </a:endParaRPr>
        </a:p>
      </dgm:t>
    </dgm:pt>
    <dgm:pt modelId="{DBAB0120-2704-4806-96FA-46F5A14B8950}">
      <dgm:prSet custT="1"/>
      <dgm:spPr/>
      <dgm:t>
        <a:bodyPr/>
        <a:lstStyle/>
        <a:p>
          <a:pPr rtl="1"/>
          <a:r>
            <a:rPr lang="he-IL" sz="1600" b="1" dirty="0" smtClean="0">
              <a:latin typeface="David" panose="020E0502060401010101" pitchFamily="34" charset="-79"/>
              <a:cs typeface="David" panose="020E0502060401010101" pitchFamily="34" charset="-79"/>
            </a:rPr>
            <a:t>משחררת את זמן הכיתה מהעברת תכנים לטובת תרגול ועבודה בקבוצות קטנות</a:t>
          </a:r>
          <a:endParaRPr lang="he-IL" sz="1600" b="1" dirty="0">
            <a:latin typeface="David" panose="020E0502060401010101" pitchFamily="34" charset="-79"/>
            <a:cs typeface="David" panose="020E0502060401010101" pitchFamily="34" charset="-79"/>
          </a:endParaRPr>
        </a:p>
      </dgm:t>
    </dgm:pt>
    <dgm:pt modelId="{38CEEB1C-2AE6-40C2-9B4D-7CE67D5D7741}" type="parTrans" cxnId="{8B524EB2-801C-4544-A2FB-63CE4288B6BF}">
      <dgm:prSet/>
      <dgm:spPr/>
      <dgm:t>
        <a:bodyPr/>
        <a:lstStyle/>
        <a:p>
          <a:pPr rtl="1"/>
          <a:endParaRPr lang="he-IL" sz="1600" b="1">
            <a:solidFill>
              <a:schemeClr val="tx1"/>
            </a:solidFill>
          </a:endParaRPr>
        </a:p>
      </dgm:t>
    </dgm:pt>
    <dgm:pt modelId="{DEA8FA79-894C-4AAE-AB50-E209BF7DDA1C}" type="sibTrans" cxnId="{8B524EB2-801C-4544-A2FB-63CE4288B6BF}">
      <dgm:prSet/>
      <dgm:spPr/>
      <dgm:t>
        <a:bodyPr/>
        <a:lstStyle/>
        <a:p>
          <a:pPr rtl="1"/>
          <a:endParaRPr lang="he-IL" sz="1600" b="1">
            <a:solidFill>
              <a:schemeClr val="tx1"/>
            </a:solidFill>
          </a:endParaRPr>
        </a:p>
      </dgm:t>
    </dgm:pt>
    <dgm:pt modelId="{DBB2CC78-DE22-4C41-B461-8E38B7901D54}">
      <dgm:prSet phldrT="[Text]"/>
      <dgm:spPr/>
      <dgm:t>
        <a:bodyPr/>
        <a:lstStyle/>
        <a:p>
          <a:pPr rtl="1"/>
          <a:endParaRPr lang="he-IL" sz="1600" b="1" dirty="0"/>
        </a:p>
      </dgm:t>
    </dgm:pt>
    <dgm:pt modelId="{47FF2D7D-8779-4C40-83FB-8202F71AD819}" type="sibTrans" cxnId="{983A4491-8204-420B-8623-CE90220EBD5B}">
      <dgm:prSet/>
      <dgm:spPr/>
      <dgm:t>
        <a:bodyPr/>
        <a:lstStyle/>
        <a:p>
          <a:pPr rtl="1"/>
          <a:endParaRPr lang="he-IL" sz="1600" b="1">
            <a:solidFill>
              <a:schemeClr val="tx1"/>
            </a:solidFill>
          </a:endParaRPr>
        </a:p>
      </dgm:t>
    </dgm:pt>
    <dgm:pt modelId="{02C7F242-EACA-4022-B6CC-FD406467E8EF}" type="parTrans" cxnId="{983A4491-8204-420B-8623-CE90220EBD5B}">
      <dgm:prSet/>
      <dgm:spPr/>
      <dgm:t>
        <a:bodyPr/>
        <a:lstStyle/>
        <a:p>
          <a:pPr rtl="1"/>
          <a:endParaRPr lang="he-IL" sz="1600" b="1">
            <a:solidFill>
              <a:schemeClr val="tx1"/>
            </a:solidFill>
          </a:endParaRPr>
        </a:p>
      </dgm:t>
    </dgm:pt>
    <dgm:pt modelId="{B4E7AF4B-E875-4CDB-9465-F9ED3833320A}">
      <dgm:prSet phldrT="[Text]"/>
      <dgm:spPr/>
      <dgm:t>
        <a:bodyPr/>
        <a:lstStyle/>
        <a:p>
          <a:pPr rtl="1"/>
          <a:endParaRPr lang="he-IL" sz="1600" b="1" dirty="0">
            <a:solidFill>
              <a:schemeClr val="tx1"/>
            </a:solidFill>
          </a:endParaRPr>
        </a:p>
      </dgm:t>
    </dgm:pt>
    <dgm:pt modelId="{53E00D63-B4C8-4BCA-BCDD-833C9FA2A5BB}" type="parTrans" cxnId="{00423B33-CAEB-48CF-A295-0141806E35F3}">
      <dgm:prSet/>
      <dgm:spPr/>
      <dgm:t>
        <a:bodyPr/>
        <a:lstStyle/>
        <a:p>
          <a:pPr rtl="1"/>
          <a:endParaRPr lang="he-IL" sz="1600" b="1"/>
        </a:p>
      </dgm:t>
    </dgm:pt>
    <dgm:pt modelId="{F022792E-0505-4B93-9117-BE15608D6C39}" type="sibTrans" cxnId="{00423B33-CAEB-48CF-A295-0141806E35F3}">
      <dgm:prSet/>
      <dgm:spPr/>
      <dgm:t>
        <a:bodyPr/>
        <a:lstStyle/>
        <a:p>
          <a:pPr rtl="1"/>
          <a:endParaRPr lang="he-IL" sz="1600" b="1"/>
        </a:p>
      </dgm:t>
    </dgm:pt>
    <dgm:pt modelId="{52E97C48-21F5-4549-A564-CCF8D5D535D4}">
      <dgm:prSet custScaleX="171058" custScaleY="98326" custRadScaleRad="116534" custRadScaleInc="25237"/>
      <dgm:spPr/>
      <dgm:t>
        <a:bodyPr/>
        <a:lstStyle/>
        <a:p>
          <a:pPr rtl="1"/>
          <a:endParaRPr lang="he-IL" dirty="0"/>
        </a:p>
      </dgm:t>
    </dgm:pt>
    <dgm:pt modelId="{FBD462E0-2ACE-4DE2-AF19-7A88D3A14F18}" type="parTrans" cxnId="{C0B4279F-BC59-4F90-A12A-7CBB3073324D}">
      <dgm:prSet/>
      <dgm:spPr/>
      <dgm:t>
        <a:bodyPr/>
        <a:lstStyle/>
        <a:p>
          <a:pPr rtl="1"/>
          <a:endParaRPr lang="he-IL"/>
        </a:p>
      </dgm:t>
    </dgm:pt>
    <dgm:pt modelId="{B1529A61-6790-42AD-A2F9-2A646ABAB2AB}" type="sibTrans" cxnId="{C0B4279F-BC59-4F90-A12A-7CBB3073324D}">
      <dgm:prSet/>
      <dgm:spPr/>
      <dgm:t>
        <a:bodyPr/>
        <a:lstStyle/>
        <a:p>
          <a:pPr rtl="1"/>
          <a:endParaRPr lang="he-IL"/>
        </a:p>
      </dgm:t>
    </dgm:pt>
    <dgm:pt modelId="{6D8868AB-30BB-487B-8669-8112B260C006}">
      <dgm:prSet custScaleX="171058" custScaleY="98326" custRadScaleRad="116534" custRadScaleInc="25237"/>
      <dgm:spPr/>
      <dgm:t>
        <a:bodyPr/>
        <a:lstStyle/>
        <a:p>
          <a:pPr rtl="1"/>
          <a:endParaRPr lang="he-IL" dirty="0"/>
        </a:p>
      </dgm:t>
    </dgm:pt>
    <dgm:pt modelId="{B33AB05D-F0D0-4CE3-8516-1B3D86999C23}" type="parTrans" cxnId="{ACE81D49-4990-438C-B6F2-BFB4209BADC0}">
      <dgm:prSet/>
      <dgm:spPr/>
      <dgm:t>
        <a:bodyPr/>
        <a:lstStyle/>
        <a:p>
          <a:pPr rtl="1"/>
          <a:endParaRPr lang="he-IL"/>
        </a:p>
      </dgm:t>
    </dgm:pt>
    <dgm:pt modelId="{19BADD47-BAF3-4816-B936-81E9C1D20C81}" type="sibTrans" cxnId="{ACE81D49-4990-438C-B6F2-BFB4209BADC0}">
      <dgm:prSet/>
      <dgm:spPr/>
      <dgm:t>
        <a:bodyPr/>
        <a:lstStyle/>
        <a:p>
          <a:pPr rtl="1"/>
          <a:endParaRPr lang="he-IL"/>
        </a:p>
      </dgm:t>
    </dgm:pt>
    <dgm:pt modelId="{F6BF152B-E775-4C62-9FAE-3C8D75240BE2}">
      <dgm:prSet custScaleX="164451" custScaleY="136925" custRadScaleRad="139435" custRadScaleInc="-831"/>
      <dgm:spPr/>
      <dgm:t>
        <a:bodyPr/>
        <a:lstStyle/>
        <a:p>
          <a:pPr rtl="1"/>
          <a:endParaRPr lang="he-IL"/>
        </a:p>
      </dgm:t>
    </dgm:pt>
    <dgm:pt modelId="{D52D99B3-E8E7-4ADE-9665-9F2E5C4228E1}" type="parTrans" cxnId="{A8B23C0B-5088-407F-B09D-3793808E1991}">
      <dgm:prSet/>
      <dgm:spPr/>
      <dgm:t>
        <a:bodyPr/>
        <a:lstStyle/>
        <a:p>
          <a:pPr rtl="1"/>
          <a:endParaRPr lang="he-IL"/>
        </a:p>
      </dgm:t>
    </dgm:pt>
    <dgm:pt modelId="{A0A6B158-7236-4BFD-9248-C33CD23E140A}" type="sibTrans" cxnId="{A8B23C0B-5088-407F-B09D-3793808E1991}">
      <dgm:prSet/>
      <dgm:spPr/>
      <dgm:t>
        <a:bodyPr/>
        <a:lstStyle/>
        <a:p>
          <a:pPr rtl="1"/>
          <a:endParaRPr lang="he-IL"/>
        </a:p>
      </dgm:t>
    </dgm:pt>
    <dgm:pt modelId="{3E3E1B31-6ADC-4D69-9C29-735C599A2436}" type="pres">
      <dgm:prSet presAssocID="{5F98C6D3-11AB-4B31-B83B-9B8360A4A1A6}" presName="Name0" presStyleCnt="0">
        <dgm:presLayoutVars>
          <dgm:chMax val="1"/>
          <dgm:chPref val="1"/>
          <dgm:dir/>
          <dgm:animOne val="branch"/>
          <dgm:animLvl val="lvl"/>
        </dgm:presLayoutVars>
      </dgm:prSet>
      <dgm:spPr/>
      <dgm:t>
        <a:bodyPr/>
        <a:lstStyle/>
        <a:p>
          <a:pPr rtl="1"/>
          <a:endParaRPr lang="he-IL"/>
        </a:p>
      </dgm:t>
    </dgm:pt>
    <dgm:pt modelId="{C5336A82-EC99-4B1C-8027-EAFDDE1F4452}" type="pres">
      <dgm:prSet presAssocID="{70478D18-392E-4D3E-BDB8-5185FDBB88BA}" presName="singleCycle" presStyleCnt="0"/>
      <dgm:spPr/>
      <dgm:t>
        <a:bodyPr/>
        <a:lstStyle/>
        <a:p>
          <a:pPr rtl="1"/>
          <a:endParaRPr lang="he-IL"/>
        </a:p>
      </dgm:t>
    </dgm:pt>
    <dgm:pt modelId="{023BE3F3-A8A1-432F-8485-3501E74E5679}" type="pres">
      <dgm:prSet presAssocID="{70478D18-392E-4D3E-BDB8-5185FDBB88BA}" presName="singleCenter" presStyleLbl="node1" presStyleIdx="0" presStyleCnt="8" custLinFactNeighborX="1430" custLinFactNeighborY="369">
        <dgm:presLayoutVars>
          <dgm:chMax val="7"/>
          <dgm:chPref val="7"/>
        </dgm:presLayoutVars>
      </dgm:prSet>
      <dgm:spPr/>
      <dgm:t>
        <a:bodyPr/>
        <a:lstStyle/>
        <a:p>
          <a:pPr rtl="1"/>
          <a:endParaRPr lang="he-IL"/>
        </a:p>
      </dgm:t>
    </dgm:pt>
    <dgm:pt modelId="{558EA0CB-CEBD-4BE7-B082-4E69AAFEE3E5}" type="pres">
      <dgm:prSet presAssocID="{68E23CF5-EAE8-4B20-892E-18FF16EE8702}" presName="Name56" presStyleLbl="parChTrans1D2" presStyleIdx="0" presStyleCnt="7"/>
      <dgm:spPr/>
      <dgm:t>
        <a:bodyPr/>
        <a:lstStyle/>
        <a:p>
          <a:pPr rtl="1"/>
          <a:endParaRPr lang="he-IL"/>
        </a:p>
      </dgm:t>
    </dgm:pt>
    <dgm:pt modelId="{11CB1065-7B45-4F41-880A-655DA2A0D355}" type="pres">
      <dgm:prSet presAssocID="{47FE1E5E-1F52-4793-8B35-8255DD0ACBD8}" presName="text0" presStyleLbl="node1" presStyleIdx="1" presStyleCnt="8" custScaleX="206602" custScaleY="98893">
        <dgm:presLayoutVars>
          <dgm:bulletEnabled val="1"/>
        </dgm:presLayoutVars>
      </dgm:prSet>
      <dgm:spPr/>
      <dgm:t>
        <a:bodyPr/>
        <a:lstStyle/>
        <a:p>
          <a:pPr rtl="1"/>
          <a:endParaRPr lang="he-IL"/>
        </a:p>
      </dgm:t>
    </dgm:pt>
    <dgm:pt modelId="{73921038-3DF6-4C2B-ABD9-0136F8FE72D5}" type="pres">
      <dgm:prSet presAssocID="{8AABCA6A-D9C5-41F1-949E-6FAF4F8027F0}" presName="Name56" presStyleLbl="parChTrans1D2" presStyleIdx="1" presStyleCnt="7"/>
      <dgm:spPr/>
      <dgm:t>
        <a:bodyPr/>
        <a:lstStyle/>
        <a:p>
          <a:pPr rtl="1"/>
          <a:endParaRPr lang="he-IL"/>
        </a:p>
      </dgm:t>
    </dgm:pt>
    <dgm:pt modelId="{FFC3E91A-2FB4-4C91-A4B1-3EC13C9D7D5A}" type="pres">
      <dgm:prSet presAssocID="{B186592D-916A-4CAD-8FC7-1608B84C5220}" presName="text0" presStyleLbl="node1" presStyleIdx="2" presStyleCnt="8" custScaleX="215987" custScaleY="127172" custRadScaleRad="137094" custRadScaleInc="39431">
        <dgm:presLayoutVars>
          <dgm:bulletEnabled val="1"/>
        </dgm:presLayoutVars>
      </dgm:prSet>
      <dgm:spPr/>
      <dgm:t>
        <a:bodyPr/>
        <a:lstStyle/>
        <a:p>
          <a:pPr rtl="1"/>
          <a:endParaRPr lang="he-IL"/>
        </a:p>
      </dgm:t>
    </dgm:pt>
    <dgm:pt modelId="{B62CC9E9-810D-4794-B25B-4F14834BE3C0}" type="pres">
      <dgm:prSet presAssocID="{4131A95A-FEA2-4EAB-A1B9-41AB6F56D0CC}" presName="Name56" presStyleLbl="parChTrans1D2" presStyleIdx="2" presStyleCnt="7"/>
      <dgm:spPr/>
      <dgm:t>
        <a:bodyPr/>
        <a:lstStyle/>
        <a:p>
          <a:pPr rtl="1"/>
          <a:endParaRPr lang="he-IL"/>
        </a:p>
      </dgm:t>
    </dgm:pt>
    <dgm:pt modelId="{CC7FE096-59E4-4E0E-93A8-DCB7BA8C2BDA}" type="pres">
      <dgm:prSet presAssocID="{A327BC8A-592D-4714-A538-C72E940C1C8F}" presName="text0" presStyleLbl="node1" presStyleIdx="3" presStyleCnt="8" custScaleX="164451" custScaleY="136925" custRadScaleRad="139435" custRadScaleInc="-831">
        <dgm:presLayoutVars>
          <dgm:bulletEnabled val="1"/>
        </dgm:presLayoutVars>
      </dgm:prSet>
      <dgm:spPr/>
      <dgm:t>
        <a:bodyPr/>
        <a:lstStyle/>
        <a:p>
          <a:pPr rtl="1"/>
          <a:endParaRPr lang="he-IL"/>
        </a:p>
      </dgm:t>
    </dgm:pt>
    <dgm:pt modelId="{BEBAB93D-CE1F-4C16-A1AB-9531F9C3AE17}" type="pres">
      <dgm:prSet presAssocID="{61B32FC1-425B-47CA-89B5-ACA5E4B8F865}" presName="Name56" presStyleLbl="parChTrans1D2" presStyleIdx="3" presStyleCnt="7"/>
      <dgm:spPr/>
      <dgm:t>
        <a:bodyPr/>
        <a:lstStyle/>
        <a:p>
          <a:pPr rtl="1"/>
          <a:endParaRPr lang="he-IL"/>
        </a:p>
      </dgm:t>
    </dgm:pt>
    <dgm:pt modelId="{D641FC0B-C177-41C2-95B5-0CB4BA0EA741}" type="pres">
      <dgm:prSet presAssocID="{43A6441D-A9A9-443A-BF38-218AA4F540D1}" presName="text0" presStyleLbl="node1" presStyleIdx="4" presStyleCnt="8" custScaleX="169397" custScaleY="98326">
        <dgm:presLayoutVars>
          <dgm:bulletEnabled val="1"/>
        </dgm:presLayoutVars>
      </dgm:prSet>
      <dgm:spPr/>
      <dgm:t>
        <a:bodyPr/>
        <a:lstStyle/>
        <a:p>
          <a:pPr rtl="1"/>
          <a:endParaRPr lang="he-IL"/>
        </a:p>
      </dgm:t>
    </dgm:pt>
    <dgm:pt modelId="{5E1D9910-53E7-4D2F-B00D-806BDCD0D9D3}" type="pres">
      <dgm:prSet presAssocID="{CAB32DFA-F193-4B45-A27F-E184704BECF2}" presName="Name56" presStyleLbl="parChTrans1D2" presStyleIdx="4" presStyleCnt="7"/>
      <dgm:spPr/>
      <dgm:t>
        <a:bodyPr/>
        <a:lstStyle/>
        <a:p>
          <a:pPr rtl="1"/>
          <a:endParaRPr lang="he-IL"/>
        </a:p>
      </dgm:t>
    </dgm:pt>
    <dgm:pt modelId="{F5787CD9-38F3-4AB9-90BE-9A1EC09FDFD0}" type="pres">
      <dgm:prSet presAssocID="{C0DE62D9-9862-44C2-8FC2-74371D2E958C}" presName="text0" presStyleLbl="node1" presStyleIdx="5" presStyleCnt="8" custScaleX="151511" custScaleY="94427" custRadScaleRad="113593" custRadScaleInc="48961">
        <dgm:presLayoutVars>
          <dgm:bulletEnabled val="1"/>
        </dgm:presLayoutVars>
      </dgm:prSet>
      <dgm:spPr/>
      <dgm:t>
        <a:bodyPr/>
        <a:lstStyle/>
        <a:p>
          <a:pPr rtl="1"/>
          <a:endParaRPr lang="he-IL"/>
        </a:p>
      </dgm:t>
    </dgm:pt>
    <dgm:pt modelId="{CA63C36E-BBB0-43EC-BB21-59F80D0D982E}" type="pres">
      <dgm:prSet presAssocID="{29E28B17-B5BF-4032-B536-4E07C6ACF202}" presName="Name56" presStyleLbl="parChTrans1D2" presStyleIdx="5" presStyleCnt="7"/>
      <dgm:spPr/>
      <dgm:t>
        <a:bodyPr/>
        <a:lstStyle/>
        <a:p>
          <a:pPr rtl="1"/>
          <a:endParaRPr lang="he-IL"/>
        </a:p>
      </dgm:t>
    </dgm:pt>
    <dgm:pt modelId="{003BFD21-09ED-4EF6-9AE2-AA6F06F26467}" type="pres">
      <dgm:prSet presAssocID="{CD2160A6-A5FB-47A3-9E56-3456EF0192CE}" presName="text0" presStyleLbl="node1" presStyleIdx="6" presStyleCnt="8" custScaleX="176079" custScaleY="97132" custRadScaleRad="124392" custRadScaleInc="16060">
        <dgm:presLayoutVars>
          <dgm:bulletEnabled val="1"/>
        </dgm:presLayoutVars>
      </dgm:prSet>
      <dgm:spPr/>
      <dgm:t>
        <a:bodyPr/>
        <a:lstStyle/>
        <a:p>
          <a:pPr rtl="1"/>
          <a:endParaRPr lang="he-IL"/>
        </a:p>
      </dgm:t>
    </dgm:pt>
    <dgm:pt modelId="{71C76BB8-1115-4114-9DB6-B0B9659254C8}" type="pres">
      <dgm:prSet presAssocID="{38CEEB1C-2AE6-40C2-9B4D-7CE67D5D7741}" presName="Name56" presStyleLbl="parChTrans1D2" presStyleIdx="6" presStyleCnt="7"/>
      <dgm:spPr/>
      <dgm:t>
        <a:bodyPr/>
        <a:lstStyle/>
        <a:p>
          <a:pPr rtl="1"/>
          <a:endParaRPr lang="he-IL"/>
        </a:p>
      </dgm:t>
    </dgm:pt>
    <dgm:pt modelId="{9874F757-2CA4-4326-A9FF-130F3A85EA99}" type="pres">
      <dgm:prSet presAssocID="{DBAB0120-2704-4806-96FA-46F5A14B8950}" presName="text0" presStyleLbl="node1" presStyleIdx="7" presStyleCnt="8" custScaleX="210384" custScaleY="110243" custRadScaleRad="122728" custRadScaleInc="-31263">
        <dgm:presLayoutVars>
          <dgm:bulletEnabled val="1"/>
        </dgm:presLayoutVars>
      </dgm:prSet>
      <dgm:spPr/>
      <dgm:t>
        <a:bodyPr/>
        <a:lstStyle/>
        <a:p>
          <a:pPr rtl="1"/>
          <a:endParaRPr lang="he-IL"/>
        </a:p>
      </dgm:t>
    </dgm:pt>
  </dgm:ptLst>
  <dgm:cxnLst>
    <dgm:cxn modelId="{3166E311-7AFE-4A5E-8529-EDE5F3848B31}" type="presOf" srcId="{CD2160A6-A5FB-47A3-9E56-3456EF0192CE}" destId="{003BFD21-09ED-4EF6-9AE2-AA6F06F26467}" srcOrd="0" destOrd="0" presId="urn:microsoft.com/office/officeart/2008/layout/RadialCluster"/>
    <dgm:cxn modelId="{D4BB7624-744D-414E-B817-F89F6D06BA04}" type="presOf" srcId="{C0DE62D9-9862-44C2-8FC2-74371D2E958C}" destId="{F5787CD9-38F3-4AB9-90BE-9A1EC09FDFD0}" srcOrd="0" destOrd="0" presId="urn:microsoft.com/office/officeart/2008/layout/RadialCluster"/>
    <dgm:cxn modelId="{E58B22FC-A56E-4E25-8FB9-31B54DF6A0E1}" srcId="{70478D18-392E-4D3E-BDB8-5185FDBB88BA}" destId="{A327BC8A-592D-4714-A538-C72E940C1C8F}" srcOrd="2" destOrd="0" parTransId="{4131A95A-FEA2-4EAB-A1B9-41AB6F56D0CC}" sibTransId="{1B67BFC4-33DD-4121-88A2-7622BA0B5438}"/>
    <dgm:cxn modelId="{D1D73363-0B68-4901-A266-95FA0E3A348C}" type="presOf" srcId="{A327BC8A-592D-4714-A538-C72E940C1C8F}" destId="{CC7FE096-59E4-4E0E-93A8-DCB7BA8C2BDA}" srcOrd="0" destOrd="0" presId="urn:microsoft.com/office/officeart/2008/layout/RadialCluster"/>
    <dgm:cxn modelId="{AA56BAD3-BF60-4872-BF65-B605193046E2}" type="presOf" srcId="{47FE1E5E-1F52-4793-8B35-8255DD0ACBD8}" destId="{11CB1065-7B45-4F41-880A-655DA2A0D355}" srcOrd="0" destOrd="0" presId="urn:microsoft.com/office/officeart/2008/layout/RadialCluster"/>
    <dgm:cxn modelId="{FFF2738C-A99B-4470-978F-AB38246989DF}" srcId="{70478D18-392E-4D3E-BDB8-5185FDBB88BA}" destId="{CD2160A6-A5FB-47A3-9E56-3456EF0192CE}" srcOrd="5" destOrd="0" parTransId="{29E28B17-B5BF-4032-B536-4E07C6ACF202}" sibTransId="{CA31EB03-F46C-4C4F-95E9-510B311E8EE8}"/>
    <dgm:cxn modelId="{0BB184C8-CD6D-4E98-8834-8A6BF176AC6A}" srcId="{5F98C6D3-11AB-4B31-B83B-9B8360A4A1A6}" destId="{70478D18-392E-4D3E-BDB8-5185FDBB88BA}" srcOrd="0" destOrd="0" parTransId="{CC53745A-C321-436D-A90E-E19659BEE9C5}" sibTransId="{5F99A9EA-F8AC-4A02-8BCB-D4686ABE61BB}"/>
    <dgm:cxn modelId="{00423B33-CAEB-48CF-A295-0141806E35F3}" srcId="{70478D18-392E-4D3E-BDB8-5185FDBB88BA}" destId="{B4E7AF4B-E875-4CDB-9465-F9ED3833320A}" srcOrd="8" destOrd="0" parTransId="{53E00D63-B4C8-4BCA-BCDD-833C9FA2A5BB}" sibTransId="{F022792E-0505-4B93-9117-BE15608D6C39}"/>
    <dgm:cxn modelId="{AFB50C1B-D2EC-40B3-A1B0-E50C6CCF6849}" srcId="{70478D18-392E-4D3E-BDB8-5185FDBB88BA}" destId="{C0DE62D9-9862-44C2-8FC2-74371D2E958C}" srcOrd="4" destOrd="0" parTransId="{CAB32DFA-F193-4B45-A27F-E184704BECF2}" sibTransId="{EBA9CBE2-E5CD-4BDE-A8C9-296AD3BB08F5}"/>
    <dgm:cxn modelId="{A8B23C0B-5088-407F-B09D-3793808E1991}" srcId="{5F98C6D3-11AB-4B31-B83B-9B8360A4A1A6}" destId="{F6BF152B-E775-4C62-9FAE-3C8D75240BE2}" srcOrd="3" destOrd="0" parTransId="{D52D99B3-E8E7-4ADE-9665-9F2E5C4228E1}" sibTransId="{A0A6B158-7236-4BFD-9248-C33CD23E140A}"/>
    <dgm:cxn modelId="{2FEB8F5E-BCD7-44C2-825D-79B250CB46F5}" type="presOf" srcId="{4131A95A-FEA2-4EAB-A1B9-41AB6F56D0CC}" destId="{B62CC9E9-810D-4794-B25B-4F14834BE3C0}" srcOrd="0" destOrd="0" presId="urn:microsoft.com/office/officeart/2008/layout/RadialCluster"/>
    <dgm:cxn modelId="{1E01AA7C-A1A5-4504-A7D0-54DA34CD246C}" type="presOf" srcId="{68E23CF5-EAE8-4B20-892E-18FF16EE8702}" destId="{558EA0CB-CEBD-4BE7-B082-4E69AAFEE3E5}" srcOrd="0" destOrd="0" presId="urn:microsoft.com/office/officeart/2008/layout/RadialCluster"/>
    <dgm:cxn modelId="{5FBB7351-FD9E-46C1-90E3-4F708237463C}" type="presOf" srcId="{38CEEB1C-2AE6-40C2-9B4D-7CE67D5D7741}" destId="{71C76BB8-1115-4114-9DB6-B0B9659254C8}" srcOrd="0" destOrd="0" presId="urn:microsoft.com/office/officeart/2008/layout/RadialCluster"/>
    <dgm:cxn modelId="{C0B4279F-BC59-4F90-A12A-7CBB3073324D}" srcId="{5F98C6D3-11AB-4B31-B83B-9B8360A4A1A6}" destId="{52E97C48-21F5-4549-A564-CCF8D5D535D4}" srcOrd="1" destOrd="0" parTransId="{FBD462E0-2ACE-4DE2-AF19-7A88D3A14F18}" sibTransId="{B1529A61-6790-42AD-A2F9-2A646ABAB2AB}"/>
    <dgm:cxn modelId="{4495A4E0-F9B1-4286-9E55-9663DB95A18A}" type="presOf" srcId="{43A6441D-A9A9-443A-BF38-218AA4F540D1}" destId="{D641FC0B-C177-41C2-95B5-0CB4BA0EA741}" srcOrd="0" destOrd="0" presId="urn:microsoft.com/office/officeart/2008/layout/RadialCluster"/>
    <dgm:cxn modelId="{F5FBF3AC-3AA3-4D5B-9A98-2F9C744776C2}" srcId="{70478D18-392E-4D3E-BDB8-5185FDBB88BA}" destId="{47FE1E5E-1F52-4793-8B35-8255DD0ACBD8}" srcOrd="0" destOrd="0" parTransId="{68E23CF5-EAE8-4B20-892E-18FF16EE8702}" sibTransId="{CDD6233C-944E-4A12-B507-6A9BE026B9A5}"/>
    <dgm:cxn modelId="{49604BA0-C955-4D95-9F4B-37E36B20AD58}" type="presOf" srcId="{B186592D-916A-4CAD-8FC7-1608B84C5220}" destId="{FFC3E91A-2FB4-4C91-A4B1-3EC13C9D7D5A}" srcOrd="0" destOrd="0" presId="urn:microsoft.com/office/officeart/2008/layout/RadialCluster"/>
    <dgm:cxn modelId="{881A45F1-E0CB-4E0A-A407-3CA42CBCA6F3}" srcId="{70478D18-392E-4D3E-BDB8-5185FDBB88BA}" destId="{43A6441D-A9A9-443A-BF38-218AA4F540D1}" srcOrd="3" destOrd="0" parTransId="{61B32FC1-425B-47CA-89B5-ACA5E4B8F865}" sibTransId="{01BFCB65-E5A6-4A0A-BDAE-30A3B08BAE10}"/>
    <dgm:cxn modelId="{37E72CE3-8166-4E69-8BAD-BFEA05592EB8}" type="presOf" srcId="{CAB32DFA-F193-4B45-A27F-E184704BECF2}" destId="{5E1D9910-53E7-4D2F-B00D-806BDCD0D9D3}" srcOrd="0" destOrd="0" presId="urn:microsoft.com/office/officeart/2008/layout/RadialCluster"/>
    <dgm:cxn modelId="{277BFFD9-7B84-4692-AB3E-0799357E5C44}" type="presOf" srcId="{DBAB0120-2704-4806-96FA-46F5A14B8950}" destId="{9874F757-2CA4-4326-A9FF-130F3A85EA99}" srcOrd="0" destOrd="0" presId="urn:microsoft.com/office/officeart/2008/layout/RadialCluster"/>
    <dgm:cxn modelId="{8B524EB2-801C-4544-A2FB-63CE4288B6BF}" srcId="{70478D18-392E-4D3E-BDB8-5185FDBB88BA}" destId="{DBAB0120-2704-4806-96FA-46F5A14B8950}" srcOrd="6" destOrd="0" parTransId="{38CEEB1C-2AE6-40C2-9B4D-7CE67D5D7741}" sibTransId="{DEA8FA79-894C-4AAE-AB50-E209BF7DDA1C}"/>
    <dgm:cxn modelId="{D6381F3D-09F3-4CF6-9F40-9577381E9FF7}" type="presOf" srcId="{61B32FC1-425B-47CA-89B5-ACA5E4B8F865}" destId="{BEBAB93D-CE1F-4C16-A1AB-9531F9C3AE17}" srcOrd="0" destOrd="0" presId="urn:microsoft.com/office/officeart/2008/layout/RadialCluster"/>
    <dgm:cxn modelId="{7F3F2855-255A-48F5-8DA4-AF39E2CB3255}" type="presOf" srcId="{29E28B17-B5BF-4032-B536-4E07C6ACF202}" destId="{CA63C36E-BBB0-43EC-BB21-59F80D0D982E}" srcOrd="0" destOrd="0" presId="urn:microsoft.com/office/officeart/2008/layout/RadialCluster"/>
    <dgm:cxn modelId="{983A4491-8204-420B-8623-CE90220EBD5B}" srcId="{70478D18-392E-4D3E-BDB8-5185FDBB88BA}" destId="{DBB2CC78-DE22-4C41-B461-8E38B7901D54}" srcOrd="7" destOrd="0" parTransId="{02C7F242-EACA-4022-B6CC-FD406467E8EF}" sibTransId="{47FF2D7D-8779-4C40-83FB-8202F71AD819}"/>
    <dgm:cxn modelId="{ACE81D49-4990-438C-B6F2-BFB4209BADC0}" srcId="{5F98C6D3-11AB-4B31-B83B-9B8360A4A1A6}" destId="{6D8868AB-30BB-487B-8669-8112B260C006}" srcOrd="2" destOrd="0" parTransId="{B33AB05D-F0D0-4CE3-8516-1B3D86999C23}" sibTransId="{19BADD47-BAF3-4816-B936-81E9C1D20C81}"/>
    <dgm:cxn modelId="{E34BD986-DB40-4246-96DD-0305B9054697}" type="presOf" srcId="{8AABCA6A-D9C5-41F1-949E-6FAF4F8027F0}" destId="{73921038-3DF6-4C2B-ABD9-0136F8FE72D5}" srcOrd="0" destOrd="0" presId="urn:microsoft.com/office/officeart/2008/layout/RadialCluster"/>
    <dgm:cxn modelId="{7FEF9584-DBD5-47C7-AD22-B471C79A9264}" type="presOf" srcId="{5F98C6D3-11AB-4B31-B83B-9B8360A4A1A6}" destId="{3E3E1B31-6ADC-4D69-9C29-735C599A2436}" srcOrd="0" destOrd="0" presId="urn:microsoft.com/office/officeart/2008/layout/RadialCluster"/>
    <dgm:cxn modelId="{8A89C127-BEC5-4054-880B-278441BE502E}" srcId="{70478D18-392E-4D3E-BDB8-5185FDBB88BA}" destId="{B186592D-916A-4CAD-8FC7-1608B84C5220}" srcOrd="1" destOrd="0" parTransId="{8AABCA6A-D9C5-41F1-949E-6FAF4F8027F0}" sibTransId="{93541A06-793A-416D-AB6E-224CE576B309}"/>
    <dgm:cxn modelId="{D1BA4C1A-2234-4D7C-B749-2660F85E6BC7}" type="presOf" srcId="{70478D18-392E-4D3E-BDB8-5185FDBB88BA}" destId="{023BE3F3-A8A1-432F-8485-3501E74E5679}" srcOrd="0" destOrd="0" presId="urn:microsoft.com/office/officeart/2008/layout/RadialCluster"/>
    <dgm:cxn modelId="{1764D904-120E-4F17-9F90-444FF9666778}" type="presParOf" srcId="{3E3E1B31-6ADC-4D69-9C29-735C599A2436}" destId="{C5336A82-EC99-4B1C-8027-EAFDDE1F4452}" srcOrd="0" destOrd="0" presId="urn:microsoft.com/office/officeart/2008/layout/RadialCluster"/>
    <dgm:cxn modelId="{8AA5BC3B-19D9-4613-93C9-3B8061D91EE7}" type="presParOf" srcId="{C5336A82-EC99-4B1C-8027-EAFDDE1F4452}" destId="{023BE3F3-A8A1-432F-8485-3501E74E5679}" srcOrd="0" destOrd="0" presId="urn:microsoft.com/office/officeart/2008/layout/RadialCluster"/>
    <dgm:cxn modelId="{D27A0C01-E646-4617-8C20-E11CBAF89C20}" type="presParOf" srcId="{C5336A82-EC99-4B1C-8027-EAFDDE1F4452}" destId="{558EA0CB-CEBD-4BE7-B082-4E69AAFEE3E5}" srcOrd="1" destOrd="0" presId="urn:microsoft.com/office/officeart/2008/layout/RadialCluster"/>
    <dgm:cxn modelId="{6FFA4679-AF3B-4C4B-BBDB-78A7E5271EBB}" type="presParOf" srcId="{C5336A82-EC99-4B1C-8027-EAFDDE1F4452}" destId="{11CB1065-7B45-4F41-880A-655DA2A0D355}" srcOrd="2" destOrd="0" presId="urn:microsoft.com/office/officeart/2008/layout/RadialCluster"/>
    <dgm:cxn modelId="{4314C2F0-B4F8-4077-AB21-0E5DE6BDE0B9}" type="presParOf" srcId="{C5336A82-EC99-4B1C-8027-EAFDDE1F4452}" destId="{73921038-3DF6-4C2B-ABD9-0136F8FE72D5}" srcOrd="3" destOrd="0" presId="urn:microsoft.com/office/officeart/2008/layout/RadialCluster"/>
    <dgm:cxn modelId="{9927CD00-9744-4E6E-969F-724D484F189A}" type="presParOf" srcId="{C5336A82-EC99-4B1C-8027-EAFDDE1F4452}" destId="{FFC3E91A-2FB4-4C91-A4B1-3EC13C9D7D5A}" srcOrd="4" destOrd="0" presId="urn:microsoft.com/office/officeart/2008/layout/RadialCluster"/>
    <dgm:cxn modelId="{64D44F01-D5B4-4088-B503-93333E053854}" type="presParOf" srcId="{C5336A82-EC99-4B1C-8027-EAFDDE1F4452}" destId="{B62CC9E9-810D-4794-B25B-4F14834BE3C0}" srcOrd="5" destOrd="0" presId="urn:microsoft.com/office/officeart/2008/layout/RadialCluster"/>
    <dgm:cxn modelId="{982A6693-4B50-49AD-A5C5-9FFE2CEFE9AE}" type="presParOf" srcId="{C5336A82-EC99-4B1C-8027-EAFDDE1F4452}" destId="{CC7FE096-59E4-4E0E-93A8-DCB7BA8C2BDA}" srcOrd="6" destOrd="0" presId="urn:microsoft.com/office/officeart/2008/layout/RadialCluster"/>
    <dgm:cxn modelId="{C187E931-2F70-4D79-9E45-2531C023E082}" type="presParOf" srcId="{C5336A82-EC99-4B1C-8027-EAFDDE1F4452}" destId="{BEBAB93D-CE1F-4C16-A1AB-9531F9C3AE17}" srcOrd="7" destOrd="0" presId="urn:microsoft.com/office/officeart/2008/layout/RadialCluster"/>
    <dgm:cxn modelId="{99B2E8F1-9C87-44DB-956A-83E6341C47E8}" type="presParOf" srcId="{C5336A82-EC99-4B1C-8027-EAFDDE1F4452}" destId="{D641FC0B-C177-41C2-95B5-0CB4BA0EA741}" srcOrd="8" destOrd="0" presId="urn:microsoft.com/office/officeart/2008/layout/RadialCluster"/>
    <dgm:cxn modelId="{AEDF11AF-BCB8-4341-8092-0B1C130B0EAB}" type="presParOf" srcId="{C5336A82-EC99-4B1C-8027-EAFDDE1F4452}" destId="{5E1D9910-53E7-4D2F-B00D-806BDCD0D9D3}" srcOrd="9" destOrd="0" presId="urn:microsoft.com/office/officeart/2008/layout/RadialCluster"/>
    <dgm:cxn modelId="{36066793-B7FA-4A67-A36C-C14C1818833A}" type="presParOf" srcId="{C5336A82-EC99-4B1C-8027-EAFDDE1F4452}" destId="{F5787CD9-38F3-4AB9-90BE-9A1EC09FDFD0}" srcOrd="10" destOrd="0" presId="urn:microsoft.com/office/officeart/2008/layout/RadialCluster"/>
    <dgm:cxn modelId="{A27383D1-07DA-4C72-835F-83EE5AC008AD}" type="presParOf" srcId="{C5336A82-EC99-4B1C-8027-EAFDDE1F4452}" destId="{CA63C36E-BBB0-43EC-BB21-59F80D0D982E}" srcOrd="11" destOrd="0" presId="urn:microsoft.com/office/officeart/2008/layout/RadialCluster"/>
    <dgm:cxn modelId="{33A45554-63E4-4C9D-A721-3AD89160F83A}" type="presParOf" srcId="{C5336A82-EC99-4B1C-8027-EAFDDE1F4452}" destId="{003BFD21-09ED-4EF6-9AE2-AA6F06F26467}" srcOrd="12" destOrd="0" presId="urn:microsoft.com/office/officeart/2008/layout/RadialCluster"/>
    <dgm:cxn modelId="{06462D34-7D59-4BD0-A58D-7BD8CF1A5610}" type="presParOf" srcId="{C5336A82-EC99-4B1C-8027-EAFDDE1F4452}" destId="{71C76BB8-1115-4114-9DB6-B0B9659254C8}" srcOrd="13" destOrd="0" presId="urn:microsoft.com/office/officeart/2008/layout/RadialCluster"/>
    <dgm:cxn modelId="{B10F26E4-B51C-47F2-A862-37C18217D2EF}" type="presParOf" srcId="{C5336A82-EC99-4B1C-8027-EAFDDE1F4452}" destId="{9874F757-2CA4-4326-A9FF-130F3A85EA99}" srcOrd="14"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967344-4871-400F-BFE8-4CC9C74BEFD1}" type="doc">
      <dgm:prSet loTypeId="urn:microsoft.com/office/officeart/2005/8/layout/venn2" loCatId="relationship" qsTypeId="urn:microsoft.com/office/officeart/2005/8/quickstyle/3d2#1" qsCatId="3D" csTypeId="urn:microsoft.com/office/officeart/2005/8/colors/accent1_1" csCatId="accent1" phldr="1"/>
      <dgm:spPr/>
      <dgm:t>
        <a:bodyPr/>
        <a:lstStyle/>
        <a:p>
          <a:pPr rtl="1"/>
          <a:endParaRPr lang="he-IL"/>
        </a:p>
      </dgm:t>
    </dgm:pt>
    <dgm:pt modelId="{590F3EDE-473B-45E4-8AD7-64F39A4E06BC}">
      <dgm:prSet phldrT="[טקסט]" custT="1"/>
      <dgm:spPr/>
      <dgm:t>
        <a:bodyPr/>
        <a:lstStyle/>
        <a:p>
          <a:pPr rtl="1"/>
          <a:r>
            <a:rPr lang="he-IL" sz="1400" b="1" dirty="0">
              <a:latin typeface="David" pitchFamily="34" charset="-79"/>
              <a:cs typeface="David" pitchFamily="34" charset="-79"/>
            </a:rPr>
            <a:t>הלומד לא מבצע </a:t>
          </a:r>
        </a:p>
      </dgm:t>
    </dgm:pt>
    <dgm:pt modelId="{5F8F5814-E79C-4125-9CF5-37382568259A}" type="parTrans" cxnId="{42694C5C-00C6-47CB-81EC-377A1241D7E7}">
      <dgm:prSet/>
      <dgm:spPr/>
      <dgm:t>
        <a:bodyPr/>
        <a:lstStyle/>
        <a:p>
          <a:pPr rtl="1"/>
          <a:endParaRPr lang="he-IL"/>
        </a:p>
      </dgm:t>
    </dgm:pt>
    <dgm:pt modelId="{030A6BD8-BEE0-4900-8A98-BE09C99D1069}" type="sibTrans" cxnId="{42694C5C-00C6-47CB-81EC-377A1241D7E7}">
      <dgm:prSet/>
      <dgm:spPr/>
      <dgm:t>
        <a:bodyPr/>
        <a:lstStyle/>
        <a:p>
          <a:pPr rtl="1"/>
          <a:endParaRPr lang="he-IL"/>
        </a:p>
      </dgm:t>
    </dgm:pt>
    <dgm:pt modelId="{CEAD6DEC-61BC-41C3-8E8C-0EF6C3567915}">
      <dgm:prSet phldrT="[טקסט]" custT="1"/>
      <dgm:spPr/>
      <dgm:t>
        <a:bodyPr/>
        <a:lstStyle/>
        <a:p>
          <a:pPr rtl="1"/>
          <a:r>
            <a:rPr lang="he-IL" sz="1400" b="1" dirty="0">
              <a:latin typeface="David" pitchFamily="34" charset="-79"/>
              <a:cs typeface="David" pitchFamily="34" charset="-79"/>
            </a:rPr>
            <a:t>הלומד מבצע בהדרכת וסיוע מבוגר- </a:t>
          </a:r>
          <a:r>
            <a:rPr lang="he-IL" sz="1400" b="1" dirty="0" smtClean="0">
              <a:latin typeface="David" pitchFamily="34" charset="-79"/>
              <a:cs typeface="David" pitchFamily="34" charset="-79"/>
            </a:rPr>
            <a:t>מדריך</a:t>
          </a:r>
          <a:endParaRPr lang="en-US" sz="1400" b="1" dirty="0" smtClean="0">
            <a:latin typeface="David" pitchFamily="34" charset="-79"/>
            <a:cs typeface="David" pitchFamily="34" charset="-79"/>
          </a:endParaRPr>
        </a:p>
        <a:p>
          <a:pPr rtl="1"/>
          <a:r>
            <a:rPr lang="en-US" sz="1400" b="1" dirty="0" smtClean="0">
              <a:solidFill>
                <a:srgbClr val="FF0000"/>
              </a:solidFill>
              <a:latin typeface="David" pitchFamily="34" charset="-79"/>
              <a:cs typeface="David" pitchFamily="34" charset="-79"/>
            </a:rPr>
            <a:t>ZPD</a:t>
          </a:r>
          <a:r>
            <a:rPr lang="he-IL" sz="1400" b="1" dirty="0" smtClean="0">
              <a:solidFill>
                <a:srgbClr val="FF0000"/>
              </a:solidFill>
              <a:latin typeface="David" pitchFamily="34" charset="-79"/>
              <a:cs typeface="David" pitchFamily="34" charset="-79"/>
            </a:rPr>
            <a:t> </a:t>
          </a:r>
          <a:endParaRPr lang="he-IL" sz="1400" b="1" dirty="0">
            <a:solidFill>
              <a:srgbClr val="FF0000"/>
            </a:solidFill>
            <a:latin typeface="David" pitchFamily="34" charset="-79"/>
            <a:cs typeface="David" pitchFamily="34" charset="-79"/>
          </a:endParaRPr>
        </a:p>
      </dgm:t>
    </dgm:pt>
    <dgm:pt modelId="{E8808C69-1F39-4C8F-B767-D43214AB715B}" type="parTrans" cxnId="{E239E58A-8D17-461B-937C-D76E8E65D0C8}">
      <dgm:prSet/>
      <dgm:spPr/>
      <dgm:t>
        <a:bodyPr/>
        <a:lstStyle/>
        <a:p>
          <a:pPr rtl="1"/>
          <a:endParaRPr lang="he-IL"/>
        </a:p>
      </dgm:t>
    </dgm:pt>
    <dgm:pt modelId="{075DAAE5-930A-4F03-A3A3-BCC14BD2C39D}" type="sibTrans" cxnId="{E239E58A-8D17-461B-937C-D76E8E65D0C8}">
      <dgm:prSet/>
      <dgm:spPr/>
      <dgm:t>
        <a:bodyPr/>
        <a:lstStyle/>
        <a:p>
          <a:pPr rtl="1"/>
          <a:endParaRPr lang="he-IL"/>
        </a:p>
      </dgm:t>
    </dgm:pt>
    <dgm:pt modelId="{9387D768-0DC8-4A67-B3A8-527078C392F7}">
      <dgm:prSet phldrT="[טקסט]" custT="1"/>
      <dgm:spPr/>
      <dgm:t>
        <a:bodyPr/>
        <a:lstStyle/>
        <a:p>
          <a:pPr rtl="1"/>
          <a:r>
            <a:rPr lang="he-IL" sz="1400" b="1" dirty="0">
              <a:latin typeface="David" pitchFamily="34" charset="-79"/>
              <a:cs typeface="David" pitchFamily="34" charset="-79"/>
            </a:rPr>
            <a:t>הלומד מבצע בעצמו - לבד</a:t>
          </a:r>
        </a:p>
      </dgm:t>
    </dgm:pt>
    <dgm:pt modelId="{4680D527-500A-4C2A-B909-0623F12A828F}" type="parTrans" cxnId="{334B8A52-D68F-48FC-84B6-B907ECB48FB2}">
      <dgm:prSet/>
      <dgm:spPr/>
      <dgm:t>
        <a:bodyPr/>
        <a:lstStyle/>
        <a:p>
          <a:pPr rtl="1"/>
          <a:endParaRPr lang="he-IL"/>
        </a:p>
      </dgm:t>
    </dgm:pt>
    <dgm:pt modelId="{0EF3A051-572C-4CA9-BE82-8E313CC31731}" type="sibTrans" cxnId="{334B8A52-D68F-48FC-84B6-B907ECB48FB2}">
      <dgm:prSet/>
      <dgm:spPr/>
      <dgm:t>
        <a:bodyPr/>
        <a:lstStyle/>
        <a:p>
          <a:pPr rtl="1"/>
          <a:endParaRPr lang="he-IL"/>
        </a:p>
      </dgm:t>
    </dgm:pt>
    <dgm:pt modelId="{9E2B5FF8-CB9D-4E46-A4FA-42450F83AFED}" type="pres">
      <dgm:prSet presAssocID="{9E967344-4871-400F-BFE8-4CC9C74BEFD1}" presName="Name0" presStyleCnt="0">
        <dgm:presLayoutVars>
          <dgm:chMax val="7"/>
          <dgm:resizeHandles val="exact"/>
        </dgm:presLayoutVars>
      </dgm:prSet>
      <dgm:spPr/>
      <dgm:t>
        <a:bodyPr/>
        <a:lstStyle/>
        <a:p>
          <a:pPr rtl="1"/>
          <a:endParaRPr lang="he-IL"/>
        </a:p>
      </dgm:t>
    </dgm:pt>
    <dgm:pt modelId="{63D890F9-0E5C-442F-A27D-A78082D4304F}" type="pres">
      <dgm:prSet presAssocID="{9E967344-4871-400F-BFE8-4CC9C74BEFD1}" presName="comp1" presStyleCnt="0"/>
      <dgm:spPr/>
      <dgm:t>
        <a:bodyPr/>
        <a:lstStyle/>
        <a:p>
          <a:pPr rtl="1"/>
          <a:endParaRPr lang="he-IL"/>
        </a:p>
      </dgm:t>
    </dgm:pt>
    <dgm:pt modelId="{2B4362C4-BFAA-41DC-BB1F-C8CE8A232AA0}" type="pres">
      <dgm:prSet presAssocID="{9E967344-4871-400F-BFE8-4CC9C74BEFD1}" presName="circle1" presStyleLbl="node1" presStyleIdx="0" presStyleCnt="3" custLinFactNeighborX="3774" custLinFactNeighborY="7685"/>
      <dgm:spPr/>
      <dgm:t>
        <a:bodyPr/>
        <a:lstStyle/>
        <a:p>
          <a:pPr rtl="1"/>
          <a:endParaRPr lang="he-IL"/>
        </a:p>
      </dgm:t>
    </dgm:pt>
    <dgm:pt modelId="{3729101C-E4B1-404A-896E-C6FD47572E07}" type="pres">
      <dgm:prSet presAssocID="{9E967344-4871-400F-BFE8-4CC9C74BEFD1}" presName="c1text" presStyleLbl="node1" presStyleIdx="0" presStyleCnt="3">
        <dgm:presLayoutVars>
          <dgm:bulletEnabled val="1"/>
        </dgm:presLayoutVars>
      </dgm:prSet>
      <dgm:spPr/>
      <dgm:t>
        <a:bodyPr/>
        <a:lstStyle/>
        <a:p>
          <a:pPr rtl="1"/>
          <a:endParaRPr lang="he-IL"/>
        </a:p>
      </dgm:t>
    </dgm:pt>
    <dgm:pt modelId="{CBE47D2A-E0C3-4999-9DB1-DE08870DAD39}" type="pres">
      <dgm:prSet presAssocID="{9E967344-4871-400F-BFE8-4CC9C74BEFD1}" presName="comp2" presStyleCnt="0"/>
      <dgm:spPr/>
      <dgm:t>
        <a:bodyPr/>
        <a:lstStyle/>
        <a:p>
          <a:pPr rtl="1"/>
          <a:endParaRPr lang="he-IL"/>
        </a:p>
      </dgm:t>
    </dgm:pt>
    <dgm:pt modelId="{4A7E735B-B174-434C-A68B-D3AC7F3CAB3B}" type="pres">
      <dgm:prSet presAssocID="{9E967344-4871-400F-BFE8-4CC9C74BEFD1}" presName="circle2" presStyleLbl="node1" presStyleIdx="1" presStyleCnt="3"/>
      <dgm:spPr/>
      <dgm:t>
        <a:bodyPr/>
        <a:lstStyle/>
        <a:p>
          <a:pPr rtl="1"/>
          <a:endParaRPr lang="he-IL"/>
        </a:p>
      </dgm:t>
    </dgm:pt>
    <dgm:pt modelId="{E791D5C2-C271-420D-BD22-245E4D85B138}" type="pres">
      <dgm:prSet presAssocID="{9E967344-4871-400F-BFE8-4CC9C74BEFD1}" presName="c2text" presStyleLbl="node1" presStyleIdx="1" presStyleCnt="3">
        <dgm:presLayoutVars>
          <dgm:bulletEnabled val="1"/>
        </dgm:presLayoutVars>
      </dgm:prSet>
      <dgm:spPr/>
      <dgm:t>
        <a:bodyPr/>
        <a:lstStyle/>
        <a:p>
          <a:pPr rtl="1"/>
          <a:endParaRPr lang="he-IL"/>
        </a:p>
      </dgm:t>
    </dgm:pt>
    <dgm:pt modelId="{277ED737-4E54-472D-8521-410170597535}" type="pres">
      <dgm:prSet presAssocID="{9E967344-4871-400F-BFE8-4CC9C74BEFD1}" presName="comp3" presStyleCnt="0"/>
      <dgm:spPr/>
      <dgm:t>
        <a:bodyPr/>
        <a:lstStyle/>
        <a:p>
          <a:pPr rtl="1"/>
          <a:endParaRPr lang="he-IL"/>
        </a:p>
      </dgm:t>
    </dgm:pt>
    <dgm:pt modelId="{0F31A746-EC66-49FA-9A0C-E778B4CBBE61}" type="pres">
      <dgm:prSet presAssocID="{9E967344-4871-400F-BFE8-4CC9C74BEFD1}" presName="circle3" presStyleLbl="node1" presStyleIdx="2" presStyleCnt="3" custLinFactNeighborX="2830" custLinFactNeighborY="-5386"/>
      <dgm:spPr/>
      <dgm:t>
        <a:bodyPr/>
        <a:lstStyle/>
        <a:p>
          <a:pPr rtl="1"/>
          <a:endParaRPr lang="he-IL"/>
        </a:p>
      </dgm:t>
    </dgm:pt>
    <dgm:pt modelId="{47AC212E-DD34-4FA7-A81E-84DD464D3032}" type="pres">
      <dgm:prSet presAssocID="{9E967344-4871-400F-BFE8-4CC9C74BEFD1}" presName="c3text" presStyleLbl="node1" presStyleIdx="2" presStyleCnt="3">
        <dgm:presLayoutVars>
          <dgm:bulletEnabled val="1"/>
        </dgm:presLayoutVars>
      </dgm:prSet>
      <dgm:spPr/>
      <dgm:t>
        <a:bodyPr/>
        <a:lstStyle/>
        <a:p>
          <a:pPr rtl="1"/>
          <a:endParaRPr lang="he-IL"/>
        </a:p>
      </dgm:t>
    </dgm:pt>
  </dgm:ptLst>
  <dgm:cxnLst>
    <dgm:cxn modelId="{42694C5C-00C6-47CB-81EC-377A1241D7E7}" srcId="{9E967344-4871-400F-BFE8-4CC9C74BEFD1}" destId="{590F3EDE-473B-45E4-8AD7-64F39A4E06BC}" srcOrd="0" destOrd="0" parTransId="{5F8F5814-E79C-4125-9CF5-37382568259A}" sibTransId="{030A6BD8-BEE0-4900-8A98-BE09C99D1069}"/>
    <dgm:cxn modelId="{7ADC00E7-4A00-4EEB-B97D-E43B03B1612C}" type="presOf" srcId="{CEAD6DEC-61BC-41C3-8E8C-0EF6C3567915}" destId="{4A7E735B-B174-434C-A68B-D3AC7F3CAB3B}" srcOrd="0" destOrd="0" presId="urn:microsoft.com/office/officeart/2005/8/layout/venn2"/>
    <dgm:cxn modelId="{22973ADD-C7FB-4ABE-9F97-7F45BA2132AF}" type="presOf" srcId="{590F3EDE-473B-45E4-8AD7-64F39A4E06BC}" destId="{2B4362C4-BFAA-41DC-BB1F-C8CE8A232AA0}" srcOrd="0" destOrd="0" presId="urn:microsoft.com/office/officeart/2005/8/layout/venn2"/>
    <dgm:cxn modelId="{13C2F836-E4CF-44B3-9996-E5B57ECDB9C8}" type="presOf" srcId="{CEAD6DEC-61BC-41C3-8E8C-0EF6C3567915}" destId="{E791D5C2-C271-420D-BD22-245E4D85B138}" srcOrd="1" destOrd="0" presId="urn:microsoft.com/office/officeart/2005/8/layout/venn2"/>
    <dgm:cxn modelId="{D0097F0A-55AB-41F8-B850-ADBF3FED8130}" type="presOf" srcId="{9387D768-0DC8-4A67-B3A8-527078C392F7}" destId="{0F31A746-EC66-49FA-9A0C-E778B4CBBE61}" srcOrd="0" destOrd="0" presId="urn:microsoft.com/office/officeart/2005/8/layout/venn2"/>
    <dgm:cxn modelId="{B1809474-9C90-445B-8182-1A496E15FDB4}" type="presOf" srcId="{9387D768-0DC8-4A67-B3A8-527078C392F7}" destId="{47AC212E-DD34-4FA7-A81E-84DD464D3032}" srcOrd="1" destOrd="0" presId="urn:microsoft.com/office/officeart/2005/8/layout/venn2"/>
    <dgm:cxn modelId="{E239E58A-8D17-461B-937C-D76E8E65D0C8}" srcId="{9E967344-4871-400F-BFE8-4CC9C74BEFD1}" destId="{CEAD6DEC-61BC-41C3-8E8C-0EF6C3567915}" srcOrd="1" destOrd="0" parTransId="{E8808C69-1F39-4C8F-B767-D43214AB715B}" sibTransId="{075DAAE5-930A-4F03-A3A3-BCC14BD2C39D}"/>
    <dgm:cxn modelId="{85712C05-3968-4412-A8EB-D9F3F8123D62}" type="presOf" srcId="{590F3EDE-473B-45E4-8AD7-64F39A4E06BC}" destId="{3729101C-E4B1-404A-896E-C6FD47572E07}" srcOrd="1" destOrd="0" presId="urn:microsoft.com/office/officeart/2005/8/layout/venn2"/>
    <dgm:cxn modelId="{3D8E0E71-85F2-47F7-B5DD-5E75BB190F9C}" type="presOf" srcId="{9E967344-4871-400F-BFE8-4CC9C74BEFD1}" destId="{9E2B5FF8-CB9D-4E46-A4FA-42450F83AFED}" srcOrd="0" destOrd="0" presId="urn:microsoft.com/office/officeart/2005/8/layout/venn2"/>
    <dgm:cxn modelId="{334B8A52-D68F-48FC-84B6-B907ECB48FB2}" srcId="{9E967344-4871-400F-BFE8-4CC9C74BEFD1}" destId="{9387D768-0DC8-4A67-B3A8-527078C392F7}" srcOrd="2" destOrd="0" parTransId="{4680D527-500A-4C2A-B909-0623F12A828F}" sibTransId="{0EF3A051-572C-4CA9-BE82-8E313CC31731}"/>
    <dgm:cxn modelId="{78E5F24E-BC61-47A7-8A9B-4F7C989997B0}" type="presParOf" srcId="{9E2B5FF8-CB9D-4E46-A4FA-42450F83AFED}" destId="{63D890F9-0E5C-442F-A27D-A78082D4304F}" srcOrd="0" destOrd="0" presId="urn:microsoft.com/office/officeart/2005/8/layout/venn2"/>
    <dgm:cxn modelId="{E0436D47-789A-4472-9C82-8479F824D64B}" type="presParOf" srcId="{63D890F9-0E5C-442F-A27D-A78082D4304F}" destId="{2B4362C4-BFAA-41DC-BB1F-C8CE8A232AA0}" srcOrd="0" destOrd="0" presId="urn:microsoft.com/office/officeart/2005/8/layout/venn2"/>
    <dgm:cxn modelId="{CA0585B3-8D1E-4405-B813-8AD55CDAC357}" type="presParOf" srcId="{63D890F9-0E5C-442F-A27D-A78082D4304F}" destId="{3729101C-E4B1-404A-896E-C6FD47572E07}" srcOrd="1" destOrd="0" presId="urn:microsoft.com/office/officeart/2005/8/layout/venn2"/>
    <dgm:cxn modelId="{18B9A3C6-F886-4DAE-9EE5-853C2FBDDF74}" type="presParOf" srcId="{9E2B5FF8-CB9D-4E46-A4FA-42450F83AFED}" destId="{CBE47D2A-E0C3-4999-9DB1-DE08870DAD39}" srcOrd="1" destOrd="0" presId="urn:microsoft.com/office/officeart/2005/8/layout/venn2"/>
    <dgm:cxn modelId="{30EA83CB-B63C-4485-99D6-478CD4EE84BB}" type="presParOf" srcId="{CBE47D2A-E0C3-4999-9DB1-DE08870DAD39}" destId="{4A7E735B-B174-434C-A68B-D3AC7F3CAB3B}" srcOrd="0" destOrd="0" presId="urn:microsoft.com/office/officeart/2005/8/layout/venn2"/>
    <dgm:cxn modelId="{FD8831EA-12A0-44E6-8E20-B9572120F369}" type="presParOf" srcId="{CBE47D2A-E0C3-4999-9DB1-DE08870DAD39}" destId="{E791D5C2-C271-420D-BD22-245E4D85B138}" srcOrd="1" destOrd="0" presId="urn:microsoft.com/office/officeart/2005/8/layout/venn2"/>
    <dgm:cxn modelId="{F461EC88-207E-42A2-8008-B3DFA3FBAD2A}" type="presParOf" srcId="{9E2B5FF8-CB9D-4E46-A4FA-42450F83AFED}" destId="{277ED737-4E54-472D-8521-410170597535}" srcOrd="2" destOrd="0" presId="urn:microsoft.com/office/officeart/2005/8/layout/venn2"/>
    <dgm:cxn modelId="{E7A78E7E-4BB0-4170-A63D-16CE9A0672FA}" type="presParOf" srcId="{277ED737-4E54-472D-8521-410170597535}" destId="{0F31A746-EC66-49FA-9A0C-E778B4CBBE61}" srcOrd="0" destOrd="0" presId="urn:microsoft.com/office/officeart/2005/8/layout/venn2"/>
    <dgm:cxn modelId="{122B4F93-CDB5-4E58-94B7-CDF9D7EF2DB6}" type="presParOf" srcId="{277ED737-4E54-472D-8521-410170597535}" destId="{47AC212E-DD34-4FA7-A81E-84DD464D3032}"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3132A7-2AD8-4852-B881-ECE19562E2C3}" type="doc">
      <dgm:prSet loTypeId="urn:microsoft.com/office/officeart/2005/8/layout/radial5" loCatId="cycle" qsTypeId="urn:microsoft.com/office/officeart/2005/8/quickstyle/simple1" qsCatId="simple" csTypeId="urn:microsoft.com/office/officeart/2005/8/colors/accent2_1" csCatId="accent2" phldr="1"/>
      <dgm:spPr/>
      <dgm:t>
        <a:bodyPr/>
        <a:lstStyle/>
        <a:p>
          <a:pPr rtl="1"/>
          <a:endParaRPr lang="he-IL"/>
        </a:p>
      </dgm:t>
    </dgm:pt>
    <dgm:pt modelId="{5C9980D3-E319-40F9-B320-8B9ECFD97EF1}">
      <dgm:prSet phldrT="[טקסט]" custT="1"/>
      <dgm:spPr/>
      <dgm:t>
        <a:bodyPr/>
        <a:lstStyle/>
        <a:p>
          <a:pPr rtl="1"/>
          <a:r>
            <a:rPr lang="he-IL" sz="3200" b="1" dirty="0" smtClean="0">
              <a:solidFill>
                <a:srgbClr val="0070C0"/>
              </a:solidFill>
              <a:latin typeface="David" panose="020E0502060401010101" pitchFamily="34" charset="-79"/>
              <a:cs typeface="David" panose="020E0502060401010101" pitchFamily="34" charset="-79"/>
            </a:rPr>
            <a:t>חסרונות, חששות ואתגרים</a:t>
          </a:r>
          <a:endParaRPr lang="he-IL" sz="3200" b="1" dirty="0">
            <a:solidFill>
              <a:srgbClr val="0070C0"/>
            </a:solidFill>
            <a:latin typeface="David" panose="020E0502060401010101" pitchFamily="34" charset="-79"/>
            <a:cs typeface="David" panose="020E0502060401010101" pitchFamily="34" charset="-79"/>
          </a:endParaRPr>
        </a:p>
      </dgm:t>
    </dgm:pt>
    <dgm:pt modelId="{1F847A50-CBAA-4F10-ACC2-C7B8A517D01F}" type="parTrans" cxnId="{D5C6D397-D912-48E9-95FB-2F8B3E9A937C}">
      <dgm:prSet/>
      <dgm:spPr/>
      <dgm:t>
        <a:bodyPr/>
        <a:lstStyle/>
        <a:p>
          <a:pPr rtl="1"/>
          <a:endParaRPr lang="he-IL" sz="1200" b="1">
            <a:solidFill>
              <a:schemeClr val="tx1"/>
            </a:solidFill>
          </a:endParaRPr>
        </a:p>
      </dgm:t>
    </dgm:pt>
    <dgm:pt modelId="{26DABEA4-FD5E-47E8-992F-54DEAD949D85}" type="sibTrans" cxnId="{D5C6D397-D912-48E9-95FB-2F8B3E9A937C}">
      <dgm:prSet/>
      <dgm:spPr/>
      <dgm:t>
        <a:bodyPr/>
        <a:lstStyle/>
        <a:p>
          <a:pPr rtl="1"/>
          <a:endParaRPr lang="he-IL" sz="1200" b="1">
            <a:solidFill>
              <a:schemeClr val="tx1"/>
            </a:solidFill>
          </a:endParaRPr>
        </a:p>
      </dgm:t>
    </dgm:pt>
    <dgm:pt modelId="{1F94DB48-8D55-4B4B-B08B-8A0D265DF139}">
      <dgm:prSet phldrT="[טקסט]" custT="1"/>
      <dgm:spPr/>
      <dgm:t>
        <a:bodyPr/>
        <a:lstStyle/>
        <a:p>
          <a:pPr rtl="0"/>
          <a:r>
            <a:rPr lang="he-IL" sz="2000" b="1" dirty="0" smtClean="0">
              <a:latin typeface="David" panose="020E0502060401010101" pitchFamily="34" charset="-79"/>
              <a:cs typeface="David" panose="020E0502060401010101" pitchFamily="34" charset="-79"/>
            </a:rPr>
            <a:t>התלמידים לא יכולים להפנות שאלות למרצה או לתלמידים אחרים בכיתה מייד אחרי צפייה בסרטונים.</a:t>
          </a:r>
          <a:r>
            <a:rPr lang="en-US" sz="2000" b="1" dirty="0" smtClean="0">
              <a:latin typeface="David" panose="020E0502060401010101" pitchFamily="34" charset="-79"/>
              <a:cs typeface="David" panose="020E0502060401010101" pitchFamily="34" charset="-79"/>
            </a:rPr>
            <a:t> </a:t>
          </a:r>
          <a:endParaRPr lang="he-IL" sz="2000" b="1" dirty="0">
            <a:latin typeface="David" panose="020E0502060401010101" pitchFamily="34" charset="-79"/>
            <a:cs typeface="David" panose="020E0502060401010101" pitchFamily="34" charset="-79"/>
          </a:endParaRPr>
        </a:p>
      </dgm:t>
    </dgm:pt>
    <dgm:pt modelId="{0A69A896-5A07-4D94-8763-C406E07ACBC8}" type="parTrans" cxnId="{0DCE515E-7957-4752-B771-F4153DE1C8E7}">
      <dgm:prSet custT="1"/>
      <dgm:spPr/>
      <dgm:t>
        <a:bodyPr/>
        <a:lstStyle/>
        <a:p>
          <a:pPr rtl="1"/>
          <a:endParaRPr lang="he-IL" sz="1200" b="1">
            <a:solidFill>
              <a:schemeClr val="tx1"/>
            </a:solidFill>
          </a:endParaRPr>
        </a:p>
      </dgm:t>
    </dgm:pt>
    <dgm:pt modelId="{85EF4C81-36A8-40C2-9604-C3580E81F64E}" type="sibTrans" cxnId="{0DCE515E-7957-4752-B771-F4153DE1C8E7}">
      <dgm:prSet/>
      <dgm:spPr/>
      <dgm:t>
        <a:bodyPr/>
        <a:lstStyle/>
        <a:p>
          <a:pPr rtl="1"/>
          <a:endParaRPr lang="he-IL" sz="1200" b="1">
            <a:solidFill>
              <a:schemeClr val="tx1"/>
            </a:solidFill>
          </a:endParaRPr>
        </a:p>
      </dgm:t>
    </dgm:pt>
    <dgm:pt modelId="{D92A5A41-1A48-4A0B-9782-4BDF7FAB8259}">
      <dgm:prSet custT="1"/>
      <dgm:spPr/>
      <dgm:t>
        <a:bodyPr/>
        <a:lstStyle/>
        <a:p>
          <a:pPr rtl="0"/>
          <a:r>
            <a:rPr lang="he-IL" sz="2000" b="1" dirty="0" smtClean="0">
              <a:latin typeface="David" panose="020E0502060401010101" pitchFamily="34" charset="-79"/>
              <a:cs typeface="David" panose="020E0502060401010101" pitchFamily="34" charset="-79"/>
            </a:rPr>
            <a:t>גישה זו עלולה להגדיל את זמן שהות הצעירים מול המסך</a:t>
          </a:r>
          <a:endParaRPr lang="en-US" sz="2000" b="1" dirty="0" smtClean="0">
            <a:latin typeface="David" panose="020E0502060401010101" pitchFamily="34" charset="-79"/>
            <a:cs typeface="David" panose="020E0502060401010101" pitchFamily="34" charset="-79"/>
          </a:endParaRPr>
        </a:p>
      </dgm:t>
    </dgm:pt>
    <dgm:pt modelId="{B61DA3B2-EB6F-4BF8-9DF1-F964E9E7F635}" type="parTrans" cxnId="{00766A86-9CCB-48B5-A3D6-1AA6A121F4DA}">
      <dgm:prSet custT="1"/>
      <dgm:spPr/>
      <dgm:t>
        <a:bodyPr/>
        <a:lstStyle/>
        <a:p>
          <a:pPr rtl="1"/>
          <a:endParaRPr lang="he-IL" sz="1200" b="1">
            <a:solidFill>
              <a:schemeClr val="tx1"/>
            </a:solidFill>
          </a:endParaRPr>
        </a:p>
      </dgm:t>
    </dgm:pt>
    <dgm:pt modelId="{3624EE00-27BD-407A-94CE-7DB006339C6A}" type="sibTrans" cxnId="{00766A86-9CCB-48B5-A3D6-1AA6A121F4DA}">
      <dgm:prSet/>
      <dgm:spPr/>
      <dgm:t>
        <a:bodyPr/>
        <a:lstStyle/>
        <a:p>
          <a:pPr rtl="1"/>
          <a:endParaRPr lang="he-IL" sz="1200" b="1">
            <a:solidFill>
              <a:schemeClr val="tx1"/>
            </a:solidFill>
          </a:endParaRPr>
        </a:p>
      </dgm:t>
    </dgm:pt>
    <dgm:pt modelId="{3FD5690B-888B-425F-B7F4-001BD3880A1C}">
      <dgm:prSet custT="1"/>
      <dgm:spPr/>
      <dgm:t>
        <a:bodyPr/>
        <a:lstStyle/>
        <a:p>
          <a:pPr rtl="1"/>
          <a:r>
            <a:rPr lang="he-IL" sz="2000" b="1" dirty="0" smtClean="0">
              <a:latin typeface="David" panose="020E0502060401010101" pitchFamily="34" charset="-79"/>
              <a:cs typeface="David" panose="020E0502060401010101" pitchFamily="34" charset="-79"/>
            </a:rPr>
            <a:t>התלמידים עלולים להראות התנגדות לגישה זו של הוראה,במיוחד אם לא התנסו בה בעבר</a:t>
          </a:r>
          <a:r>
            <a:rPr lang="en-US" sz="2000" b="1" dirty="0" smtClean="0">
              <a:latin typeface="David" panose="020E0502060401010101" pitchFamily="34" charset="-79"/>
              <a:cs typeface="David" panose="020E0502060401010101" pitchFamily="34" charset="-79"/>
            </a:rPr>
            <a:t> </a:t>
          </a:r>
          <a:endParaRPr lang="he-IL" sz="2000" b="1" dirty="0">
            <a:latin typeface="David" panose="020E0502060401010101" pitchFamily="34" charset="-79"/>
            <a:cs typeface="David" panose="020E0502060401010101" pitchFamily="34" charset="-79"/>
          </a:endParaRPr>
        </a:p>
      </dgm:t>
    </dgm:pt>
    <dgm:pt modelId="{1745B842-C5C9-4590-AB41-A7F455019602}" type="parTrans" cxnId="{8737E1B1-EE80-487D-A22E-ED5EDEE72434}">
      <dgm:prSet/>
      <dgm:spPr/>
      <dgm:t>
        <a:bodyPr/>
        <a:lstStyle/>
        <a:p>
          <a:pPr rtl="1"/>
          <a:endParaRPr lang="he-IL" b="1">
            <a:solidFill>
              <a:schemeClr val="tx1"/>
            </a:solidFill>
          </a:endParaRPr>
        </a:p>
      </dgm:t>
    </dgm:pt>
    <dgm:pt modelId="{ACB1B232-AE48-4812-9B72-A96ACBD6B676}" type="sibTrans" cxnId="{8737E1B1-EE80-487D-A22E-ED5EDEE72434}">
      <dgm:prSet/>
      <dgm:spPr/>
      <dgm:t>
        <a:bodyPr/>
        <a:lstStyle/>
        <a:p>
          <a:pPr rtl="1"/>
          <a:endParaRPr lang="he-IL" b="1">
            <a:solidFill>
              <a:schemeClr val="tx1"/>
            </a:solidFill>
          </a:endParaRPr>
        </a:p>
      </dgm:t>
    </dgm:pt>
    <dgm:pt modelId="{3818F78A-E7FD-46F2-9698-4A87EA1AC215}">
      <dgm:prSet custT="1"/>
      <dgm:spPr/>
      <dgm:t>
        <a:bodyPr/>
        <a:lstStyle/>
        <a:p>
          <a:pPr rtl="1"/>
          <a:r>
            <a:rPr lang="he-IL" sz="2000" b="1" dirty="0" smtClean="0">
              <a:latin typeface="David" panose="020E0502060401010101" pitchFamily="34" charset="-79"/>
              <a:cs typeface="David" panose="020E0502060401010101" pitchFamily="34" charset="-79"/>
            </a:rPr>
            <a:t>קשה למורים למצוא סרטונים מתאימים ברשת, או לצלם סרטונים משלהם </a:t>
          </a:r>
          <a:r>
            <a:rPr lang="en-US" sz="2000" b="1" dirty="0" smtClean="0">
              <a:latin typeface="David" panose="020E0502060401010101" pitchFamily="34" charset="-79"/>
              <a:cs typeface="David" panose="020E0502060401010101" pitchFamily="34" charset="-79"/>
            </a:rPr>
            <a:t> </a:t>
          </a:r>
          <a:endParaRPr lang="he-IL" sz="2000" b="1" dirty="0">
            <a:latin typeface="David" panose="020E0502060401010101" pitchFamily="34" charset="-79"/>
            <a:cs typeface="David" panose="020E0502060401010101" pitchFamily="34" charset="-79"/>
          </a:endParaRPr>
        </a:p>
      </dgm:t>
    </dgm:pt>
    <dgm:pt modelId="{EE6E8945-C3ED-49B8-A284-36E8931DFB66}" type="parTrans" cxnId="{F0F58B16-58DA-4749-AA1C-90D5142F36C7}">
      <dgm:prSet/>
      <dgm:spPr/>
      <dgm:t>
        <a:bodyPr/>
        <a:lstStyle/>
        <a:p>
          <a:pPr rtl="1"/>
          <a:endParaRPr lang="he-IL" b="1">
            <a:solidFill>
              <a:schemeClr val="tx1"/>
            </a:solidFill>
          </a:endParaRPr>
        </a:p>
      </dgm:t>
    </dgm:pt>
    <dgm:pt modelId="{38060F79-CB59-430B-B280-5D8FB1925C29}" type="sibTrans" cxnId="{F0F58B16-58DA-4749-AA1C-90D5142F36C7}">
      <dgm:prSet/>
      <dgm:spPr/>
      <dgm:t>
        <a:bodyPr/>
        <a:lstStyle/>
        <a:p>
          <a:pPr rtl="1"/>
          <a:endParaRPr lang="he-IL" b="1">
            <a:solidFill>
              <a:schemeClr val="tx1"/>
            </a:solidFill>
          </a:endParaRPr>
        </a:p>
      </dgm:t>
    </dgm:pt>
    <dgm:pt modelId="{2919FB1E-F89A-4FCA-9EC8-B5E1FCFB46ED}">
      <dgm:prSet custT="1"/>
      <dgm:spPr/>
      <dgm:t>
        <a:bodyPr/>
        <a:lstStyle/>
        <a:p>
          <a:pPr rtl="1"/>
          <a:r>
            <a:rPr lang="he-IL" sz="2000" b="1" dirty="0" smtClean="0">
              <a:latin typeface="David" panose="020E0502060401010101" pitchFamily="34" charset="-79"/>
              <a:cs typeface="David" panose="020E0502060401010101" pitchFamily="34" charset="-79"/>
            </a:rPr>
            <a:t>חלק מהתלמידים עלולים לא לראות את הסרטונים לפני השיעורים</a:t>
          </a:r>
          <a:endParaRPr lang="he-IL" sz="2000" b="1" dirty="0">
            <a:latin typeface="David" panose="020E0502060401010101" pitchFamily="34" charset="-79"/>
            <a:cs typeface="David" panose="020E0502060401010101" pitchFamily="34" charset="-79"/>
          </a:endParaRPr>
        </a:p>
      </dgm:t>
    </dgm:pt>
    <dgm:pt modelId="{2B302022-F16E-44C6-AB43-52AE7DEBE499}" type="parTrans" cxnId="{07B2B3A3-861F-4A49-95BE-6CE21416E223}">
      <dgm:prSet/>
      <dgm:spPr/>
      <dgm:t>
        <a:bodyPr/>
        <a:lstStyle/>
        <a:p>
          <a:pPr rtl="1"/>
          <a:endParaRPr lang="he-IL"/>
        </a:p>
      </dgm:t>
    </dgm:pt>
    <dgm:pt modelId="{51AD40AB-06DD-4744-8C46-6A1E7588B9E7}" type="sibTrans" cxnId="{07B2B3A3-861F-4A49-95BE-6CE21416E223}">
      <dgm:prSet/>
      <dgm:spPr/>
      <dgm:t>
        <a:bodyPr/>
        <a:lstStyle/>
        <a:p>
          <a:pPr rtl="1"/>
          <a:endParaRPr lang="he-IL"/>
        </a:p>
      </dgm:t>
    </dgm:pt>
    <dgm:pt modelId="{F8911A98-E1DC-41F3-8B21-ABA058409467}" type="pres">
      <dgm:prSet presAssocID="{AD3132A7-2AD8-4852-B881-ECE19562E2C3}" presName="Name0" presStyleCnt="0">
        <dgm:presLayoutVars>
          <dgm:chMax val="1"/>
          <dgm:dir/>
          <dgm:animLvl val="ctr"/>
          <dgm:resizeHandles val="exact"/>
        </dgm:presLayoutVars>
      </dgm:prSet>
      <dgm:spPr/>
      <dgm:t>
        <a:bodyPr/>
        <a:lstStyle/>
        <a:p>
          <a:pPr rtl="1"/>
          <a:endParaRPr lang="he-IL"/>
        </a:p>
      </dgm:t>
    </dgm:pt>
    <dgm:pt modelId="{415D15D4-EE66-4144-8AAA-053F290CDA2E}" type="pres">
      <dgm:prSet presAssocID="{5C9980D3-E319-40F9-B320-8B9ECFD97EF1}" presName="centerShape" presStyleLbl="node0" presStyleIdx="0" presStyleCnt="1" custScaleX="164847" custScaleY="123015" custLinFactNeighborX="-3727" custLinFactNeighborY="17"/>
      <dgm:spPr/>
      <dgm:t>
        <a:bodyPr/>
        <a:lstStyle/>
        <a:p>
          <a:pPr rtl="1"/>
          <a:endParaRPr lang="he-IL"/>
        </a:p>
      </dgm:t>
    </dgm:pt>
    <dgm:pt modelId="{89E19773-7D25-4B76-871D-E1017236EAA8}" type="pres">
      <dgm:prSet presAssocID="{0A69A896-5A07-4D94-8763-C406E07ACBC8}" presName="parTrans" presStyleLbl="sibTrans2D1" presStyleIdx="0" presStyleCnt="5"/>
      <dgm:spPr/>
      <dgm:t>
        <a:bodyPr/>
        <a:lstStyle/>
        <a:p>
          <a:pPr rtl="1"/>
          <a:endParaRPr lang="he-IL"/>
        </a:p>
      </dgm:t>
    </dgm:pt>
    <dgm:pt modelId="{C7F98363-BA2B-4D9D-8F55-0F70C513956C}" type="pres">
      <dgm:prSet presAssocID="{0A69A896-5A07-4D94-8763-C406E07ACBC8}" presName="connectorText" presStyleLbl="sibTrans2D1" presStyleIdx="0" presStyleCnt="5"/>
      <dgm:spPr/>
      <dgm:t>
        <a:bodyPr/>
        <a:lstStyle/>
        <a:p>
          <a:pPr rtl="1"/>
          <a:endParaRPr lang="he-IL"/>
        </a:p>
      </dgm:t>
    </dgm:pt>
    <dgm:pt modelId="{A335D45F-51E1-4621-ADBD-59334414C62A}" type="pres">
      <dgm:prSet presAssocID="{1F94DB48-8D55-4B4B-B08B-8A0D265DF139}" presName="node" presStyleLbl="node1" presStyleIdx="0" presStyleCnt="5" custScaleX="187481" custScaleY="168028" custRadScaleRad="162433" custRadScaleInc="-227014">
        <dgm:presLayoutVars>
          <dgm:bulletEnabled val="1"/>
        </dgm:presLayoutVars>
      </dgm:prSet>
      <dgm:spPr/>
      <dgm:t>
        <a:bodyPr/>
        <a:lstStyle/>
        <a:p>
          <a:pPr rtl="1"/>
          <a:endParaRPr lang="he-IL"/>
        </a:p>
      </dgm:t>
    </dgm:pt>
    <dgm:pt modelId="{B1FEB2D1-6998-40D6-AA1F-D9A40D9E49E9}" type="pres">
      <dgm:prSet presAssocID="{B61DA3B2-EB6F-4BF8-9DF1-F964E9E7F635}" presName="parTrans" presStyleLbl="sibTrans2D1" presStyleIdx="1" presStyleCnt="5"/>
      <dgm:spPr/>
      <dgm:t>
        <a:bodyPr/>
        <a:lstStyle/>
        <a:p>
          <a:pPr rtl="1"/>
          <a:endParaRPr lang="he-IL"/>
        </a:p>
      </dgm:t>
    </dgm:pt>
    <dgm:pt modelId="{E6B2500B-1BE4-4C56-8C29-3412DCED5FA6}" type="pres">
      <dgm:prSet presAssocID="{B61DA3B2-EB6F-4BF8-9DF1-F964E9E7F635}" presName="connectorText" presStyleLbl="sibTrans2D1" presStyleIdx="1" presStyleCnt="5"/>
      <dgm:spPr/>
      <dgm:t>
        <a:bodyPr/>
        <a:lstStyle/>
        <a:p>
          <a:pPr rtl="1"/>
          <a:endParaRPr lang="he-IL"/>
        </a:p>
      </dgm:t>
    </dgm:pt>
    <dgm:pt modelId="{177706BB-5AE0-4D3D-9318-CE8267062BC4}" type="pres">
      <dgm:prSet presAssocID="{D92A5A41-1A48-4A0B-9782-4BDF7FAB8259}" presName="node" presStyleLbl="node1" presStyleIdx="1" presStyleCnt="5" custScaleX="176942" custScaleY="128321" custRadScaleRad="155574" custRadScaleInc="19484">
        <dgm:presLayoutVars>
          <dgm:bulletEnabled val="1"/>
        </dgm:presLayoutVars>
      </dgm:prSet>
      <dgm:spPr>
        <a:prstGeom prst="ellipse">
          <a:avLst/>
        </a:prstGeom>
      </dgm:spPr>
      <dgm:t>
        <a:bodyPr/>
        <a:lstStyle/>
        <a:p>
          <a:pPr rtl="1"/>
          <a:endParaRPr lang="he-IL"/>
        </a:p>
      </dgm:t>
    </dgm:pt>
    <dgm:pt modelId="{E57CF89D-AB94-4A97-8C3A-7144CBA0FAFA}" type="pres">
      <dgm:prSet presAssocID="{EE6E8945-C3ED-49B8-A284-36E8931DFB66}" presName="parTrans" presStyleLbl="sibTrans2D1" presStyleIdx="2" presStyleCnt="5"/>
      <dgm:spPr/>
      <dgm:t>
        <a:bodyPr/>
        <a:lstStyle/>
        <a:p>
          <a:pPr rtl="1"/>
          <a:endParaRPr lang="he-IL"/>
        </a:p>
      </dgm:t>
    </dgm:pt>
    <dgm:pt modelId="{15903C56-D84F-4405-936D-7839DD8076EB}" type="pres">
      <dgm:prSet presAssocID="{EE6E8945-C3ED-49B8-A284-36E8931DFB66}" presName="connectorText" presStyleLbl="sibTrans2D1" presStyleIdx="2" presStyleCnt="5"/>
      <dgm:spPr/>
      <dgm:t>
        <a:bodyPr/>
        <a:lstStyle/>
        <a:p>
          <a:pPr rtl="1"/>
          <a:endParaRPr lang="he-IL"/>
        </a:p>
      </dgm:t>
    </dgm:pt>
    <dgm:pt modelId="{B66FA655-EDD8-4237-998A-0A76417C8C18}" type="pres">
      <dgm:prSet presAssocID="{3818F78A-E7FD-46F2-9698-4A87EA1AC215}" presName="node" presStyleLbl="node1" presStyleIdx="2" presStyleCnt="5" custScaleX="188127" custScaleY="141719" custRadScaleRad="137305" custRadScaleInc="-61775">
        <dgm:presLayoutVars>
          <dgm:bulletEnabled val="1"/>
        </dgm:presLayoutVars>
      </dgm:prSet>
      <dgm:spPr/>
      <dgm:t>
        <a:bodyPr/>
        <a:lstStyle/>
        <a:p>
          <a:pPr rtl="1"/>
          <a:endParaRPr lang="he-IL"/>
        </a:p>
      </dgm:t>
    </dgm:pt>
    <dgm:pt modelId="{B8975904-BFB7-427D-A836-811DD75A0398}" type="pres">
      <dgm:prSet presAssocID="{1745B842-C5C9-4590-AB41-A7F455019602}" presName="parTrans" presStyleLbl="sibTrans2D1" presStyleIdx="3" presStyleCnt="5"/>
      <dgm:spPr/>
      <dgm:t>
        <a:bodyPr/>
        <a:lstStyle/>
        <a:p>
          <a:pPr rtl="1"/>
          <a:endParaRPr lang="he-IL"/>
        </a:p>
      </dgm:t>
    </dgm:pt>
    <dgm:pt modelId="{D7A6CDDE-2EF4-406D-B096-CDA50331A7A8}" type="pres">
      <dgm:prSet presAssocID="{1745B842-C5C9-4590-AB41-A7F455019602}" presName="connectorText" presStyleLbl="sibTrans2D1" presStyleIdx="3" presStyleCnt="5"/>
      <dgm:spPr/>
      <dgm:t>
        <a:bodyPr/>
        <a:lstStyle/>
        <a:p>
          <a:pPr rtl="1"/>
          <a:endParaRPr lang="he-IL"/>
        </a:p>
      </dgm:t>
    </dgm:pt>
    <dgm:pt modelId="{66126FD3-EA8C-4C29-BC59-92D2B38F141F}" type="pres">
      <dgm:prSet presAssocID="{3FD5690B-888B-425F-B7F4-001BD3880A1C}" presName="node" presStyleLbl="node1" presStyleIdx="3" presStyleCnt="5" custScaleX="240815" custScaleY="108239" custRadScaleRad="123211" custRadScaleInc="20629">
        <dgm:presLayoutVars>
          <dgm:bulletEnabled val="1"/>
        </dgm:presLayoutVars>
      </dgm:prSet>
      <dgm:spPr/>
      <dgm:t>
        <a:bodyPr/>
        <a:lstStyle/>
        <a:p>
          <a:pPr rtl="1"/>
          <a:endParaRPr lang="he-IL"/>
        </a:p>
      </dgm:t>
    </dgm:pt>
    <dgm:pt modelId="{8B74B282-8852-47C3-9C5C-E1B53CC27156}" type="pres">
      <dgm:prSet presAssocID="{2B302022-F16E-44C6-AB43-52AE7DEBE499}" presName="parTrans" presStyleLbl="sibTrans2D1" presStyleIdx="4" presStyleCnt="5"/>
      <dgm:spPr/>
      <dgm:t>
        <a:bodyPr/>
        <a:lstStyle/>
        <a:p>
          <a:pPr rtl="1"/>
          <a:endParaRPr lang="he-IL"/>
        </a:p>
      </dgm:t>
    </dgm:pt>
    <dgm:pt modelId="{4ECD3F2D-8AA3-40B5-B85D-BE894CE0E255}" type="pres">
      <dgm:prSet presAssocID="{2B302022-F16E-44C6-AB43-52AE7DEBE499}" presName="connectorText" presStyleLbl="sibTrans2D1" presStyleIdx="4" presStyleCnt="5"/>
      <dgm:spPr/>
      <dgm:t>
        <a:bodyPr/>
        <a:lstStyle/>
        <a:p>
          <a:pPr rtl="1"/>
          <a:endParaRPr lang="he-IL"/>
        </a:p>
      </dgm:t>
    </dgm:pt>
    <dgm:pt modelId="{549ED1AE-68C3-4228-9D4B-D6D75DC92AD3}" type="pres">
      <dgm:prSet presAssocID="{2919FB1E-F89A-4FCA-9EC8-B5E1FCFB46ED}" presName="node" presStyleLbl="node1" presStyleIdx="4" presStyleCnt="5" custScaleX="222084" custScaleY="100408" custRadScaleRad="98919" custRadScaleInc="192228">
        <dgm:presLayoutVars>
          <dgm:bulletEnabled val="1"/>
        </dgm:presLayoutVars>
      </dgm:prSet>
      <dgm:spPr/>
      <dgm:t>
        <a:bodyPr/>
        <a:lstStyle/>
        <a:p>
          <a:pPr rtl="1"/>
          <a:endParaRPr lang="he-IL"/>
        </a:p>
      </dgm:t>
    </dgm:pt>
  </dgm:ptLst>
  <dgm:cxnLst>
    <dgm:cxn modelId="{0E0C1BCC-ED51-4DB7-922A-3CEE6C012C13}" type="presOf" srcId="{1745B842-C5C9-4590-AB41-A7F455019602}" destId="{D7A6CDDE-2EF4-406D-B096-CDA50331A7A8}" srcOrd="1" destOrd="0" presId="urn:microsoft.com/office/officeart/2005/8/layout/radial5"/>
    <dgm:cxn modelId="{00766A86-9CCB-48B5-A3D6-1AA6A121F4DA}" srcId="{5C9980D3-E319-40F9-B320-8B9ECFD97EF1}" destId="{D92A5A41-1A48-4A0B-9782-4BDF7FAB8259}" srcOrd="1" destOrd="0" parTransId="{B61DA3B2-EB6F-4BF8-9DF1-F964E9E7F635}" sibTransId="{3624EE00-27BD-407A-94CE-7DB006339C6A}"/>
    <dgm:cxn modelId="{0DCE515E-7957-4752-B771-F4153DE1C8E7}" srcId="{5C9980D3-E319-40F9-B320-8B9ECFD97EF1}" destId="{1F94DB48-8D55-4B4B-B08B-8A0D265DF139}" srcOrd="0" destOrd="0" parTransId="{0A69A896-5A07-4D94-8763-C406E07ACBC8}" sibTransId="{85EF4C81-36A8-40C2-9604-C3580E81F64E}"/>
    <dgm:cxn modelId="{9102A571-31C6-435A-B300-A6F79561E943}" type="presOf" srcId="{1F94DB48-8D55-4B4B-B08B-8A0D265DF139}" destId="{A335D45F-51E1-4621-ADBD-59334414C62A}" srcOrd="0" destOrd="0" presId="urn:microsoft.com/office/officeart/2005/8/layout/radial5"/>
    <dgm:cxn modelId="{F0F58B16-58DA-4749-AA1C-90D5142F36C7}" srcId="{5C9980D3-E319-40F9-B320-8B9ECFD97EF1}" destId="{3818F78A-E7FD-46F2-9698-4A87EA1AC215}" srcOrd="2" destOrd="0" parTransId="{EE6E8945-C3ED-49B8-A284-36E8931DFB66}" sibTransId="{38060F79-CB59-430B-B280-5D8FB1925C29}"/>
    <dgm:cxn modelId="{AF47B091-158C-4974-8ACF-EEA259B7FDC6}" type="presOf" srcId="{B61DA3B2-EB6F-4BF8-9DF1-F964E9E7F635}" destId="{B1FEB2D1-6998-40D6-AA1F-D9A40D9E49E9}" srcOrd="0" destOrd="0" presId="urn:microsoft.com/office/officeart/2005/8/layout/radial5"/>
    <dgm:cxn modelId="{D0EC629C-D85F-42B3-B9E5-9A29BA055727}" type="presOf" srcId="{0A69A896-5A07-4D94-8763-C406E07ACBC8}" destId="{C7F98363-BA2B-4D9D-8F55-0F70C513956C}" srcOrd="1" destOrd="0" presId="urn:microsoft.com/office/officeart/2005/8/layout/radial5"/>
    <dgm:cxn modelId="{652D8A3C-6B9F-4702-8981-4ADBB580C816}" type="presOf" srcId="{2B302022-F16E-44C6-AB43-52AE7DEBE499}" destId="{4ECD3F2D-8AA3-40B5-B85D-BE894CE0E255}" srcOrd="1" destOrd="0" presId="urn:microsoft.com/office/officeart/2005/8/layout/radial5"/>
    <dgm:cxn modelId="{6252C78B-3420-408E-B44A-9ED140146E38}" type="presOf" srcId="{EE6E8945-C3ED-49B8-A284-36E8931DFB66}" destId="{E57CF89D-AB94-4A97-8C3A-7144CBA0FAFA}" srcOrd="0" destOrd="0" presId="urn:microsoft.com/office/officeart/2005/8/layout/radial5"/>
    <dgm:cxn modelId="{B47D716F-A2B9-40E7-8A13-FE7DDC20D14C}" type="presOf" srcId="{3818F78A-E7FD-46F2-9698-4A87EA1AC215}" destId="{B66FA655-EDD8-4237-998A-0A76417C8C18}" srcOrd="0" destOrd="0" presId="urn:microsoft.com/office/officeart/2005/8/layout/radial5"/>
    <dgm:cxn modelId="{73B98DB5-0E2F-47F2-849F-2B73AFBF5997}" type="presOf" srcId="{EE6E8945-C3ED-49B8-A284-36E8931DFB66}" destId="{15903C56-D84F-4405-936D-7839DD8076EB}" srcOrd="1" destOrd="0" presId="urn:microsoft.com/office/officeart/2005/8/layout/radial5"/>
    <dgm:cxn modelId="{A87D8A6C-5119-4433-8A51-069287A29EAE}" type="presOf" srcId="{3FD5690B-888B-425F-B7F4-001BD3880A1C}" destId="{66126FD3-EA8C-4C29-BC59-92D2B38F141F}" srcOrd="0" destOrd="0" presId="urn:microsoft.com/office/officeart/2005/8/layout/radial5"/>
    <dgm:cxn modelId="{D5C6D397-D912-48E9-95FB-2F8B3E9A937C}" srcId="{AD3132A7-2AD8-4852-B881-ECE19562E2C3}" destId="{5C9980D3-E319-40F9-B320-8B9ECFD97EF1}" srcOrd="0" destOrd="0" parTransId="{1F847A50-CBAA-4F10-ACC2-C7B8A517D01F}" sibTransId="{26DABEA4-FD5E-47E8-992F-54DEAD949D85}"/>
    <dgm:cxn modelId="{C8FA9036-5E08-4BFE-972D-4A5427C8A5E9}" type="presOf" srcId="{B61DA3B2-EB6F-4BF8-9DF1-F964E9E7F635}" destId="{E6B2500B-1BE4-4C56-8C29-3412DCED5FA6}" srcOrd="1" destOrd="0" presId="urn:microsoft.com/office/officeart/2005/8/layout/radial5"/>
    <dgm:cxn modelId="{6A715955-DDD1-4E78-AD04-DFB35C335DFE}" type="presOf" srcId="{0A69A896-5A07-4D94-8763-C406E07ACBC8}" destId="{89E19773-7D25-4B76-871D-E1017236EAA8}" srcOrd="0" destOrd="0" presId="urn:microsoft.com/office/officeart/2005/8/layout/radial5"/>
    <dgm:cxn modelId="{8A3FC9A3-98CB-4465-9028-9046AC1233D0}" type="presOf" srcId="{2B302022-F16E-44C6-AB43-52AE7DEBE499}" destId="{8B74B282-8852-47C3-9C5C-E1B53CC27156}" srcOrd="0" destOrd="0" presId="urn:microsoft.com/office/officeart/2005/8/layout/radial5"/>
    <dgm:cxn modelId="{62626E26-55A3-4F91-A32A-94A42EF9363C}" type="presOf" srcId="{5C9980D3-E319-40F9-B320-8B9ECFD97EF1}" destId="{415D15D4-EE66-4144-8AAA-053F290CDA2E}" srcOrd="0" destOrd="0" presId="urn:microsoft.com/office/officeart/2005/8/layout/radial5"/>
    <dgm:cxn modelId="{A75A1A43-C144-48D5-B0F1-DD9B85164EC4}" type="presOf" srcId="{D92A5A41-1A48-4A0B-9782-4BDF7FAB8259}" destId="{177706BB-5AE0-4D3D-9318-CE8267062BC4}" srcOrd="0" destOrd="0" presId="urn:microsoft.com/office/officeart/2005/8/layout/radial5"/>
    <dgm:cxn modelId="{8737E1B1-EE80-487D-A22E-ED5EDEE72434}" srcId="{5C9980D3-E319-40F9-B320-8B9ECFD97EF1}" destId="{3FD5690B-888B-425F-B7F4-001BD3880A1C}" srcOrd="3" destOrd="0" parTransId="{1745B842-C5C9-4590-AB41-A7F455019602}" sibTransId="{ACB1B232-AE48-4812-9B72-A96ACBD6B676}"/>
    <dgm:cxn modelId="{07B2B3A3-861F-4A49-95BE-6CE21416E223}" srcId="{5C9980D3-E319-40F9-B320-8B9ECFD97EF1}" destId="{2919FB1E-F89A-4FCA-9EC8-B5E1FCFB46ED}" srcOrd="4" destOrd="0" parTransId="{2B302022-F16E-44C6-AB43-52AE7DEBE499}" sibTransId="{51AD40AB-06DD-4744-8C46-6A1E7588B9E7}"/>
    <dgm:cxn modelId="{34988744-4C9A-4256-9DA1-1E67509FA5E2}" type="presOf" srcId="{2919FB1E-F89A-4FCA-9EC8-B5E1FCFB46ED}" destId="{549ED1AE-68C3-4228-9D4B-D6D75DC92AD3}" srcOrd="0" destOrd="0" presId="urn:microsoft.com/office/officeart/2005/8/layout/radial5"/>
    <dgm:cxn modelId="{460F8318-4BC0-46EE-BFE5-FBD09C2F694E}" type="presOf" srcId="{1745B842-C5C9-4590-AB41-A7F455019602}" destId="{B8975904-BFB7-427D-A836-811DD75A0398}" srcOrd="0" destOrd="0" presId="urn:microsoft.com/office/officeart/2005/8/layout/radial5"/>
    <dgm:cxn modelId="{6AB9B1F2-7456-427C-A3A8-58B54B045C88}" type="presOf" srcId="{AD3132A7-2AD8-4852-B881-ECE19562E2C3}" destId="{F8911A98-E1DC-41F3-8B21-ABA058409467}" srcOrd="0" destOrd="0" presId="urn:microsoft.com/office/officeart/2005/8/layout/radial5"/>
    <dgm:cxn modelId="{5D2BABFB-599D-4DC1-B98F-7E240BC9C6B5}" type="presParOf" srcId="{F8911A98-E1DC-41F3-8B21-ABA058409467}" destId="{415D15D4-EE66-4144-8AAA-053F290CDA2E}" srcOrd="0" destOrd="0" presId="urn:microsoft.com/office/officeart/2005/8/layout/radial5"/>
    <dgm:cxn modelId="{AAFC6921-4E04-4ED4-94EB-0311D0F5A700}" type="presParOf" srcId="{F8911A98-E1DC-41F3-8B21-ABA058409467}" destId="{89E19773-7D25-4B76-871D-E1017236EAA8}" srcOrd="1" destOrd="0" presId="urn:microsoft.com/office/officeart/2005/8/layout/radial5"/>
    <dgm:cxn modelId="{D44EAF1B-8A14-4EA3-AE41-D1D14CEF62E8}" type="presParOf" srcId="{89E19773-7D25-4B76-871D-E1017236EAA8}" destId="{C7F98363-BA2B-4D9D-8F55-0F70C513956C}" srcOrd="0" destOrd="0" presId="urn:microsoft.com/office/officeart/2005/8/layout/radial5"/>
    <dgm:cxn modelId="{69A16310-9802-455A-9B76-B2FE6FF8C9C0}" type="presParOf" srcId="{F8911A98-E1DC-41F3-8B21-ABA058409467}" destId="{A335D45F-51E1-4621-ADBD-59334414C62A}" srcOrd="2" destOrd="0" presId="urn:microsoft.com/office/officeart/2005/8/layout/radial5"/>
    <dgm:cxn modelId="{C26617C5-321C-4535-A8B3-A4F72B9EFFA7}" type="presParOf" srcId="{F8911A98-E1DC-41F3-8B21-ABA058409467}" destId="{B1FEB2D1-6998-40D6-AA1F-D9A40D9E49E9}" srcOrd="3" destOrd="0" presId="urn:microsoft.com/office/officeart/2005/8/layout/radial5"/>
    <dgm:cxn modelId="{B2E59CB0-2A34-4D2D-91F3-15A274B9CBB2}" type="presParOf" srcId="{B1FEB2D1-6998-40D6-AA1F-D9A40D9E49E9}" destId="{E6B2500B-1BE4-4C56-8C29-3412DCED5FA6}" srcOrd="0" destOrd="0" presId="urn:microsoft.com/office/officeart/2005/8/layout/radial5"/>
    <dgm:cxn modelId="{88548B09-A51F-4DEF-8F24-B43137507D84}" type="presParOf" srcId="{F8911A98-E1DC-41F3-8B21-ABA058409467}" destId="{177706BB-5AE0-4D3D-9318-CE8267062BC4}" srcOrd="4" destOrd="0" presId="urn:microsoft.com/office/officeart/2005/8/layout/radial5"/>
    <dgm:cxn modelId="{C6C4E2C8-1E99-4CEF-9C6D-F01104FAD80E}" type="presParOf" srcId="{F8911A98-E1DC-41F3-8B21-ABA058409467}" destId="{E57CF89D-AB94-4A97-8C3A-7144CBA0FAFA}" srcOrd="5" destOrd="0" presId="urn:microsoft.com/office/officeart/2005/8/layout/radial5"/>
    <dgm:cxn modelId="{585C49E7-9CB0-405E-9108-6D3AE5F7898A}" type="presParOf" srcId="{E57CF89D-AB94-4A97-8C3A-7144CBA0FAFA}" destId="{15903C56-D84F-4405-936D-7839DD8076EB}" srcOrd="0" destOrd="0" presId="urn:microsoft.com/office/officeart/2005/8/layout/radial5"/>
    <dgm:cxn modelId="{5DE5D9F4-642A-4A66-93D1-90196BA83A85}" type="presParOf" srcId="{F8911A98-E1DC-41F3-8B21-ABA058409467}" destId="{B66FA655-EDD8-4237-998A-0A76417C8C18}" srcOrd="6" destOrd="0" presId="urn:microsoft.com/office/officeart/2005/8/layout/radial5"/>
    <dgm:cxn modelId="{6C14D7FC-8B82-4980-A566-8FA1CDF678B7}" type="presParOf" srcId="{F8911A98-E1DC-41F3-8B21-ABA058409467}" destId="{B8975904-BFB7-427D-A836-811DD75A0398}" srcOrd="7" destOrd="0" presId="urn:microsoft.com/office/officeart/2005/8/layout/radial5"/>
    <dgm:cxn modelId="{411D764B-4057-4BEA-9675-FF7DA6DDBAE7}" type="presParOf" srcId="{B8975904-BFB7-427D-A836-811DD75A0398}" destId="{D7A6CDDE-2EF4-406D-B096-CDA50331A7A8}" srcOrd="0" destOrd="0" presId="urn:microsoft.com/office/officeart/2005/8/layout/radial5"/>
    <dgm:cxn modelId="{B296D4C6-0388-4DD8-911D-0329633AB0A6}" type="presParOf" srcId="{F8911A98-E1DC-41F3-8B21-ABA058409467}" destId="{66126FD3-EA8C-4C29-BC59-92D2B38F141F}" srcOrd="8" destOrd="0" presId="urn:microsoft.com/office/officeart/2005/8/layout/radial5"/>
    <dgm:cxn modelId="{D7A37655-7694-4D54-A29C-9AA2B9499FF7}" type="presParOf" srcId="{F8911A98-E1DC-41F3-8B21-ABA058409467}" destId="{8B74B282-8852-47C3-9C5C-E1B53CC27156}" srcOrd="9" destOrd="0" presId="urn:microsoft.com/office/officeart/2005/8/layout/radial5"/>
    <dgm:cxn modelId="{C50B6DF5-126B-40D6-947A-8A1626346DC4}" type="presParOf" srcId="{8B74B282-8852-47C3-9C5C-E1B53CC27156}" destId="{4ECD3F2D-8AA3-40B5-B85D-BE894CE0E255}" srcOrd="0" destOrd="0" presId="urn:microsoft.com/office/officeart/2005/8/layout/radial5"/>
    <dgm:cxn modelId="{68377009-95B4-47EC-A9E3-E5A3C075707B}" type="presParOf" srcId="{F8911A98-E1DC-41F3-8B21-ABA058409467}" destId="{549ED1AE-68C3-4228-9D4B-D6D75DC92AD3}"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B49930-EA73-418C-BC51-EB3A1ED6E01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pPr rtl="1"/>
          <a:endParaRPr lang="he-IL"/>
        </a:p>
      </dgm:t>
    </dgm:pt>
    <dgm:pt modelId="{B3FC77A9-B143-4E18-A88E-883BA894A965}">
      <dgm:prSet phldrT="[טקסט]" custT="1"/>
      <dgm:spPr/>
      <dgm:t>
        <a:bodyPr/>
        <a:lstStyle/>
        <a:p>
          <a:pPr rtl="1"/>
          <a:r>
            <a:rPr lang="he-IL" sz="2400" b="1" dirty="0" smtClean="0">
              <a:solidFill>
                <a:srgbClr val="FF0000"/>
              </a:solidFill>
            </a:rPr>
            <a:t>1</a:t>
          </a:r>
          <a:endParaRPr lang="he-IL" sz="2400" b="1" dirty="0">
            <a:solidFill>
              <a:srgbClr val="FF0000"/>
            </a:solidFill>
          </a:endParaRPr>
        </a:p>
      </dgm:t>
    </dgm:pt>
    <dgm:pt modelId="{6B08DEDF-F65A-4663-9EEF-97352EA53620}" type="parTrans" cxnId="{FE5582AB-67DE-4E15-93A0-26B5C9F8878C}">
      <dgm:prSet/>
      <dgm:spPr/>
      <dgm:t>
        <a:bodyPr/>
        <a:lstStyle/>
        <a:p>
          <a:pPr rtl="1"/>
          <a:endParaRPr lang="he-IL" sz="2400"/>
        </a:p>
      </dgm:t>
    </dgm:pt>
    <dgm:pt modelId="{8579F162-0C70-45CC-A850-2884E37109A1}" type="sibTrans" cxnId="{FE5582AB-67DE-4E15-93A0-26B5C9F8878C}">
      <dgm:prSet/>
      <dgm:spPr/>
      <dgm:t>
        <a:bodyPr/>
        <a:lstStyle/>
        <a:p>
          <a:pPr rtl="1"/>
          <a:endParaRPr lang="he-IL" sz="2400"/>
        </a:p>
      </dgm:t>
    </dgm:pt>
    <dgm:pt modelId="{B885D648-22FE-4DDC-8AD4-7D6FAA73854F}">
      <dgm:prSet phldrT="[טקסט]" custT="1"/>
      <dgm:spPr/>
      <dgm:t>
        <a:bodyPr/>
        <a:lstStyle/>
        <a:p>
          <a:pPr rtl="1"/>
          <a:r>
            <a:rPr lang="he-IL" sz="2400" dirty="0" smtClean="0">
              <a:latin typeface="David" pitchFamily="34" charset="-79"/>
              <a:cs typeface="David" pitchFamily="34" charset="-79"/>
            </a:rPr>
            <a:t>שיעור אחד א-סינכרוני, כסרטון קצר </a:t>
          </a:r>
          <a:r>
            <a:rPr lang="he-IL" sz="2400" dirty="0" err="1" smtClean="0">
              <a:latin typeface="David" pitchFamily="34" charset="-79"/>
              <a:cs typeface="David" pitchFamily="34" charset="-79"/>
            </a:rPr>
            <a:t>ביוטיוב</a:t>
          </a:r>
          <a:r>
            <a:rPr lang="he-IL" sz="2400" dirty="0" smtClean="0">
              <a:latin typeface="David" pitchFamily="34" charset="-79"/>
              <a:cs typeface="David" pitchFamily="34" charset="-79"/>
            </a:rPr>
            <a:t>. (4-13 דק</a:t>
          </a:r>
          <a:r>
            <a:rPr lang="en-US" sz="2400" dirty="0" smtClean="0">
              <a:latin typeface="David" panose="020E0502060401010101" pitchFamily="34" charset="-79"/>
              <a:cs typeface="David" panose="020E0502060401010101" pitchFamily="34" charset="-79"/>
            </a:rPr>
            <a:t>‘</a:t>
          </a:r>
          <a:r>
            <a:rPr lang="he-IL" sz="2400" dirty="0" smtClean="0">
              <a:latin typeface="David" panose="020E0502060401010101" pitchFamily="34" charset="-79"/>
              <a:cs typeface="David" panose="020E0502060401010101" pitchFamily="34" charset="-79"/>
            </a:rPr>
            <a:t>)</a:t>
          </a:r>
          <a:endParaRPr lang="he-IL" sz="2400" dirty="0"/>
        </a:p>
      </dgm:t>
    </dgm:pt>
    <dgm:pt modelId="{58D98D82-819E-4312-8C0C-D9FE38E43D27}" type="parTrans" cxnId="{3D072433-DCD0-4233-969B-F266D8AAF14E}">
      <dgm:prSet/>
      <dgm:spPr/>
      <dgm:t>
        <a:bodyPr/>
        <a:lstStyle/>
        <a:p>
          <a:pPr rtl="1"/>
          <a:endParaRPr lang="he-IL" sz="2400"/>
        </a:p>
      </dgm:t>
    </dgm:pt>
    <dgm:pt modelId="{23190695-8377-4064-A4F0-519ECC1F068C}" type="sibTrans" cxnId="{3D072433-DCD0-4233-969B-F266D8AAF14E}">
      <dgm:prSet/>
      <dgm:spPr/>
      <dgm:t>
        <a:bodyPr/>
        <a:lstStyle/>
        <a:p>
          <a:pPr rtl="1"/>
          <a:endParaRPr lang="he-IL" sz="2400"/>
        </a:p>
      </dgm:t>
    </dgm:pt>
    <dgm:pt modelId="{8F81100E-C5F6-40A5-9587-4F1AB6EA497E}">
      <dgm:prSet phldrT="[טקסט]" custT="1"/>
      <dgm:spPr/>
      <dgm:t>
        <a:bodyPr/>
        <a:lstStyle/>
        <a:p>
          <a:pPr rtl="1"/>
          <a:r>
            <a:rPr lang="he-IL" sz="2400" b="1" dirty="0" smtClean="0">
              <a:solidFill>
                <a:srgbClr val="FF0000"/>
              </a:solidFill>
            </a:rPr>
            <a:t>2</a:t>
          </a:r>
          <a:endParaRPr lang="he-IL" sz="2400" b="1" dirty="0">
            <a:solidFill>
              <a:srgbClr val="FF0000"/>
            </a:solidFill>
          </a:endParaRPr>
        </a:p>
      </dgm:t>
    </dgm:pt>
    <dgm:pt modelId="{98E43864-94F4-47D4-B68B-04ECCC4BF543}" type="parTrans" cxnId="{206F0369-1FB4-44A4-AF7A-4C02CD245AAB}">
      <dgm:prSet/>
      <dgm:spPr/>
      <dgm:t>
        <a:bodyPr/>
        <a:lstStyle/>
        <a:p>
          <a:pPr rtl="1"/>
          <a:endParaRPr lang="he-IL" sz="2400"/>
        </a:p>
      </dgm:t>
    </dgm:pt>
    <dgm:pt modelId="{C0147E58-4014-4C0F-9728-1581B6425B78}" type="sibTrans" cxnId="{206F0369-1FB4-44A4-AF7A-4C02CD245AAB}">
      <dgm:prSet/>
      <dgm:spPr/>
      <dgm:t>
        <a:bodyPr/>
        <a:lstStyle/>
        <a:p>
          <a:pPr rtl="1"/>
          <a:endParaRPr lang="he-IL" sz="2400"/>
        </a:p>
      </dgm:t>
    </dgm:pt>
    <dgm:pt modelId="{12461500-B2E8-4918-875D-AFA0156ADA77}">
      <dgm:prSet phldrT="[טקסט]" custT="1"/>
      <dgm:spPr/>
      <dgm:t>
        <a:bodyPr/>
        <a:lstStyle/>
        <a:p>
          <a:pPr rtl="1"/>
          <a:r>
            <a:rPr lang="he-IL" sz="2400" dirty="0" smtClean="0">
              <a:latin typeface="David" panose="020E0502060401010101" pitchFamily="34" charset="-79"/>
              <a:cs typeface="David" panose="020E0502060401010101" pitchFamily="34" charset="-79"/>
            </a:rPr>
            <a:t>משחק קהות – בתחילת שיעור פנים-מול-פנים</a:t>
          </a:r>
          <a:endParaRPr lang="he-IL" sz="2400" dirty="0"/>
        </a:p>
      </dgm:t>
    </dgm:pt>
    <dgm:pt modelId="{08A2D398-F340-4CCD-ACA8-051D368C9EDE}" type="parTrans" cxnId="{3165684B-E4D1-4A53-BD70-0634A9243E6B}">
      <dgm:prSet/>
      <dgm:spPr/>
      <dgm:t>
        <a:bodyPr/>
        <a:lstStyle/>
        <a:p>
          <a:pPr rtl="1"/>
          <a:endParaRPr lang="he-IL" sz="2400"/>
        </a:p>
      </dgm:t>
    </dgm:pt>
    <dgm:pt modelId="{A3BF3ACD-E7A2-44B5-BB4C-4C9237B31678}" type="sibTrans" cxnId="{3165684B-E4D1-4A53-BD70-0634A9243E6B}">
      <dgm:prSet/>
      <dgm:spPr/>
      <dgm:t>
        <a:bodyPr/>
        <a:lstStyle/>
        <a:p>
          <a:pPr rtl="1"/>
          <a:endParaRPr lang="he-IL" sz="2400"/>
        </a:p>
      </dgm:t>
    </dgm:pt>
    <dgm:pt modelId="{43BC0B21-B2DC-4EE3-8626-9AB74E2C8368}">
      <dgm:prSet phldrT="[טקסט]" custT="1"/>
      <dgm:spPr/>
      <dgm:t>
        <a:bodyPr/>
        <a:lstStyle/>
        <a:p>
          <a:pPr rtl="1"/>
          <a:r>
            <a:rPr lang="he-IL" sz="2400" b="1" dirty="0" smtClean="0">
              <a:solidFill>
                <a:srgbClr val="FF0000"/>
              </a:solidFill>
            </a:rPr>
            <a:t>3</a:t>
          </a:r>
          <a:endParaRPr lang="he-IL" sz="2400" b="1" dirty="0">
            <a:solidFill>
              <a:srgbClr val="FF0000"/>
            </a:solidFill>
          </a:endParaRPr>
        </a:p>
      </dgm:t>
    </dgm:pt>
    <dgm:pt modelId="{895617D9-48F3-44C1-A679-48DE91291FD5}" type="parTrans" cxnId="{138E172E-54F9-4104-84D1-5FBEEE3BD26B}">
      <dgm:prSet/>
      <dgm:spPr/>
      <dgm:t>
        <a:bodyPr/>
        <a:lstStyle/>
        <a:p>
          <a:pPr rtl="1"/>
          <a:endParaRPr lang="he-IL" sz="2400"/>
        </a:p>
      </dgm:t>
    </dgm:pt>
    <dgm:pt modelId="{812D1C57-CA29-44E7-B013-4688E8477785}" type="sibTrans" cxnId="{138E172E-54F9-4104-84D1-5FBEEE3BD26B}">
      <dgm:prSet/>
      <dgm:spPr/>
      <dgm:t>
        <a:bodyPr/>
        <a:lstStyle/>
        <a:p>
          <a:pPr rtl="1"/>
          <a:endParaRPr lang="he-IL" sz="2400"/>
        </a:p>
      </dgm:t>
    </dgm:pt>
    <dgm:pt modelId="{F8E0DA0B-17D8-4E86-969D-0712E41CB3B6}">
      <dgm:prSet phldrT="[טקסט]" custT="1"/>
      <dgm:spPr/>
      <dgm:t>
        <a:bodyPr/>
        <a:lstStyle/>
        <a:p>
          <a:pPr rtl="1"/>
          <a:r>
            <a:rPr lang="he-IL" sz="2400" dirty="0" smtClean="0">
              <a:latin typeface="David" panose="020E0502060401010101" pitchFamily="34" charset="-79"/>
              <a:cs typeface="David" panose="020E0502060401010101" pitchFamily="34" charset="-79"/>
            </a:rPr>
            <a:t>ששה שיעורים פנים מול פנים שכללו עבודה בקבוצות קטנות, דפי תרגול, ושאלות מבחינות בגרות בנושא הנלמד, בליווי והדרכת המורה.</a:t>
          </a:r>
          <a:endParaRPr lang="he-IL" sz="2400" dirty="0"/>
        </a:p>
      </dgm:t>
    </dgm:pt>
    <dgm:pt modelId="{065B42EC-5147-4DA1-A6AB-A2AFC86EE0EB}" type="sibTrans" cxnId="{F36769EE-B8CF-4E8E-9306-E57CA7A3AA7C}">
      <dgm:prSet/>
      <dgm:spPr/>
      <dgm:t>
        <a:bodyPr/>
        <a:lstStyle/>
        <a:p>
          <a:pPr rtl="1"/>
          <a:endParaRPr lang="he-IL" sz="2400"/>
        </a:p>
      </dgm:t>
    </dgm:pt>
    <dgm:pt modelId="{67F1D103-33EE-42A0-B9EA-0CD89AA19CCD}" type="parTrans" cxnId="{F36769EE-B8CF-4E8E-9306-E57CA7A3AA7C}">
      <dgm:prSet/>
      <dgm:spPr/>
      <dgm:t>
        <a:bodyPr/>
        <a:lstStyle/>
        <a:p>
          <a:pPr rtl="1"/>
          <a:endParaRPr lang="he-IL" sz="2400"/>
        </a:p>
      </dgm:t>
    </dgm:pt>
    <dgm:pt modelId="{60A6283A-532C-4EC6-8942-8A8869B70A53}" type="pres">
      <dgm:prSet presAssocID="{3DB49930-EA73-418C-BC51-EB3A1ED6E010}" presName="linearFlow" presStyleCnt="0">
        <dgm:presLayoutVars>
          <dgm:dir/>
          <dgm:animLvl val="lvl"/>
          <dgm:resizeHandles val="exact"/>
        </dgm:presLayoutVars>
      </dgm:prSet>
      <dgm:spPr/>
      <dgm:t>
        <a:bodyPr/>
        <a:lstStyle/>
        <a:p>
          <a:pPr rtl="1"/>
          <a:endParaRPr lang="he-IL"/>
        </a:p>
      </dgm:t>
    </dgm:pt>
    <dgm:pt modelId="{6FB30996-820E-4D7A-A1D8-697ACD7A70F8}" type="pres">
      <dgm:prSet presAssocID="{B3FC77A9-B143-4E18-A88E-883BA894A965}" presName="composite" presStyleCnt="0"/>
      <dgm:spPr/>
    </dgm:pt>
    <dgm:pt modelId="{63D903D7-B4F6-4D2C-AE8A-04A290D4B4F7}" type="pres">
      <dgm:prSet presAssocID="{B3FC77A9-B143-4E18-A88E-883BA894A965}" presName="parentText" presStyleLbl="alignNode1" presStyleIdx="0" presStyleCnt="3" custLinFactNeighborX="1385" custLinFactNeighborY="1278">
        <dgm:presLayoutVars>
          <dgm:chMax val="1"/>
          <dgm:bulletEnabled val="1"/>
        </dgm:presLayoutVars>
      </dgm:prSet>
      <dgm:spPr/>
      <dgm:t>
        <a:bodyPr/>
        <a:lstStyle/>
        <a:p>
          <a:pPr rtl="1"/>
          <a:endParaRPr lang="he-IL"/>
        </a:p>
      </dgm:t>
    </dgm:pt>
    <dgm:pt modelId="{65DDF890-DD37-4D6C-8DF5-304E5D707150}" type="pres">
      <dgm:prSet presAssocID="{B3FC77A9-B143-4E18-A88E-883BA894A965}" presName="descendantText" presStyleLbl="alignAcc1" presStyleIdx="0" presStyleCnt="3">
        <dgm:presLayoutVars>
          <dgm:bulletEnabled val="1"/>
        </dgm:presLayoutVars>
      </dgm:prSet>
      <dgm:spPr/>
      <dgm:t>
        <a:bodyPr/>
        <a:lstStyle/>
        <a:p>
          <a:pPr rtl="1"/>
          <a:endParaRPr lang="he-IL"/>
        </a:p>
      </dgm:t>
    </dgm:pt>
    <dgm:pt modelId="{F7CF8FFE-C21D-49D6-B4AF-7443F191C762}" type="pres">
      <dgm:prSet presAssocID="{8579F162-0C70-45CC-A850-2884E37109A1}" presName="sp" presStyleCnt="0"/>
      <dgm:spPr/>
    </dgm:pt>
    <dgm:pt modelId="{ED527C68-2194-4580-A0D0-668F432477C7}" type="pres">
      <dgm:prSet presAssocID="{8F81100E-C5F6-40A5-9587-4F1AB6EA497E}" presName="composite" presStyleCnt="0"/>
      <dgm:spPr/>
    </dgm:pt>
    <dgm:pt modelId="{CB641DF5-1974-428B-B70C-F9756AB82524}" type="pres">
      <dgm:prSet presAssocID="{8F81100E-C5F6-40A5-9587-4F1AB6EA497E}" presName="parentText" presStyleLbl="alignNode1" presStyleIdx="1" presStyleCnt="3" custLinFactNeighborX="-1343" custLinFactNeighborY="1408">
        <dgm:presLayoutVars>
          <dgm:chMax val="1"/>
          <dgm:bulletEnabled val="1"/>
        </dgm:presLayoutVars>
      </dgm:prSet>
      <dgm:spPr/>
      <dgm:t>
        <a:bodyPr/>
        <a:lstStyle/>
        <a:p>
          <a:pPr rtl="1"/>
          <a:endParaRPr lang="he-IL"/>
        </a:p>
      </dgm:t>
    </dgm:pt>
    <dgm:pt modelId="{96D30E7D-339B-4E74-BD95-1322C5FE9AE4}" type="pres">
      <dgm:prSet presAssocID="{8F81100E-C5F6-40A5-9587-4F1AB6EA497E}" presName="descendantText" presStyleLbl="alignAcc1" presStyleIdx="1" presStyleCnt="3">
        <dgm:presLayoutVars>
          <dgm:bulletEnabled val="1"/>
        </dgm:presLayoutVars>
      </dgm:prSet>
      <dgm:spPr/>
      <dgm:t>
        <a:bodyPr/>
        <a:lstStyle/>
        <a:p>
          <a:pPr rtl="1"/>
          <a:endParaRPr lang="he-IL"/>
        </a:p>
      </dgm:t>
    </dgm:pt>
    <dgm:pt modelId="{497CB624-AE83-4354-ABBB-2FFAF10814C9}" type="pres">
      <dgm:prSet presAssocID="{C0147E58-4014-4C0F-9728-1581B6425B78}" presName="sp" presStyleCnt="0"/>
      <dgm:spPr/>
    </dgm:pt>
    <dgm:pt modelId="{F838D8E3-93CE-4693-8BAD-52257F4D1452}" type="pres">
      <dgm:prSet presAssocID="{43BC0B21-B2DC-4EE3-8626-9AB74E2C8368}" presName="composite" presStyleCnt="0"/>
      <dgm:spPr/>
    </dgm:pt>
    <dgm:pt modelId="{CB30DE7D-72DC-440C-82F7-4A3E0DC50A46}" type="pres">
      <dgm:prSet presAssocID="{43BC0B21-B2DC-4EE3-8626-9AB74E2C8368}" presName="parentText" presStyleLbl="alignNode1" presStyleIdx="2" presStyleCnt="3">
        <dgm:presLayoutVars>
          <dgm:chMax val="1"/>
          <dgm:bulletEnabled val="1"/>
        </dgm:presLayoutVars>
      </dgm:prSet>
      <dgm:spPr/>
      <dgm:t>
        <a:bodyPr/>
        <a:lstStyle/>
        <a:p>
          <a:pPr rtl="1"/>
          <a:endParaRPr lang="he-IL"/>
        </a:p>
      </dgm:t>
    </dgm:pt>
    <dgm:pt modelId="{57B1AB77-78B2-4C8B-B108-8FDD9AD8EAD7}" type="pres">
      <dgm:prSet presAssocID="{43BC0B21-B2DC-4EE3-8626-9AB74E2C8368}" presName="descendantText" presStyleLbl="alignAcc1" presStyleIdx="2" presStyleCnt="3">
        <dgm:presLayoutVars>
          <dgm:bulletEnabled val="1"/>
        </dgm:presLayoutVars>
      </dgm:prSet>
      <dgm:spPr/>
      <dgm:t>
        <a:bodyPr/>
        <a:lstStyle/>
        <a:p>
          <a:pPr rtl="1"/>
          <a:endParaRPr lang="he-IL"/>
        </a:p>
      </dgm:t>
    </dgm:pt>
  </dgm:ptLst>
  <dgm:cxnLst>
    <dgm:cxn modelId="{F36769EE-B8CF-4E8E-9306-E57CA7A3AA7C}" srcId="{43BC0B21-B2DC-4EE3-8626-9AB74E2C8368}" destId="{F8E0DA0B-17D8-4E86-969D-0712E41CB3B6}" srcOrd="0" destOrd="0" parTransId="{67F1D103-33EE-42A0-B9EA-0CD89AA19CCD}" sibTransId="{065B42EC-5147-4DA1-A6AB-A2AFC86EE0EB}"/>
    <dgm:cxn modelId="{9FE663A7-ECCA-4B89-B6F8-4B3F07317A0B}" type="presOf" srcId="{3DB49930-EA73-418C-BC51-EB3A1ED6E010}" destId="{60A6283A-532C-4EC6-8942-8A8869B70A53}" srcOrd="0" destOrd="0" presId="urn:microsoft.com/office/officeart/2005/8/layout/chevron2"/>
    <dgm:cxn modelId="{3165684B-E4D1-4A53-BD70-0634A9243E6B}" srcId="{8F81100E-C5F6-40A5-9587-4F1AB6EA497E}" destId="{12461500-B2E8-4918-875D-AFA0156ADA77}" srcOrd="0" destOrd="0" parTransId="{08A2D398-F340-4CCD-ACA8-051D368C9EDE}" sibTransId="{A3BF3ACD-E7A2-44B5-BB4C-4C9237B31678}"/>
    <dgm:cxn modelId="{50636092-4D28-43CD-8D8B-FE4CB2BA7F82}" type="presOf" srcId="{8F81100E-C5F6-40A5-9587-4F1AB6EA497E}" destId="{CB641DF5-1974-428B-B70C-F9756AB82524}" srcOrd="0" destOrd="0" presId="urn:microsoft.com/office/officeart/2005/8/layout/chevron2"/>
    <dgm:cxn modelId="{D2A6055B-8528-4992-97E3-F5E5F2FC594B}" type="presOf" srcId="{F8E0DA0B-17D8-4E86-969D-0712E41CB3B6}" destId="{57B1AB77-78B2-4C8B-B108-8FDD9AD8EAD7}" srcOrd="0" destOrd="0" presId="urn:microsoft.com/office/officeart/2005/8/layout/chevron2"/>
    <dgm:cxn modelId="{78607869-460D-4B61-9E72-839B71513B75}" type="presOf" srcId="{B3FC77A9-B143-4E18-A88E-883BA894A965}" destId="{63D903D7-B4F6-4D2C-AE8A-04A290D4B4F7}" srcOrd="0" destOrd="0" presId="urn:microsoft.com/office/officeart/2005/8/layout/chevron2"/>
    <dgm:cxn modelId="{F61F7BDD-00F8-4167-8717-6E01344EED3D}" type="presOf" srcId="{12461500-B2E8-4918-875D-AFA0156ADA77}" destId="{96D30E7D-339B-4E74-BD95-1322C5FE9AE4}" srcOrd="0" destOrd="0" presId="urn:microsoft.com/office/officeart/2005/8/layout/chevron2"/>
    <dgm:cxn modelId="{FE5582AB-67DE-4E15-93A0-26B5C9F8878C}" srcId="{3DB49930-EA73-418C-BC51-EB3A1ED6E010}" destId="{B3FC77A9-B143-4E18-A88E-883BA894A965}" srcOrd="0" destOrd="0" parTransId="{6B08DEDF-F65A-4663-9EEF-97352EA53620}" sibTransId="{8579F162-0C70-45CC-A850-2884E37109A1}"/>
    <dgm:cxn modelId="{138E172E-54F9-4104-84D1-5FBEEE3BD26B}" srcId="{3DB49930-EA73-418C-BC51-EB3A1ED6E010}" destId="{43BC0B21-B2DC-4EE3-8626-9AB74E2C8368}" srcOrd="2" destOrd="0" parTransId="{895617D9-48F3-44C1-A679-48DE91291FD5}" sibTransId="{812D1C57-CA29-44E7-B013-4688E8477785}"/>
    <dgm:cxn modelId="{206F0369-1FB4-44A4-AF7A-4C02CD245AAB}" srcId="{3DB49930-EA73-418C-BC51-EB3A1ED6E010}" destId="{8F81100E-C5F6-40A5-9587-4F1AB6EA497E}" srcOrd="1" destOrd="0" parTransId="{98E43864-94F4-47D4-B68B-04ECCC4BF543}" sibTransId="{C0147E58-4014-4C0F-9728-1581B6425B78}"/>
    <dgm:cxn modelId="{2B7DEC5B-2326-488D-9021-EE1A52E64D26}" type="presOf" srcId="{B885D648-22FE-4DDC-8AD4-7D6FAA73854F}" destId="{65DDF890-DD37-4D6C-8DF5-304E5D707150}" srcOrd="0" destOrd="0" presId="urn:microsoft.com/office/officeart/2005/8/layout/chevron2"/>
    <dgm:cxn modelId="{3D072433-DCD0-4233-969B-F266D8AAF14E}" srcId="{B3FC77A9-B143-4E18-A88E-883BA894A965}" destId="{B885D648-22FE-4DDC-8AD4-7D6FAA73854F}" srcOrd="0" destOrd="0" parTransId="{58D98D82-819E-4312-8C0C-D9FE38E43D27}" sibTransId="{23190695-8377-4064-A4F0-519ECC1F068C}"/>
    <dgm:cxn modelId="{ECA6AF96-6BE2-416C-ADCC-2CD23591ADC8}" type="presOf" srcId="{43BC0B21-B2DC-4EE3-8626-9AB74E2C8368}" destId="{CB30DE7D-72DC-440C-82F7-4A3E0DC50A46}" srcOrd="0" destOrd="0" presId="urn:microsoft.com/office/officeart/2005/8/layout/chevron2"/>
    <dgm:cxn modelId="{97ED2565-B069-4639-ADA2-D7C41D861907}" type="presParOf" srcId="{60A6283A-532C-4EC6-8942-8A8869B70A53}" destId="{6FB30996-820E-4D7A-A1D8-697ACD7A70F8}" srcOrd="0" destOrd="0" presId="urn:microsoft.com/office/officeart/2005/8/layout/chevron2"/>
    <dgm:cxn modelId="{8C24F25B-E726-4059-A8E5-7E4BB2F9CA0A}" type="presParOf" srcId="{6FB30996-820E-4D7A-A1D8-697ACD7A70F8}" destId="{63D903D7-B4F6-4D2C-AE8A-04A290D4B4F7}" srcOrd="0" destOrd="0" presId="urn:microsoft.com/office/officeart/2005/8/layout/chevron2"/>
    <dgm:cxn modelId="{285487D8-BAC1-45DD-ACF0-38CBA892E523}" type="presParOf" srcId="{6FB30996-820E-4D7A-A1D8-697ACD7A70F8}" destId="{65DDF890-DD37-4D6C-8DF5-304E5D707150}" srcOrd="1" destOrd="0" presId="urn:microsoft.com/office/officeart/2005/8/layout/chevron2"/>
    <dgm:cxn modelId="{9F05CF16-B92B-4CBD-B656-237993F91466}" type="presParOf" srcId="{60A6283A-532C-4EC6-8942-8A8869B70A53}" destId="{F7CF8FFE-C21D-49D6-B4AF-7443F191C762}" srcOrd="1" destOrd="0" presId="urn:microsoft.com/office/officeart/2005/8/layout/chevron2"/>
    <dgm:cxn modelId="{D37768EE-3F51-40AF-87A1-1141B81BB716}" type="presParOf" srcId="{60A6283A-532C-4EC6-8942-8A8869B70A53}" destId="{ED527C68-2194-4580-A0D0-668F432477C7}" srcOrd="2" destOrd="0" presId="urn:microsoft.com/office/officeart/2005/8/layout/chevron2"/>
    <dgm:cxn modelId="{DFA18D36-84BD-4D44-8C85-EE4AE287AB41}" type="presParOf" srcId="{ED527C68-2194-4580-A0D0-668F432477C7}" destId="{CB641DF5-1974-428B-B70C-F9756AB82524}" srcOrd="0" destOrd="0" presId="urn:microsoft.com/office/officeart/2005/8/layout/chevron2"/>
    <dgm:cxn modelId="{955285D8-3854-4EB4-84AC-4A835ADEB897}" type="presParOf" srcId="{ED527C68-2194-4580-A0D0-668F432477C7}" destId="{96D30E7D-339B-4E74-BD95-1322C5FE9AE4}" srcOrd="1" destOrd="0" presId="urn:microsoft.com/office/officeart/2005/8/layout/chevron2"/>
    <dgm:cxn modelId="{E1C7A6F3-D98C-4DDC-B446-C9B3804D3032}" type="presParOf" srcId="{60A6283A-532C-4EC6-8942-8A8869B70A53}" destId="{497CB624-AE83-4354-ABBB-2FFAF10814C9}" srcOrd="3" destOrd="0" presId="urn:microsoft.com/office/officeart/2005/8/layout/chevron2"/>
    <dgm:cxn modelId="{0AC9A0B3-5509-40DD-AF79-410541276B32}" type="presParOf" srcId="{60A6283A-532C-4EC6-8942-8A8869B70A53}" destId="{F838D8E3-93CE-4693-8BAD-52257F4D1452}" srcOrd="4" destOrd="0" presId="urn:microsoft.com/office/officeart/2005/8/layout/chevron2"/>
    <dgm:cxn modelId="{29F28E6F-63B5-4DC8-B901-351461142F35}" type="presParOf" srcId="{F838D8E3-93CE-4693-8BAD-52257F4D1452}" destId="{CB30DE7D-72DC-440C-82F7-4A3E0DC50A46}" srcOrd="0" destOrd="0" presId="urn:microsoft.com/office/officeart/2005/8/layout/chevron2"/>
    <dgm:cxn modelId="{DEB88A9F-10DD-41A3-AE11-0A73A0FCB2D8}" type="presParOf" srcId="{F838D8E3-93CE-4693-8BAD-52257F4D1452}" destId="{57B1AB77-78B2-4C8B-B108-8FDD9AD8EAD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778045-1A10-42E3-B442-6D50A47562E6}"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pPr rtl="1"/>
          <a:endParaRPr lang="he-IL"/>
        </a:p>
      </dgm:t>
    </dgm:pt>
    <dgm:pt modelId="{2DF4FAE2-9285-4C39-A0C7-6930F26DC947}">
      <dgm:prSet phldrT="[טקסט]" custT="1"/>
      <dgm:spPr/>
      <dgm:t>
        <a:bodyPr/>
        <a:lstStyle/>
        <a:p>
          <a:pPr algn="ctr" rtl="1"/>
          <a:r>
            <a:rPr lang="he-IL" sz="4000" dirty="0" smtClean="0">
              <a:solidFill>
                <a:srgbClr val="FF0000"/>
              </a:solidFill>
              <a:latin typeface="David" panose="020E0502060401010101" pitchFamily="34" charset="-79"/>
              <a:cs typeface="David" panose="020E0502060401010101" pitchFamily="34" charset="-79"/>
            </a:rPr>
            <a:t>1</a:t>
          </a:r>
          <a:r>
            <a:rPr lang="he-IL" sz="1900" dirty="0" smtClean="0">
              <a:latin typeface="David" panose="020E0502060401010101" pitchFamily="34" charset="-79"/>
              <a:cs typeface="David" panose="020E0502060401010101" pitchFamily="34" charset="-79"/>
            </a:rPr>
            <a:t>. התלמידים קיבלו הסבר על מהות הכיתה ההפוכה</a:t>
          </a:r>
          <a:endParaRPr lang="he-IL" sz="1900" dirty="0">
            <a:latin typeface="David" panose="020E0502060401010101" pitchFamily="34" charset="-79"/>
            <a:cs typeface="David" panose="020E0502060401010101" pitchFamily="34" charset="-79"/>
          </a:endParaRPr>
        </a:p>
      </dgm:t>
    </dgm:pt>
    <dgm:pt modelId="{6A7418B4-1859-47DB-9B53-B4D7B5732027}" type="parTrans" cxnId="{E08A59A3-7B16-471A-B357-4D18B612887B}">
      <dgm:prSet/>
      <dgm:spPr/>
      <dgm:t>
        <a:bodyPr/>
        <a:lstStyle/>
        <a:p>
          <a:pPr algn="ctr" rtl="1"/>
          <a:endParaRPr lang="he-IL">
            <a:latin typeface="David" panose="020E0502060401010101" pitchFamily="34" charset="-79"/>
            <a:cs typeface="David" panose="020E0502060401010101" pitchFamily="34" charset="-79"/>
          </a:endParaRPr>
        </a:p>
      </dgm:t>
    </dgm:pt>
    <dgm:pt modelId="{1A5ADE6D-5872-42CB-8BCF-2D7254AEFFFB}" type="sibTrans" cxnId="{E08A59A3-7B16-471A-B357-4D18B612887B}">
      <dgm:prSet/>
      <dgm:spPr/>
      <dgm:t>
        <a:bodyPr/>
        <a:lstStyle/>
        <a:p>
          <a:pPr algn="ctr" rtl="1"/>
          <a:endParaRPr lang="he-IL">
            <a:latin typeface="David" panose="020E0502060401010101" pitchFamily="34" charset="-79"/>
            <a:cs typeface="David" panose="020E0502060401010101" pitchFamily="34" charset="-79"/>
          </a:endParaRPr>
        </a:p>
      </dgm:t>
    </dgm:pt>
    <dgm:pt modelId="{B17AE6FA-BC54-4CDC-B63C-21E2C9BEE723}">
      <dgm:prSet phldrT="[טקסט]" custT="1"/>
      <dgm:spPr/>
      <dgm:t>
        <a:bodyPr/>
        <a:lstStyle/>
        <a:p>
          <a:pPr algn="ctr" rtl="1"/>
          <a:r>
            <a:rPr lang="he-IL" sz="3600" dirty="0" smtClean="0">
              <a:solidFill>
                <a:srgbClr val="FF0000"/>
              </a:solidFill>
              <a:latin typeface="David" panose="020E0502060401010101" pitchFamily="34" charset="-79"/>
              <a:cs typeface="David" panose="020E0502060401010101" pitchFamily="34" charset="-79"/>
            </a:rPr>
            <a:t>2</a:t>
          </a:r>
          <a:r>
            <a:rPr lang="he-IL" sz="1900" dirty="0" smtClean="0">
              <a:latin typeface="David" panose="020E0502060401010101" pitchFamily="34" charset="-79"/>
              <a:cs typeface="David" panose="020E0502060401010101" pitchFamily="34" charset="-79"/>
            </a:rPr>
            <a:t>. נפתחה תקשורת מורה-תלמיד</a:t>
          </a:r>
          <a:endParaRPr lang="he-IL" sz="1900" dirty="0">
            <a:latin typeface="David" panose="020E0502060401010101" pitchFamily="34" charset="-79"/>
            <a:cs typeface="David" panose="020E0502060401010101" pitchFamily="34" charset="-79"/>
          </a:endParaRPr>
        </a:p>
      </dgm:t>
    </dgm:pt>
    <dgm:pt modelId="{02A2F2BD-01F6-4A6C-BB52-B68528FE7142}" type="parTrans" cxnId="{2E17C63D-574F-49AB-8A60-B2201E1CAF69}">
      <dgm:prSet/>
      <dgm:spPr/>
      <dgm:t>
        <a:bodyPr/>
        <a:lstStyle/>
        <a:p>
          <a:pPr algn="ctr" rtl="1"/>
          <a:endParaRPr lang="he-IL">
            <a:latin typeface="David" panose="020E0502060401010101" pitchFamily="34" charset="-79"/>
            <a:cs typeface="David" panose="020E0502060401010101" pitchFamily="34" charset="-79"/>
          </a:endParaRPr>
        </a:p>
      </dgm:t>
    </dgm:pt>
    <dgm:pt modelId="{AF425B9A-3023-4EAD-B5EE-ABB84E067EAE}" type="sibTrans" cxnId="{2E17C63D-574F-49AB-8A60-B2201E1CAF69}">
      <dgm:prSet/>
      <dgm:spPr/>
      <dgm:t>
        <a:bodyPr/>
        <a:lstStyle/>
        <a:p>
          <a:pPr algn="ctr" rtl="1"/>
          <a:endParaRPr lang="he-IL">
            <a:latin typeface="David" panose="020E0502060401010101" pitchFamily="34" charset="-79"/>
            <a:cs typeface="David" panose="020E0502060401010101" pitchFamily="34" charset="-79"/>
          </a:endParaRPr>
        </a:p>
      </dgm:t>
    </dgm:pt>
    <dgm:pt modelId="{E1FC02C6-DF18-4F77-B182-970160B0A9DE}">
      <dgm:prSet phldrT="[טקסט]" custT="1"/>
      <dgm:spPr/>
      <dgm:t>
        <a:bodyPr/>
        <a:lstStyle/>
        <a:p>
          <a:pPr algn="ctr" rtl="1"/>
          <a:r>
            <a:rPr lang="he-IL" sz="3600" dirty="0" smtClean="0">
              <a:solidFill>
                <a:srgbClr val="FF0000"/>
              </a:solidFill>
              <a:latin typeface="David" panose="020E0502060401010101" pitchFamily="34" charset="-79"/>
              <a:cs typeface="David" panose="020E0502060401010101" pitchFamily="34" charset="-79"/>
            </a:rPr>
            <a:t>3</a:t>
          </a:r>
          <a:r>
            <a:rPr lang="he-IL" sz="1900" dirty="0" smtClean="0">
              <a:latin typeface="David" panose="020E0502060401010101" pitchFamily="34" charset="-79"/>
              <a:cs typeface="David" panose="020E0502060401010101" pitchFamily="34" charset="-79"/>
            </a:rPr>
            <a:t>. צולמו סרטונים קצרים</a:t>
          </a:r>
          <a:r>
            <a:rPr lang="en-US" sz="1900" dirty="0" smtClean="0">
              <a:latin typeface="David" panose="020E0502060401010101" pitchFamily="34" charset="-79"/>
              <a:cs typeface="David" panose="020E0502060401010101" pitchFamily="34" charset="-79"/>
            </a:rPr>
            <a:t> </a:t>
          </a:r>
          <a:r>
            <a:rPr lang="he-IL" sz="1900" dirty="0" smtClean="0">
              <a:latin typeface="David" panose="020E0502060401010101" pitchFamily="34" charset="-79"/>
              <a:cs typeface="David" panose="020E0502060401010101" pitchFamily="34" charset="-79"/>
            </a:rPr>
            <a:t> (4-13 ד</a:t>
          </a:r>
          <a:r>
            <a:rPr lang="en-US" sz="1900" dirty="0" smtClean="0">
              <a:latin typeface="David" panose="020E0502060401010101" pitchFamily="34" charset="-79"/>
              <a:cs typeface="David" panose="020E0502060401010101" pitchFamily="34" charset="-79"/>
            </a:rPr>
            <a:t>'</a:t>
          </a:r>
          <a:r>
            <a:rPr lang="he-IL" sz="1900" dirty="0" smtClean="0">
              <a:latin typeface="David" panose="020E0502060401010101" pitchFamily="34" charset="-79"/>
              <a:cs typeface="David" panose="020E0502060401010101" pitchFamily="34" charset="-79"/>
            </a:rPr>
            <a:t>)</a:t>
          </a:r>
          <a:endParaRPr lang="he-IL" sz="1900" dirty="0">
            <a:latin typeface="David" panose="020E0502060401010101" pitchFamily="34" charset="-79"/>
            <a:cs typeface="David" panose="020E0502060401010101" pitchFamily="34" charset="-79"/>
          </a:endParaRPr>
        </a:p>
      </dgm:t>
    </dgm:pt>
    <dgm:pt modelId="{873E225B-3CD7-4AAF-A25E-698A179A786F}" type="parTrans" cxnId="{1CD3973F-E7AC-44B6-A4DF-D9F51645F136}">
      <dgm:prSet/>
      <dgm:spPr/>
      <dgm:t>
        <a:bodyPr/>
        <a:lstStyle/>
        <a:p>
          <a:pPr algn="ctr" rtl="1"/>
          <a:endParaRPr lang="he-IL">
            <a:latin typeface="David" panose="020E0502060401010101" pitchFamily="34" charset="-79"/>
            <a:cs typeface="David" panose="020E0502060401010101" pitchFamily="34" charset="-79"/>
          </a:endParaRPr>
        </a:p>
      </dgm:t>
    </dgm:pt>
    <dgm:pt modelId="{3F6F519F-3C2F-4843-BE3C-8FC8299BF8F9}" type="sibTrans" cxnId="{1CD3973F-E7AC-44B6-A4DF-D9F51645F136}">
      <dgm:prSet/>
      <dgm:spPr/>
      <dgm:t>
        <a:bodyPr/>
        <a:lstStyle/>
        <a:p>
          <a:pPr algn="ctr" rtl="1"/>
          <a:endParaRPr lang="he-IL">
            <a:latin typeface="David" panose="020E0502060401010101" pitchFamily="34" charset="-79"/>
            <a:cs typeface="David" panose="020E0502060401010101" pitchFamily="34" charset="-79"/>
          </a:endParaRPr>
        </a:p>
      </dgm:t>
    </dgm:pt>
    <dgm:pt modelId="{7BA460F1-4CD8-43C9-86C8-CE1DABD53430}">
      <dgm:prSet phldrT="[טקסט]" custT="1"/>
      <dgm:spPr/>
      <dgm:t>
        <a:bodyPr/>
        <a:lstStyle/>
        <a:p>
          <a:pPr algn="ctr" rtl="1"/>
          <a:r>
            <a:rPr lang="he-IL" sz="3600" dirty="0" smtClean="0">
              <a:solidFill>
                <a:srgbClr val="FF0000"/>
              </a:solidFill>
              <a:latin typeface="David" panose="020E0502060401010101" pitchFamily="34" charset="-79"/>
              <a:cs typeface="David" panose="020E0502060401010101" pitchFamily="34" charset="-79"/>
            </a:rPr>
            <a:t>6</a:t>
          </a:r>
          <a:r>
            <a:rPr lang="he-IL" sz="1900" dirty="0" smtClean="0">
              <a:latin typeface="David" panose="020E0502060401010101" pitchFamily="34" charset="-79"/>
              <a:cs typeface="David" panose="020E0502060401010101" pitchFamily="34" charset="-79"/>
            </a:rPr>
            <a:t>. לא היו שיעורי בית חוץ מצפיה בסרטונים </a:t>
          </a:r>
          <a:endParaRPr lang="he-IL" sz="1900" dirty="0">
            <a:latin typeface="David" panose="020E0502060401010101" pitchFamily="34" charset="-79"/>
            <a:cs typeface="David" panose="020E0502060401010101" pitchFamily="34" charset="-79"/>
          </a:endParaRPr>
        </a:p>
      </dgm:t>
    </dgm:pt>
    <dgm:pt modelId="{34E985C3-ADF5-4216-A0A0-BF720E78C739}" type="parTrans" cxnId="{125F67CA-E073-423A-B0BF-B6BEE57EE757}">
      <dgm:prSet/>
      <dgm:spPr/>
      <dgm:t>
        <a:bodyPr/>
        <a:lstStyle/>
        <a:p>
          <a:pPr algn="ctr" rtl="1"/>
          <a:endParaRPr lang="he-IL">
            <a:latin typeface="David" panose="020E0502060401010101" pitchFamily="34" charset="-79"/>
            <a:cs typeface="David" panose="020E0502060401010101" pitchFamily="34" charset="-79"/>
          </a:endParaRPr>
        </a:p>
      </dgm:t>
    </dgm:pt>
    <dgm:pt modelId="{4A310DFC-F59C-48A2-B341-7861DD6CDD18}" type="sibTrans" cxnId="{125F67CA-E073-423A-B0BF-B6BEE57EE757}">
      <dgm:prSet/>
      <dgm:spPr/>
      <dgm:t>
        <a:bodyPr/>
        <a:lstStyle/>
        <a:p>
          <a:pPr algn="ctr" rtl="1"/>
          <a:endParaRPr lang="he-IL">
            <a:latin typeface="David" panose="020E0502060401010101" pitchFamily="34" charset="-79"/>
            <a:cs typeface="David" panose="020E0502060401010101" pitchFamily="34" charset="-79"/>
          </a:endParaRPr>
        </a:p>
      </dgm:t>
    </dgm:pt>
    <dgm:pt modelId="{55FC2208-C6E1-482F-A973-9C899D9025E7}">
      <dgm:prSet phldrT="[טקסט]" custT="1"/>
      <dgm:spPr/>
      <dgm:t>
        <a:bodyPr/>
        <a:lstStyle/>
        <a:p>
          <a:pPr algn="ctr" rtl="1"/>
          <a:r>
            <a:rPr lang="he-IL" sz="3600" dirty="0" smtClean="0">
              <a:solidFill>
                <a:srgbClr val="FF0000"/>
              </a:solidFill>
              <a:latin typeface="David" panose="020E0502060401010101" pitchFamily="34" charset="-79"/>
              <a:cs typeface="David" panose="020E0502060401010101" pitchFamily="34" charset="-79"/>
            </a:rPr>
            <a:t>5</a:t>
          </a:r>
          <a:r>
            <a:rPr lang="he-IL" sz="1900" dirty="0" smtClean="0">
              <a:latin typeface="David" panose="020E0502060401010101" pitchFamily="34" charset="-79"/>
              <a:cs typeface="David" panose="020E0502060401010101" pitchFamily="34" charset="-79"/>
            </a:rPr>
            <a:t>. נעשה משחק קהות בתחילת כל שבוע</a:t>
          </a:r>
          <a:endParaRPr lang="he-IL" sz="1900" dirty="0">
            <a:latin typeface="David" panose="020E0502060401010101" pitchFamily="34" charset="-79"/>
            <a:cs typeface="David" panose="020E0502060401010101" pitchFamily="34" charset="-79"/>
          </a:endParaRPr>
        </a:p>
      </dgm:t>
    </dgm:pt>
    <dgm:pt modelId="{4657729A-008C-49C3-AA68-54109AAF062A}" type="parTrans" cxnId="{51C21ED5-AE12-4846-8EF5-FB905D70AA06}">
      <dgm:prSet/>
      <dgm:spPr/>
      <dgm:t>
        <a:bodyPr/>
        <a:lstStyle/>
        <a:p>
          <a:pPr algn="ctr" rtl="1"/>
          <a:endParaRPr lang="he-IL">
            <a:latin typeface="David" panose="020E0502060401010101" pitchFamily="34" charset="-79"/>
            <a:cs typeface="David" panose="020E0502060401010101" pitchFamily="34" charset="-79"/>
          </a:endParaRPr>
        </a:p>
      </dgm:t>
    </dgm:pt>
    <dgm:pt modelId="{ACD0DD83-01EC-46E2-8D07-D09C48AA1341}" type="sibTrans" cxnId="{51C21ED5-AE12-4846-8EF5-FB905D70AA06}">
      <dgm:prSet/>
      <dgm:spPr/>
      <dgm:t>
        <a:bodyPr/>
        <a:lstStyle/>
        <a:p>
          <a:pPr algn="ctr" rtl="1"/>
          <a:endParaRPr lang="he-IL">
            <a:latin typeface="David" panose="020E0502060401010101" pitchFamily="34" charset="-79"/>
            <a:cs typeface="David" panose="020E0502060401010101" pitchFamily="34" charset="-79"/>
          </a:endParaRPr>
        </a:p>
      </dgm:t>
    </dgm:pt>
    <dgm:pt modelId="{6688B5BA-4A2A-402A-85A9-9A521B8C7A31}">
      <dgm:prSet phldrT="[טקסט]" custT="1"/>
      <dgm:spPr/>
      <dgm:t>
        <a:bodyPr/>
        <a:lstStyle/>
        <a:p>
          <a:pPr algn="ctr" rtl="1"/>
          <a:r>
            <a:rPr lang="he-IL" sz="3600" dirty="0" smtClean="0">
              <a:solidFill>
                <a:srgbClr val="FF0000"/>
              </a:solidFill>
              <a:latin typeface="David" panose="020E0502060401010101" pitchFamily="34" charset="-79"/>
              <a:cs typeface="David" panose="020E0502060401010101" pitchFamily="34" charset="-79"/>
            </a:rPr>
            <a:t>7</a:t>
          </a:r>
          <a:r>
            <a:rPr lang="he-IL" sz="1900" dirty="0" smtClean="0">
              <a:latin typeface="David" panose="020E0502060401010101" pitchFamily="34" charset="-79"/>
              <a:cs typeface="David" panose="020E0502060401010101" pitchFamily="34" charset="-79"/>
            </a:rPr>
            <a:t>. תלמידים מתקשים קיבלו תמיכה וליווי מהמורה בעת עבודה בקבוצות קטנות</a:t>
          </a:r>
          <a:endParaRPr lang="he-IL" sz="1900" dirty="0">
            <a:latin typeface="David" panose="020E0502060401010101" pitchFamily="34" charset="-79"/>
            <a:cs typeface="David" panose="020E0502060401010101" pitchFamily="34" charset="-79"/>
          </a:endParaRPr>
        </a:p>
      </dgm:t>
    </dgm:pt>
    <dgm:pt modelId="{2554AD0D-5C50-4B23-B7D5-5294E4B2425F}" type="parTrans" cxnId="{9898FF70-3877-45D4-AC36-A999B764511B}">
      <dgm:prSet/>
      <dgm:spPr/>
      <dgm:t>
        <a:bodyPr/>
        <a:lstStyle/>
        <a:p>
          <a:pPr algn="ctr" rtl="1"/>
          <a:endParaRPr lang="he-IL">
            <a:latin typeface="David" panose="020E0502060401010101" pitchFamily="34" charset="-79"/>
            <a:cs typeface="David" panose="020E0502060401010101" pitchFamily="34" charset="-79"/>
          </a:endParaRPr>
        </a:p>
      </dgm:t>
    </dgm:pt>
    <dgm:pt modelId="{D2233E2E-B8F6-4F0F-9EAE-D3A4FF3F6979}" type="sibTrans" cxnId="{9898FF70-3877-45D4-AC36-A999B764511B}">
      <dgm:prSet/>
      <dgm:spPr/>
      <dgm:t>
        <a:bodyPr/>
        <a:lstStyle/>
        <a:p>
          <a:pPr algn="ctr" rtl="1"/>
          <a:endParaRPr lang="he-IL">
            <a:latin typeface="David" panose="020E0502060401010101" pitchFamily="34" charset="-79"/>
            <a:cs typeface="David" panose="020E0502060401010101" pitchFamily="34" charset="-79"/>
          </a:endParaRPr>
        </a:p>
      </dgm:t>
    </dgm:pt>
    <dgm:pt modelId="{3CE54F9E-9EF5-4E58-9573-1F4FA8EB6B56}">
      <dgm:prSet phldrT="[טקסט]" custT="1"/>
      <dgm:spPr/>
      <dgm:t>
        <a:bodyPr/>
        <a:lstStyle/>
        <a:p>
          <a:pPr algn="ctr" rtl="1"/>
          <a:r>
            <a:rPr lang="he-IL" sz="3600" dirty="0" smtClean="0">
              <a:solidFill>
                <a:srgbClr val="FF0000"/>
              </a:solidFill>
              <a:latin typeface="David" panose="020E0502060401010101" pitchFamily="34" charset="-79"/>
              <a:cs typeface="David" panose="020E0502060401010101" pitchFamily="34" charset="-79"/>
            </a:rPr>
            <a:t>4</a:t>
          </a:r>
          <a:r>
            <a:rPr lang="he-IL" sz="1900" dirty="0" smtClean="0">
              <a:solidFill>
                <a:srgbClr val="FF0000"/>
              </a:solidFill>
              <a:latin typeface="David" panose="020E0502060401010101" pitchFamily="34" charset="-79"/>
              <a:cs typeface="David" panose="020E0502060401010101" pitchFamily="34" charset="-79"/>
            </a:rPr>
            <a:t>. </a:t>
          </a:r>
          <a:r>
            <a:rPr lang="he-IL" sz="1900" dirty="0" smtClean="0">
              <a:latin typeface="David" panose="020E0502060401010101" pitchFamily="34" charset="-79"/>
              <a:cs typeface="David" panose="020E0502060401010101" pitchFamily="34" charset="-79"/>
            </a:rPr>
            <a:t>בעת הקלטת הסרטונים המורה דיברה עם התלמידים כאילו שהם נכחו מולה.</a:t>
          </a:r>
          <a:endParaRPr lang="he-IL" sz="1900" dirty="0">
            <a:latin typeface="David" panose="020E0502060401010101" pitchFamily="34" charset="-79"/>
            <a:cs typeface="David" panose="020E0502060401010101" pitchFamily="34" charset="-79"/>
          </a:endParaRPr>
        </a:p>
      </dgm:t>
    </dgm:pt>
    <dgm:pt modelId="{7D2F6D97-AC60-4D05-872C-000D30CCCBFD}" type="parTrans" cxnId="{17E510A6-1C4C-421B-8ECD-6CC4559C5AC5}">
      <dgm:prSet/>
      <dgm:spPr/>
      <dgm:t>
        <a:bodyPr/>
        <a:lstStyle/>
        <a:p>
          <a:pPr algn="ctr" rtl="1"/>
          <a:endParaRPr lang="he-IL">
            <a:latin typeface="David" panose="020E0502060401010101" pitchFamily="34" charset="-79"/>
            <a:cs typeface="David" panose="020E0502060401010101" pitchFamily="34" charset="-79"/>
          </a:endParaRPr>
        </a:p>
      </dgm:t>
    </dgm:pt>
    <dgm:pt modelId="{F036CC64-5BFD-4956-BA04-58E6CBE74130}" type="sibTrans" cxnId="{17E510A6-1C4C-421B-8ECD-6CC4559C5AC5}">
      <dgm:prSet/>
      <dgm:spPr/>
      <dgm:t>
        <a:bodyPr/>
        <a:lstStyle/>
        <a:p>
          <a:pPr algn="ctr" rtl="1"/>
          <a:endParaRPr lang="he-IL">
            <a:latin typeface="David" panose="020E0502060401010101" pitchFamily="34" charset="-79"/>
            <a:cs typeface="David" panose="020E0502060401010101" pitchFamily="34" charset="-79"/>
          </a:endParaRPr>
        </a:p>
      </dgm:t>
    </dgm:pt>
    <dgm:pt modelId="{53E1483E-45E7-4D56-A98D-E885D1B208CD}">
      <dgm:prSet phldrT="[טקסט]" phldr="1"/>
      <dgm:spPr/>
      <dgm:t>
        <a:bodyPr/>
        <a:lstStyle/>
        <a:p>
          <a:pPr algn="ctr" rtl="1"/>
          <a:endParaRPr lang="he-IL" dirty="0">
            <a:latin typeface="David" panose="020E0502060401010101" pitchFamily="34" charset="-79"/>
            <a:cs typeface="David" panose="020E0502060401010101" pitchFamily="34" charset="-79"/>
          </a:endParaRPr>
        </a:p>
      </dgm:t>
    </dgm:pt>
    <dgm:pt modelId="{4E0138CC-EFAE-4BBC-87D0-5C5220ACCA1C}" type="parTrans" cxnId="{973DC634-5252-4F28-860D-B52987A22462}">
      <dgm:prSet/>
      <dgm:spPr/>
      <dgm:t>
        <a:bodyPr/>
        <a:lstStyle/>
        <a:p>
          <a:pPr algn="ctr" rtl="1"/>
          <a:endParaRPr lang="he-IL">
            <a:latin typeface="David" panose="020E0502060401010101" pitchFamily="34" charset="-79"/>
            <a:cs typeface="David" panose="020E0502060401010101" pitchFamily="34" charset="-79"/>
          </a:endParaRPr>
        </a:p>
      </dgm:t>
    </dgm:pt>
    <dgm:pt modelId="{918801C8-174F-4BE2-8F39-6278ECAFCB5D}" type="sibTrans" cxnId="{973DC634-5252-4F28-860D-B52987A22462}">
      <dgm:prSet/>
      <dgm:spPr/>
      <dgm:t>
        <a:bodyPr/>
        <a:lstStyle/>
        <a:p>
          <a:pPr algn="ctr" rtl="1"/>
          <a:endParaRPr lang="he-IL">
            <a:latin typeface="David" panose="020E0502060401010101" pitchFamily="34" charset="-79"/>
            <a:cs typeface="David" panose="020E0502060401010101" pitchFamily="34" charset="-79"/>
          </a:endParaRPr>
        </a:p>
      </dgm:t>
    </dgm:pt>
    <dgm:pt modelId="{580A8AC2-56B9-4D63-9738-61BE3A0D945F}">
      <dgm:prSet phldrT="[טקסט]" phldr="1"/>
      <dgm:spPr/>
      <dgm:t>
        <a:bodyPr/>
        <a:lstStyle/>
        <a:p>
          <a:pPr algn="ctr" rtl="1"/>
          <a:endParaRPr lang="he-IL" dirty="0">
            <a:latin typeface="David" panose="020E0502060401010101" pitchFamily="34" charset="-79"/>
            <a:cs typeface="David" panose="020E0502060401010101" pitchFamily="34" charset="-79"/>
          </a:endParaRPr>
        </a:p>
      </dgm:t>
    </dgm:pt>
    <dgm:pt modelId="{D67AF1F1-51D0-448D-A341-0053C162A0CA}" type="parTrans" cxnId="{0FA36E3D-AB76-4130-A065-0C9EBE37890D}">
      <dgm:prSet/>
      <dgm:spPr/>
      <dgm:t>
        <a:bodyPr/>
        <a:lstStyle/>
        <a:p>
          <a:pPr algn="ctr" rtl="1"/>
          <a:endParaRPr lang="he-IL">
            <a:latin typeface="David" panose="020E0502060401010101" pitchFamily="34" charset="-79"/>
            <a:cs typeface="David" panose="020E0502060401010101" pitchFamily="34" charset="-79"/>
          </a:endParaRPr>
        </a:p>
      </dgm:t>
    </dgm:pt>
    <dgm:pt modelId="{1C728722-B892-4E11-9C97-A3B209607EA6}" type="sibTrans" cxnId="{0FA36E3D-AB76-4130-A065-0C9EBE37890D}">
      <dgm:prSet/>
      <dgm:spPr/>
      <dgm:t>
        <a:bodyPr/>
        <a:lstStyle/>
        <a:p>
          <a:pPr algn="ctr" rtl="1"/>
          <a:endParaRPr lang="he-IL">
            <a:latin typeface="David" panose="020E0502060401010101" pitchFamily="34" charset="-79"/>
            <a:cs typeface="David" panose="020E0502060401010101" pitchFamily="34" charset="-79"/>
          </a:endParaRPr>
        </a:p>
      </dgm:t>
    </dgm:pt>
    <dgm:pt modelId="{64E1DC64-F5AB-44D6-9980-C6B7A8D0FF2F}">
      <dgm:prSet phldrT="[טקסט]" phldr="1"/>
      <dgm:spPr/>
      <dgm:t>
        <a:bodyPr/>
        <a:lstStyle/>
        <a:p>
          <a:pPr algn="ctr" rtl="1"/>
          <a:endParaRPr lang="he-IL" dirty="0">
            <a:latin typeface="David" panose="020E0502060401010101" pitchFamily="34" charset="-79"/>
            <a:cs typeface="David" panose="020E0502060401010101" pitchFamily="34" charset="-79"/>
          </a:endParaRPr>
        </a:p>
      </dgm:t>
    </dgm:pt>
    <dgm:pt modelId="{70B59895-ABA9-4002-BFA8-42F1848E394E}" type="parTrans" cxnId="{31A82D47-FC20-4204-A50F-C47CD7591B1D}">
      <dgm:prSet/>
      <dgm:spPr/>
      <dgm:t>
        <a:bodyPr/>
        <a:lstStyle/>
        <a:p>
          <a:pPr algn="ctr" rtl="1"/>
          <a:endParaRPr lang="he-IL">
            <a:latin typeface="David" panose="020E0502060401010101" pitchFamily="34" charset="-79"/>
            <a:cs typeface="David" panose="020E0502060401010101" pitchFamily="34" charset="-79"/>
          </a:endParaRPr>
        </a:p>
      </dgm:t>
    </dgm:pt>
    <dgm:pt modelId="{21A87583-6472-4538-8827-B90FFC98EFBB}" type="sibTrans" cxnId="{31A82D47-FC20-4204-A50F-C47CD7591B1D}">
      <dgm:prSet/>
      <dgm:spPr/>
      <dgm:t>
        <a:bodyPr/>
        <a:lstStyle/>
        <a:p>
          <a:pPr algn="ctr" rtl="1"/>
          <a:endParaRPr lang="he-IL">
            <a:latin typeface="David" panose="020E0502060401010101" pitchFamily="34" charset="-79"/>
            <a:cs typeface="David" panose="020E0502060401010101" pitchFamily="34" charset="-79"/>
          </a:endParaRPr>
        </a:p>
      </dgm:t>
    </dgm:pt>
    <dgm:pt modelId="{685A2A7A-0CBE-4D9B-85E7-974D09681D45}">
      <dgm:prSet phldrT="[טקסט]" phldr="1"/>
      <dgm:spPr/>
      <dgm:t>
        <a:bodyPr/>
        <a:lstStyle/>
        <a:p>
          <a:pPr algn="ctr" rtl="1"/>
          <a:endParaRPr lang="he-IL" dirty="0">
            <a:latin typeface="David" panose="020E0502060401010101" pitchFamily="34" charset="-79"/>
            <a:cs typeface="David" panose="020E0502060401010101" pitchFamily="34" charset="-79"/>
          </a:endParaRPr>
        </a:p>
      </dgm:t>
    </dgm:pt>
    <dgm:pt modelId="{499CD18B-2F22-4899-8E41-11767C044FB6}" type="parTrans" cxnId="{F7EFC16B-B52D-4D76-A443-B6D80D6ED9CA}">
      <dgm:prSet/>
      <dgm:spPr/>
      <dgm:t>
        <a:bodyPr/>
        <a:lstStyle/>
        <a:p>
          <a:pPr algn="ctr" rtl="1"/>
          <a:endParaRPr lang="he-IL">
            <a:latin typeface="David" panose="020E0502060401010101" pitchFamily="34" charset="-79"/>
            <a:cs typeface="David" panose="020E0502060401010101" pitchFamily="34" charset="-79"/>
          </a:endParaRPr>
        </a:p>
      </dgm:t>
    </dgm:pt>
    <dgm:pt modelId="{7635BCB7-BDDC-4A7F-ADEF-439B35B7B4DE}" type="sibTrans" cxnId="{F7EFC16B-B52D-4D76-A443-B6D80D6ED9CA}">
      <dgm:prSet/>
      <dgm:spPr/>
      <dgm:t>
        <a:bodyPr/>
        <a:lstStyle/>
        <a:p>
          <a:pPr algn="ctr" rtl="1"/>
          <a:endParaRPr lang="he-IL">
            <a:latin typeface="David" panose="020E0502060401010101" pitchFamily="34" charset="-79"/>
            <a:cs typeface="David" panose="020E0502060401010101" pitchFamily="34" charset="-79"/>
          </a:endParaRPr>
        </a:p>
      </dgm:t>
    </dgm:pt>
    <dgm:pt modelId="{F7E840D7-C25D-4DC0-B03F-AD0E7F98BD40}">
      <dgm:prSet phldrT="[טקסט]" phldr="1"/>
      <dgm:spPr/>
      <dgm:t>
        <a:bodyPr/>
        <a:lstStyle/>
        <a:p>
          <a:pPr algn="ctr" rtl="1"/>
          <a:endParaRPr lang="he-IL" dirty="0">
            <a:latin typeface="David" panose="020E0502060401010101" pitchFamily="34" charset="-79"/>
            <a:cs typeface="David" panose="020E0502060401010101" pitchFamily="34" charset="-79"/>
          </a:endParaRPr>
        </a:p>
      </dgm:t>
    </dgm:pt>
    <dgm:pt modelId="{0398F422-6478-4D4D-BD21-2D7A773EB2E4}" type="parTrans" cxnId="{FBD3C524-5680-4007-ADC9-5BE088D2E062}">
      <dgm:prSet/>
      <dgm:spPr/>
      <dgm:t>
        <a:bodyPr/>
        <a:lstStyle/>
        <a:p>
          <a:pPr algn="ctr" rtl="1"/>
          <a:endParaRPr lang="he-IL">
            <a:latin typeface="David" panose="020E0502060401010101" pitchFamily="34" charset="-79"/>
            <a:cs typeface="David" panose="020E0502060401010101" pitchFamily="34" charset="-79"/>
          </a:endParaRPr>
        </a:p>
      </dgm:t>
    </dgm:pt>
    <dgm:pt modelId="{EE37088B-0ADC-4D85-BF11-B1B6BCF42C69}" type="sibTrans" cxnId="{FBD3C524-5680-4007-ADC9-5BE088D2E062}">
      <dgm:prSet/>
      <dgm:spPr/>
      <dgm:t>
        <a:bodyPr/>
        <a:lstStyle/>
        <a:p>
          <a:pPr algn="ctr" rtl="1"/>
          <a:endParaRPr lang="he-IL">
            <a:latin typeface="David" panose="020E0502060401010101" pitchFamily="34" charset="-79"/>
            <a:cs typeface="David" panose="020E0502060401010101" pitchFamily="34" charset="-79"/>
          </a:endParaRPr>
        </a:p>
      </dgm:t>
    </dgm:pt>
    <dgm:pt modelId="{3506B108-C540-4FD9-8C8D-4BD79BFB3EC0}" type="pres">
      <dgm:prSet presAssocID="{98778045-1A10-42E3-B442-6D50A47562E6}" presName="Name0" presStyleCnt="0">
        <dgm:presLayoutVars>
          <dgm:chMax val="7"/>
          <dgm:chPref val="5"/>
        </dgm:presLayoutVars>
      </dgm:prSet>
      <dgm:spPr/>
      <dgm:t>
        <a:bodyPr/>
        <a:lstStyle/>
        <a:p>
          <a:pPr rtl="1"/>
          <a:endParaRPr lang="he-IL"/>
        </a:p>
      </dgm:t>
    </dgm:pt>
    <dgm:pt modelId="{6B78ECF8-C3E2-4C7A-A111-713CFD6C5DEB}" type="pres">
      <dgm:prSet presAssocID="{98778045-1A10-42E3-B442-6D50A47562E6}" presName="arrowNode" presStyleLbl="node1" presStyleIdx="0" presStyleCnt="1"/>
      <dgm:spPr/>
    </dgm:pt>
    <dgm:pt modelId="{12589596-8F8F-4CDD-BE7E-48234DF8BB9D}" type="pres">
      <dgm:prSet presAssocID="{2DF4FAE2-9285-4C39-A0C7-6930F26DC947}" presName="txNode1" presStyleLbl="revTx" presStyleIdx="0" presStyleCnt="7" custLinFactNeighborX="-41065" custLinFactNeighborY="-9169">
        <dgm:presLayoutVars>
          <dgm:bulletEnabled val="1"/>
        </dgm:presLayoutVars>
      </dgm:prSet>
      <dgm:spPr/>
      <dgm:t>
        <a:bodyPr/>
        <a:lstStyle/>
        <a:p>
          <a:pPr rtl="1"/>
          <a:endParaRPr lang="he-IL"/>
        </a:p>
      </dgm:t>
    </dgm:pt>
    <dgm:pt modelId="{72C20BB5-AA88-45EF-A43A-DF2B2087C111}" type="pres">
      <dgm:prSet presAssocID="{B17AE6FA-BC54-4CDC-B63C-21E2C9BEE723}" presName="txNode2" presStyleLbl="revTx" presStyleIdx="1" presStyleCnt="7" custLinFactNeighborX="-18650" custLinFactNeighborY="-24752">
        <dgm:presLayoutVars>
          <dgm:bulletEnabled val="1"/>
        </dgm:presLayoutVars>
      </dgm:prSet>
      <dgm:spPr/>
      <dgm:t>
        <a:bodyPr/>
        <a:lstStyle/>
        <a:p>
          <a:pPr rtl="1"/>
          <a:endParaRPr lang="he-IL"/>
        </a:p>
      </dgm:t>
    </dgm:pt>
    <dgm:pt modelId="{EF362073-576A-4956-B435-1C5F05D2A654}" type="pres">
      <dgm:prSet presAssocID="{AF425B9A-3023-4EAD-B5EE-ABB84E067EAE}" presName="dotNode2" presStyleCnt="0"/>
      <dgm:spPr/>
    </dgm:pt>
    <dgm:pt modelId="{778D64D0-9DD8-49CA-AFB7-B04971E7D36C}" type="pres">
      <dgm:prSet presAssocID="{AF425B9A-3023-4EAD-B5EE-ABB84E067EAE}" presName="dotRepeatNode" presStyleLbl="fgShp" presStyleIdx="0" presStyleCnt="5"/>
      <dgm:spPr/>
      <dgm:t>
        <a:bodyPr/>
        <a:lstStyle/>
        <a:p>
          <a:pPr rtl="1"/>
          <a:endParaRPr lang="he-IL"/>
        </a:p>
      </dgm:t>
    </dgm:pt>
    <dgm:pt modelId="{2E711593-CAF6-457C-AAEF-D4B1A0A2C0B0}" type="pres">
      <dgm:prSet presAssocID="{E1FC02C6-DF18-4F77-B182-970160B0A9DE}" presName="txNode3" presStyleLbl="revTx" presStyleIdx="2" presStyleCnt="7" custLinFactNeighborX="-11722" custLinFactNeighborY="23121">
        <dgm:presLayoutVars>
          <dgm:bulletEnabled val="1"/>
        </dgm:presLayoutVars>
      </dgm:prSet>
      <dgm:spPr/>
      <dgm:t>
        <a:bodyPr/>
        <a:lstStyle/>
        <a:p>
          <a:pPr rtl="1"/>
          <a:endParaRPr lang="he-IL"/>
        </a:p>
      </dgm:t>
    </dgm:pt>
    <dgm:pt modelId="{84F13596-A2E7-41A6-AD1C-14C6AD877F66}" type="pres">
      <dgm:prSet presAssocID="{3F6F519F-3C2F-4843-BE3C-8FC8299BF8F9}" presName="dotNode3" presStyleCnt="0"/>
      <dgm:spPr/>
    </dgm:pt>
    <dgm:pt modelId="{94883F42-13CB-4CF2-B2F4-427FB3B62284}" type="pres">
      <dgm:prSet presAssocID="{3F6F519F-3C2F-4843-BE3C-8FC8299BF8F9}" presName="dotRepeatNode" presStyleLbl="fgShp" presStyleIdx="1" presStyleCnt="5"/>
      <dgm:spPr/>
      <dgm:t>
        <a:bodyPr/>
        <a:lstStyle/>
        <a:p>
          <a:pPr rtl="1"/>
          <a:endParaRPr lang="he-IL"/>
        </a:p>
      </dgm:t>
    </dgm:pt>
    <dgm:pt modelId="{75C03D4B-A4E7-4AFA-A8A7-DDAE949F3DBC}" type="pres">
      <dgm:prSet presAssocID="{7BA460F1-4CD8-43C9-86C8-CE1DABD53430}" presName="txNode4" presStyleLbl="revTx" presStyleIdx="3" presStyleCnt="7" custLinFactY="44219" custLinFactNeighborX="37826" custLinFactNeighborY="100000">
        <dgm:presLayoutVars>
          <dgm:bulletEnabled val="1"/>
        </dgm:presLayoutVars>
      </dgm:prSet>
      <dgm:spPr/>
      <dgm:t>
        <a:bodyPr/>
        <a:lstStyle/>
        <a:p>
          <a:pPr rtl="1"/>
          <a:endParaRPr lang="he-IL"/>
        </a:p>
      </dgm:t>
    </dgm:pt>
    <dgm:pt modelId="{20B284B3-E7E8-4FB4-9A40-2CF7C9D0012B}" type="pres">
      <dgm:prSet presAssocID="{4A310DFC-F59C-48A2-B341-7861DD6CDD18}" presName="dotNode4" presStyleCnt="0"/>
      <dgm:spPr/>
    </dgm:pt>
    <dgm:pt modelId="{2DF97ED8-5DC9-4BCE-AF00-C98A6B79C81C}" type="pres">
      <dgm:prSet presAssocID="{4A310DFC-F59C-48A2-B341-7861DD6CDD18}" presName="dotRepeatNode" presStyleLbl="fgShp" presStyleIdx="2" presStyleCnt="5"/>
      <dgm:spPr/>
      <dgm:t>
        <a:bodyPr/>
        <a:lstStyle/>
        <a:p>
          <a:pPr rtl="1"/>
          <a:endParaRPr lang="he-IL"/>
        </a:p>
      </dgm:t>
    </dgm:pt>
    <dgm:pt modelId="{385E1CE4-0385-4819-8041-9B371E2C7B15}" type="pres">
      <dgm:prSet presAssocID="{55FC2208-C6E1-482F-A973-9C899D9025E7}" presName="txNode5" presStyleLbl="revTx" presStyleIdx="4" presStyleCnt="7" custScaleX="93196" custLinFactNeighborX="6466" custLinFactNeighborY="55836">
        <dgm:presLayoutVars>
          <dgm:bulletEnabled val="1"/>
        </dgm:presLayoutVars>
      </dgm:prSet>
      <dgm:spPr/>
      <dgm:t>
        <a:bodyPr/>
        <a:lstStyle/>
        <a:p>
          <a:pPr rtl="1"/>
          <a:endParaRPr lang="he-IL"/>
        </a:p>
      </dgm:t>
    </dgm:pt>
    <dgm:pt modelId="{6AF485AD-84F0-4171-98F7-EDE7DCE109F5}" type="pres">
      <dgm:prSet presAssocID="{ACD0DD83-01EC-46E2-8D07-D09C48AA1341}" presName="dotNode5" presStyleCnt="0"/>
      <dgm:spPr/>
    </dgm:pt>
    <dgm:pt modelId="{449E8D52-7796-408C-A640-CC44ABE435AA}" type="pres">
      <dgm:prSet presAssocID="{ACD0DD83-01EC-46E2-8D07-D09C48AA1341}" presName="dotRepeatNode" presStyleLbl="fgShp" presStyleIdx="3" presStyleCnt="5"/>
      <dgm:spPr/>
      <dgm:t>
        <a:bodyPr/>
        <a:lstStyle/>
        <a:p>
          <a:pPr rtl="1"/>
          <a:endParaRPr lang="he-IL"/>
        </a:p>
      </dgm:t>
    </dgm:pt>
    <dgm:pt modelId="{0056ED6B-A194-4A07-ABD9-AC9DB02F4E48}" type="pres">
      <dgm:prSet presAssocID="{6688B5BA-4A2A-402A-85A9-9A521B8C7A31}" presName="txNode6" presStyleLbl="revTx" presStyleIdx="5" presStyleCnt="7" custLinFactX="-9414" custLinFactY="88813" custLinFactNeighborX="-100000" custLinFactNeighborY="100000">
        <dgm:presLayoutVars>
          <dgm:bulletEnabled val="1"/>
        </dgm:presLayoutVars>
      </dgm:prSet>
      <dgm:spPr/>
      <dgm:t>
        <a:bodyPr/>
        <a:lstStyle/>
        <a:p>
          <a:pPr rtl="1"/>
          <a:endParaRPr lang="he-IL"/>
        </a:p>
      </dgm:t>
    </dgm:pt>
    <dgm:pt modelId="{933804D1-5D22-4EC7-A20F-9BFE39FAEB2F}" type="pres">
      <dgm:prSet presAssocID="{D2233E2E-B8F6-4F0F-9EAE-D3A4FF3F6979}" presName="dotNode6" presStyleCnt="0"/>
      <dgm:spPr/>
    </dgm:pt>
    <dgm:pt modelId="{986D8B27-B1F0-47D4-B84B-6B0B7D487103}" type="pres">
      <dgm:prSet presAssocID="{D2233E2E-B8F6-4F0F-9EAE-D3A4FF3F6979}" presName="dotRepeatNode" presStyleLbl="fgShp" presStyleIdx="4" presStyleCnt="5"/>
      <dgm:spPr/>
      <dgm:t>
        <a:bodyPr/>
        <a:lstStyle/>
        <a:p>
          <a:pPr rtl="1"/>
          <a:endParaRPr lang="he-IL"/>
        </a:p>
      </dgm:t>
    </dgm:pt>
    <dgm:pt modelId="{E82388F8-2B83-4C06-8043-264833530F24}" type="pres">
      <dgm:prSet presAssocID="{3CE54F9E-9EF5-4E58-9573-1F4FA8EB6B56}" presName="txNode7" presStyleLbl="revTx" presStyleIdx="6" presStyleCnt="7" custLinFactY="-114488" custLinFactNeighborX="12475" custLinFactNeighborY="-200000">
        <dgm:presLayoutVars>
          <dgm:bulletEnabled val="1"/>
        </dgm:presLayoutVars>
      </dgm:prSet>
      <dgm:spPr/>
      <dgm:t>
        <a:bodyPr/>
        <a:lstStyle/>
        <a:p>
          <a:pPr rtl="1"/>
          <a:endParaRPr lang="he-IL"/>
        </a:p>
      </dgm:t>
    </dgm:pt>
  </dgm:ptLst>
  <dgm:cxnLst>
    <dgm:cxn modelId="{F3CDA3CC-0FDB-4309-A676-243DA77D56FE}" type="presOf" srcId="{3CE54F9E-9EF5-4E58-9573-1F4FA8EB6B56}" destId="{E82388F8-2B83-4C06-8043-264833530F24}" srcOrd="0" destOrd="0" presId="urn:microsoft.com/office/officeart/2009/3/layout/DescendingProcess"/>
    <dgm:cxn modelId="{31A82D47-FC20-4204-A50F-C47CD7591B1D}" srcId="{98778045-1A10-42E3-B442-6D50A47562E6}" destId="{64E1DC64-F5AB-44D6-9980-C6B7A8D0FF2F}" srcOrd="9" destOrd="0" parTransId="{70B59895-ABA9-4002-BFA8-42F1848E394E}" sibTransId="{21A87583-6472-4538-8827-B90FFC98EFBB}"/>
    <dgm:cxn modelId="{17E510A6-1C4C-421B-8ECD-6CC4559C5AC5}" srcId="{98778045-1A10-42E3-B442-6D50A47562E6}" destId="{3CE54F9E-9EF5-4E58-9573-1F4FA8EB6B56}" srcOrd="6" destOrd="0" parTransId="{7D2F6D97-AC60-4D05-872C-000D30CCCBFD}" sibTransId="{F036CC64-5BFD-4956-BA04-58E6CBE74130}"/>
    <dgm:cxn modelId="{A08B02DB-1ECE-4999-8580-55CDFFB11D3D}" type="presOf" srcId="{55FC2208-C6E1-482F-A973-9C899D9025E7}" destId="{385E1CE4-0385-4819-8041-9B371E2C7B15}" srcOrd="0" destOrd="0" presId="urn:microsoft.com/office/officeart/2009/3/layout/DescendingProcess"/>
    <dgm:cxn modelId="{E56C2BCC-8CCB-49F3-8C58-D8DC314944BA}" type="presOf" srcId="{AF425B9A-3023-4EAD-B5EE-ABB84E067EAE}" destId="{778D64D0-9DD8-49CA-AFB7-B04971E7D36C}" srcOrd="0" destOrd="0" presId="urn:microsoft.com/office/officeart/2009/3/layout/DescendingProcess"/>
    <dgm:cxn modelId="{ED56BC07-5281-4005-A8D6-35D096D5C6ED}" type="presOf" srcId="{ACD0DD83-01EC-46E2-8D07-D09C48AA1341}" destId="{449E8D52-7796-408C-A640-CC44ABE435AA}" srcOrd="0" destOrd="0" presId="urn:microsoft.com/office/officeart/2009/3/layout/DescendingProcess"/>
    <dgm:cxn modelId="{DE8234AB-24EA-4288-8855-4E0F94424B4C}" type="presOf" srcId="{E1FC02C6-DF18-4F77-B182-970160B0A9DE}" destId="{2E711593-CAF6-457C-AAEF-D4B1A0A2C0B0}" srcOrd="0" destOrd="0" presId="urn:microsoft.com/office/officeart/2009/3/layout/DescendingProcess"/>
    <dgm:cxn modelId="{125F67CA-E073-423A-B0BF-B6BEE57EE757}" srcId="{98778045-1A10-42E3-B442-6D50A47562E6}" destId="{7BA460F1-4CD8-43C9-86C8-CE1DABD53430}" srcOrd="3" destOrd="0" parTransId="{34E985C3-ADF5-4216-A0A0-BF720E78C739}" sibTransId="{4A310DFC-F59C-48A2-B341-7861DD6CDD18}"/>
    <dgm:cxn modelId="{76376784-546B-463A-909B-BFF9C3C9703C}" type="presOf" srcId="{4A310DFC-F59C-48A2-B341-7861DD6CDD18}" destId="{2DF97ED8-5DC9-4BCE-AF00-C98A6B79C81C}" srcOrd="0" destOrd="0" presId="urn:microsoft.com/office/officeart/2009/3/layout/DescendingProcess"/>
    <dgm:cxn modelId="{D4E85DF5-0C88-4942-8D23-E6BF7C67502F}" type="presOf" srcId="{D2233E2E-B8F6-4F0F-9EAE-D3A4FF3F6979}" destId="{986D8B27-B1F0-47D4-B84B-6B0B7D487103}" srcOrd="0" destOrd="0" presId="urn:microsoft.com/office/officeart/2009/3/layout/DescendingProcess"/>
    <dgm:cxn modelId="{51C21ED5-AE12-4846-8EF5-FB905D70AA06}" srcId="{98778045-1A10-42E3-B442-6D50A47562E6}" destId="{55FC2208-C6E1-482F-A973-9C899D9025E7}" srcOrd="4" destOrd="0" parTransId="{4657729A-008C-49C3-AA68-54109AAF062A}" sibTransId="{ACD0DD83-01EC-46E2-8D07-D09C48AA1341}"/>
    <dgm:cxn modelId="{973DC634-5252-4F28-860D-B52987A22462}" srcId="{98778045-1A10-42E3-B442-6D50A47562E6}" destId="{53E1483E-45E7-4D56-A98D-E885D1B208CD}" srcOrd="7" destOrd="0" parTransId="{4E0138CC-EFAE-4BBC-87D0-5C5220ACCA1C}" sibTransId="{918801C8-174F-4BE2-8F39-6278ECAFCB5D}"/>
    <dgm:cxn modelId="{FBD3C524-5680-4007-ADC9-5BE088D2E062}" srcId="{98778045-1A10-42E3-B442-6D50A47562E6}" destId="{F7E840D7-C25D-4DC0-B03F-AD0E7F98BD40}" srcOrd="11" destOrd="0" parTransId="{0398F422-6478-4D4D-BD21-2D7A773EB2E4}" sibTransId="{EE37088B-0ADC-4D85-BF11-B1B6BCF42C69}"/>
    <dgm:cxn modelId="{9898FF70-3877-45D4-AC36-A999B764511B}" srcId="{98778045-1A10-42E3-B442-6D50A47562E6}" destId="{6688B5BA-4A2A-402A-85A9-9A521B8C7A31}" srcOrd="5" destOrd="0" parTransId="{2554AD0D-5C50-4B23-B7D5-5294E4B2425F}" sibTransId="{D2233E2E-B8F6-4F0F-9EAE-D3A4FF3F6979}"/>
    <dgm:cxn modelId="{541750D1-96B5-43FE-807F-A24BBAFB0001}" type="presOf" srcId="{6688B5BA-4A2A-402A-85A9-9A521B8C7A31}" destId="{0056ED6B-A194-4A07-ABD9-AC9DB02F4E48}" srcOrd="0" destOrd="0" presId="urn:microsoft.com/office/officeart/2009/3/layout/DescendingProcess"/>
    <dgm:cxn modelId="{0FA36E3D-AB76-4130-A065-0C9EBE37890D}" srcId="{98778045-1A10-42E3-B442-6D50A47562E6}" destId="{580A8AC2-56B9-4D63-9738-61BE3A0D945F}" srcOrd="8" destOrd="0" parTransId="{D67AF1F1-51D0-448D-A341-0053C162A0CA}" sibTransId="{1C728722-B892-4E11-9C97-A3B209607EA6}"/>
    <dgm:cxn modelId="{DA267533-DC02-407B-9172-95516C1070DF}" type="presOf" srcId="{98778045-1A10-42E3-B442-6D50A47562E6}" destId="{3506B108-C540-4FD9-8C8D-4BD79BFB3EC0}" srcOrd="0" destOrd="0" presId="urn:microsoft.com/office/officeart/2009/3/layout/DescendingProcess"/>
    <dgm:cxn modelId="{36021CFD-9BB8-4528-800D-594A871A9CB5}" type="presOf" srcId="{7BA460F1-4CD8-43C9-86C8-CE1DABD53430}" destId="{75C03D4B-A4E7-4AFA-A8A7-DDAE949F3DBC}" srcOrd="0" destOrd="0" presId="urn:microsoft.com/office/officeart/2009/3/layout/DescendingProcess"/>
    <dgm:cxn modelId="{2E17C63D-574F-49AB-8A60-B2201E1CAF69}" srcId="{98778045-1A10-42E3-B442-6D50A47562E6}" destId="{B17AE6FA-BC54-4CDC-B63C-21E2C9BEE723}" srcOrd="1" destOrd="0" parTransId="{02A2F2BD-01F6-4A6C-BB52-B68528FE7142}" sibTransId="{AF425B9A-3023-4EAD-B5EE-ABB84E067EAE}"/>
    <dgm:cxn modelId="{F7EFC16B-B52D-4D76-A443-B6D80D6ED9CA}" srcId="{98778045-1A10-42E3-B442-6D50A47562E6}" destId="{685A2A7A-0CBE-4D9B-85E7-974D09681D45}" srcOrd="10" destOrd="0" parTransId="{499CD18B-2F22-4899-8E41-11767C044FB6}" sibTransId="{7635BCB7-BDDC-4A7F-ADEF-439B35B7B4DE}"/>
    <dgm:cxn modelId="{E08A59A3-7B16-471A-B357-4D18B612887B}" srcId="{98778045-1A10-42E3-B442-6D50A47562E6}" destId="{2DF4FAE2-9285-4C39-A0C7-6930F26DC947}" srcOrd="0" destOrd="0" parTransId="{6A7418B4-1859-47DB-9B53-B4D7B5732027}" sibTransId="{1A5ADE6D-5872-42CB-8BCF-2D7254AEFFFB}"/>
    <dgm:cxn modelId="{1CD3973F-E7AC-44B6-A4DF-D9F51645F136}" srcId="{98778045-1A10-42E3-B442-6D50A47562E6}" destId="{E1FC02C6-DF18-4F77-B182-970160B0A9DE}" srcOrd="2" destOrd="0" parTransId="{873E225B-3CD7-4AAF-A25E-698A179A786F}" sibTransId="{3F6F519F-3C2F-4843-BE3C-8FC8299BF8F9}"/>
    <dgm:cxn modelId="{4015C95D-8E1D-4772-8CEE-AE3C0EB43CEA}" type="presOf" srcId="{B17AE6FA-BC54-4CDC-B63C-21E2C9BEE723}" destId="{72C20BB5-AA88-45EF-A43A-DF2B2087C111}" srcOrd="0" destOrd="0" presId="urn:microsoft.com/office/officeart/2009/3/layout/DescendingProcess"/>
    <dgm:cxn modelId="{FD605F17-DE47-46BB-8A72-02B9A8D9D8A7}" type="presOf" srcId="{2DF4FAE2-9285-4C39-A0C7-6930F26DC947}" destId="{12589596-8F8F-4CDD-BE7E-48234DF8BB9D}" srcOrd="0" destOrd="0" presId="urn:microsoft.com/office/officeart/2009/3/layout/DescendingProcess"/>
    <dgm:cxn modelId="{7A6C43A1-0FD8-4327-8B47-2A9FD8019D25}" type="presOf" srcId="{3F6F519F-3C2F-4843-BE3C-8FC8299BF8F9}" destId="{94883F42-13CB-4CF2-B2F4-427FB3B62284}" srcOrd="0" destOrd="0" presId="urn:microsoft.com/office/officeart/2009/3/layout/DescendingProcess"/>
    <dgm:cxn modelId="{F73F1B91-913E-48CF-A7D1-63298B689429}" type="presParOf" srcId="{3506B108-C540-4FD9-8C8D-4BD79BFB3EC0}" destId="{6B78ECF8-C3E2-4C7A-A111-713CFD6C5DEB}" srcOrd="0" destOrd="0" presId="urn:microsoft.com/office/officeart/2009/3/layout/DescendingProcess"/>
    <dgm:cxn modelId="{C218930E-F208-4D09-A207-6957FFBAE571}" type="presParOf" srcId="{3506B108-C540-4FD9-8C8D-4BD79BFB3EC0}" destId="{12589596-8F8F-4CDD-BE7E-48234DF8BB9D}" srcOrd="1" destOrd="0" presId="urn:microsoft.com/office/officeart/2009/3/layout/DescendingProcess"/>
    <dgm:cxn modelId="{E2B32AFB-D745-49E4-9B98-30C2A19C8BFA}" type="presParOf" srcId="{3506B108-C540-4FD9-8C8D-4BD79BFB3EC0}" destId="{72C20BB5-AA88-45EF-A43A-DF2B2087C111}" srcOrd="2" destOrd="0" presId="urn:microsoft.com/office/officeart/2009/3/layout/DescendingProcess"/>
    <dgm:cxn modelId="{31AAD129-D931-4C16-9DC8-4DE86644E7FF}" type="presParOf" srcId="{3506B108-C540-4FD9-8C8D-4BD79BFB3EC0}" destId="{EF362073-576A-4956-B435-1C5F05D2A654}" srcOrd="3" destOrd="0" presId="urn:microsoft.com/office/officeart/2009/3/layout/DescendingProcess"/>
    <dgm:cxn modelId="{D94E8FD8-DAB6-4085-A40C-FFD7439280AF}" type="presParOf" srcId="{EF362073-576A-4956-B435-1C5F05D2A654}" destId="{778D64D0-9DD8-49CA-AFB7-B04971E7D36C}" srcOrd="0" destOrd="0" presId="urn:microsoft.com/office/officeart/2009/3/layout/DescendingProcess"/>
    <dgm:cxn modelId="{690F467B-B51B-4916-BF42-7D1B191DDB22}" type="presParOf" srcId="{3506B108-C540-4FD9-8C8D-4BD79BFB3EC0}" destId="{2E711593-CAF6-457C-AAEF-D4B1A0A2C0B0}" srcOrd="4" destOrd="0" presId="urn:microsoft.com/office/officeart/2009/3/layout/DescendingProcess"/>
    <dgm:cxn modelId="{4CBC4A04-CDBF-4661-BBCF-2615404FCBEA}" type="presParOf" srcId="{3506B108-C540-4FD9-8C8D-4BD79BFB3EC0}" destId="{84F13596-A2E7-41A6-AD1C-14C6AD877F66}" srcOrd="5" destOrd="0" presId="urn:microsoft.com/office/officeart/2009/3/layout/DescendingProcess"/>
    <dgm:cxn modelId="{51DAFC30-98E6-4EE4-B3A0-450852A134AA}" type="presParOf" srcId="{84F13596-A2E7-41A6-AD1C-14C6AD877F66}" destId="{94883F42-13CB-4CF2-B2F4-427FB3B62284}" srcOrd="0" destOrd="0" presId="urn:microsoft.com/office/officeart/2009/3/layout/DescendingProcess"/>
    <dgm:cxn modelId="{3DCAA3A4-2E5F-49A0-BB05-A4C140342C78}" type="presParOf" srcId="{3506B108-C540-4FD9-8C8D-4BD79BFB3EC0}" destId="{75C03D4B-A4E7-4AFA-A8A7-DDAE949F3DBC}" srcOrd="6" destOrd="0" presId="urn:microsoft.com/office/officeart/2009/3/layout/DescendingProcess"/>
    <dgm:cxn modelId="{9BE39A7F-B96F-4392-9EF7-444C6F7CBDA2}" type="presParOf" srcId="{3506B108-C540-4FD9-8C8D-4BD79BFB3EC0}" destId="{20B284B3-E7E8-4FB4-9A40-2CF7C9D0012B}" srcOrd="7" destOrd="0" presId="urn:microsoft.com/office/officeart/2009/3/layout/DescendingProcess"/>
    <dgm:cxn modelId="{441EE84C-90DE-492B-8A35-0AE0BB71E5E4}" type="presParOf" srcId="{20B284B3-E7E8-4FB4-9A40-2CF7C9D0012B}" destId="{2DF97ED8-5DC9-4BCE-AF00-C98A6B79C81C}" srcOrd="0" destOrd="0" presId="urn:microsoft.com/office/officeart/2009/3/layout/DescendingProcess"/>
    <dgm:cxn modelId="{356C8FD6-980B-4DF3-9EE6-3AF66572DBB7}" type="presParOf" srcId="{3506B108-C540-4FD9-8C8D-4BD79BFB3EC0}" destId="{385E1CE4-0385-4819-8041-9B371E2C7B15}" srcOrd="8" destOrd="0" presId="urn:microsoft.com/office/officeart/2009/3/layout/DescendingProcess"/>
    <dgm:cxn modelId="{B963AE1F-3C70-4539-AD82-7A17511B9489}" type="presParOf" srcId="{3506B108-C540-4FD9-8C8D-4BD79BFB3EC0}" destId="{6AF485AD-84F0-4171-98F7-EDE7DCE109F5}" srcOrd="9" destOrd="0" presId="urn:microsoft.com/office/officeart/2009/3/layout/DescendingProcess"/>
    <dgm:cxn modelId="{17593317-3D65-4780-9B0B-6750F45C4644}" type="presParOf" srcId="{6AF485AD-84F0-4171-98F7-EDE7DCE109F5}" destId="{449E8D52-7796-408C-A640-CC44ABE435AA}" srcOrd="0" destOrd="0" presId="urn:microsoft.com/office/officeart/2009/3/layout/DescendingProcess"/>
    <dgm:cxn modelId="{8BB8CB85-0EA6-4F0E-9468-B2460207CB45}" type="presParOf" srcId="{3506B108-C540-4FD9-8C8D-4BD79BFB3EC0}" destId="{0056ED6B-A194-4A07-ABD9-AC9DB02F4E48}" srcOrd="10" destOrd="0" presId="urn:microsoft.com/office/officeart/2009/3/layout/DescendingProcess"/>
    <dgm:cxn modelId="{2D1C791E-FFE6-458A-AEF9-C8D1BB760C19}" type="presParOf" srcId="{3506B108-C540-4FD9-8C8D-4BD79BFB3EC0}" destId="{933804D1-5D22-4EC7-A20F-9BFE39FAEB2F}" srcOrd="11" destOrd="0" presId="urn:microsoft.com/office/officeart/2009/3/layout/DescendingProcess"/>
    <dgm:cxn modelId="{935DE7FB-04DA-4828-AFA3-6EBA83240F5E}" type="presParOf" srcId="{933804D1-5D22-4EC7-A20F-9BFE39FAEB2F}" destId="{986D8B27-B1F0-47D4-B84B-6B0B7D487103}" srcOrd="0" destOrd="0" presId="urn:microsoft.com/office/officeart/2009/3/layout/DescendingProcess"/>
    <dgm:cxn modelId="{506D1B94-1089-4E7B-ADC4-4E5F306B285C}" type="presParOf" srcId="{3506B108-C540-4FD9-8C8D-4BD79BFB3EC0}" destId="{E82388F8-2B83-4C06-8043-264833530F24}" srcOrd="12"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D83302-9D60-4C16-B57A-1DAC4A05DF29}"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he-IL"/>
        </a:p>
      </dgm:t>
    </dgm:pt>
    <dgm:pt modelId="{5A1D839C-40D3-4AFC-9A05-6EE29DA220C9}">
      <dgm:prSet phldrT="[טקסט]" custT="1"/>
      <dgm:spPr/>
      <dgm:t>
        <a:bodyPr/>
        <a:lstStyle/>
        <a:p>
          <a:pPr rtl="1"/>
          <a:r>
            <a:rPr lang="he-IL" sz="1400" b="1" dirty="0" smtClean="0">
              <a:solidFill>
                <a:schemeClr val="tx1"/>
              </a:solidFill>
              <a:latin typeface="David" panose="020E0502060401010101" pitchFamily="34" charset="-79"/>
              <a:cs typeface="David" panose="020E0502060401010101" pitchFamily="34" charset="-79"/>
            </a:rPr>
            <a:t>יתרונות</a:t>
          </a:r>
        </a:p>
        <a:p>
          <a:pPr rtl="1"/>
          <a:endParaRPr lang="he-IL" sz="1400" b="1" dirty="0" smtClean="0">
            <a:solidFill>
              <a:schemeClr val="tx1"/>
            </a:solidFill>
            <a:latin typeface="David" panose="020E0502060401010101" pitchFamily="34" charset="-79"/>
            <a:cs typeface="David" panose="020E0502060401010101" pitchFamily="34" charset="-79"/>
          </a:endParaRPr>
        </a:p>
        <a:p>
          <a:pPr rtl="1"/>
          <a:r>
            <a:rPr lang="he-IL" sz="1400" b="1" dirty="0" smtClean="0">
              <a:solidFill>
                <a:schemeClr val="tx1"/>
              </a:solidFill>
              <a:latin typeface="David" panose="020E0502060401010101" pitchFamily="34" charset="-79"/>
              <a:cs typeface="David" panose="020E0502060401010101" pitchFamily="34" charset="-79"/>
            </a:rPr>
            <a:t>(+)</a:t>
          </a:r>
          <a:endParaRPr lang="he-IL" sz="1400" b="1" dirty="0">
            <a:solidFill>
              <a:schemeClr val="tx1"/>
            </a:solidFill>
            <a:latin typeface="David" panose="020E0502060401010101" pitchFamily="34" charset="-79"/>
            <a:cs typeface="David" panose="020E0502060401010101" pitchFamily="34" charset="-79"/>
          </a:endParaRPr>
        </a:p>
      </dgm:t>
    </dgm:pt>
    <dgm:pt modelId="{8A2B9A0B-28A4-435A-8901-4481FB480B72}" type="parTrans" cxnId="{54BA2BCC-1F1B-4DCD-BDF8-647395459D56}">
      <dgm:prSet/>
      <dgm:spPr/>
      <dgm:t>
        <a:bodyPr/>
        <a:lstStyle/>
        <a:p>
          <a:pPr rtl="1"/>
          <a:endParaRPr lang="he-IL" sz="1400"/>
        </a:p>
      </dgm:t>
    </dgm:pt>
    <dgm:pt modelId="{358A43F1-04C4-4D99-8355-D9EC63018245}" type="sibTrans" cxnId="{54BA2BCC-1F1B-4DCD-BDF8-647395459D56}">
      <dgm:prSet/>
      <dgm:spPr/>
      <dgm:t>
        <a:bodyPr/>
        <a:lstStyle/>
        <a:p>
          <a:pPr rtl="1"/>
          <a:endParaRPr lang="he-IL" sz="1400"/>
        </a:p>
      </dgm:t>
    </dgm:pt>
    <dgm:pt modelId="{12311547-77F3-4E41-AA1F-AB3614B91011}">
      <dgm:prSet phldrT="[טקסט]" custT="1"/>
      <dgm:spPr/>
      <dgm:t>
        <a:bodyPr/>
        <a:lstStyle/>
        <a:p>
          <a:pPr rtl="1"/>
          <a:r>
            <a:rPr lang="he-IL" sz="2000" dirty="0" smtClean="0">
              <a:latin typeface="David" panose="020E0502060401010101" pitchFamily="34" charset="-79"/>
              <a:cs typeface="David" panose="020E0502060401010101" pitchFamily="34" charset="-79"/>
            </a:rPr>
            <a:t>שיטה שמשלבת טכנולוגיה חדשנית</a:t>
          </a:r>
          <a:endParaRPr lang="he-IL" sz="2000" dirty="0">
            <a:latin typeface="David" panose="020E0502060401010101" pitchFamily="34" charset="-79"/>
            <a:cs typeface="David" panose="020E0502060401010101" pitchFamily="34" charset="-79"/>
          </a:endParaRPr>
        </a:p>
      </dgm:t>
    </dgm:pt>
    <dgm:pt modelId="{8CEAA41D-55F7-47E3-AD49-3E63204FF9D1}" type="sibTrans" cxnId="{0AA2FB33-44A4-404F-B49A-72435036835C}">
      <dgm:prSet/>
      <dgm:spPr/>
      <dgm:t>
        <a:bodyPr/>
        <a:lstStyle/>
        <a:p>
          <a:pPr rtl="1"/>
          <a:endParaRPr lang="he-IL" sz="1400"/>
        </a:p>
      </dgm:t>
    </dgm:pt>
    <dgm:pt modelId="{2E85550B-47CD-4DF6-8C80-B910E307587A}" type="parTrans" cxnId="{0AA2FB33-44A4-404F-B49A-72435036835C}">
      <dgm:prSet/>
      <dgm:spPr/>
      <dgm:t>
        <a:bodyPr/>
        <a:lstStyle/>
        <a:p>
          <a:pPr rtl="1"/>
          <a:endParaRPr lang="he-IL" sz="1400"/>
        </a:p>
      </dgm:t>
    </dgm:pt>
    <dgm:pt modelId="{F96F85E3-73DB-4935-A79B-915F7E82B1A3}">
      <dgm:prSet phldrT="[טקסט]" custT="1"/>
      <dgm:spPr/>
      <dgm:t>
        <a:bodyPr/>
        <a:lstStyle/>
        <a:p>
          <a:pPr rtl="1"/>
          <a:r>
            <a:rPr lang="he-IL" sz="2000" dirty="0" smtClean="0">
              <a:latin typeface="David" panose="020E0502060401010101" pitchFamily="34" charset="-79"/>
              <a:cs typeface="David" panose="020E0502060401010101" pitchFamily="34" charset="-79"/>
            </a:rPr>
            <a:t>שיטה יעילה לתלמידים שנעדרו מהשיעורים</a:t>
          </a:r>
          <a:endParaRPr lang="he-IL" sz="2000" dirty="0">
            <a:latin typeface="David" panose="020E0502060401010101" pitchFamily="34" charset="-79"/>
            <a:cs typeface="David" panose="020E0502060401010101" pitchFamily="34" charset="-79"/>
          </a:endParaRPr>
        </a:p>
      </dgm:t>
    </dgm:pt>
    <dgm:pt modelId="{FC444D6C-4E61-4E3B-A4BB-57BBF53C9502}" type="sibTrans" cxnId="{6F417315-9C6E-45A4-B742-4348CCA10471}">
      <dgm:prSet/>
      <dgm:spPr/>
      <dgm:t>
        <a:bodyPr/>
        <a:lstStyle/>
        <a:p>
          <a:pPr rtl="1"/>
          <a:endParaRPr lang="he-IL" sz="1400"/>
        </a:p>
      </dgm:t>
    </dgm:pt>
    <dgm:pt modelId="{A62C3F48-6A8C-472F-805B-72EDA06D5213}" type="parTrans" cxnId="{6F417315-9C6E-45A4-B742-4348CCA10471}">
      <dgm:prSet/>
      <dgm:spPr/>
      <dgm:t>
        <a:bodyPr/>
        <a:lstStyle/>
        <a:p>
          <a:pPr rtl="1"/>
          <a:endParaRPr lang="he-IL" sz="1400"/>
        </a:p>
      </dgm:t>
    </dgm:pt>
    <dgm:pt modelId="{C7699F86-0DCF-4CAD-9692-CC541D9AD2C7}">
      <dgm:prSet phldrT="[טקסט]" custT="1"/>
      <dgm:spPr/>
      <dgm:t>
        <a:bodyPr/>
        <a:lstStyle/>
        <a:p>
          <a:pPr rtl="1"/>
          <a:r>
            <a:rPr lang="he-IL" sz="2000" dirty="0" smtClean="0">
              <a:latin typeface="David" panose="020E0502060401010101" pitchFamily="34" charset="-79"/>
              <a:cs typeface="David" panose="020E0502060401010101" pitchFamily="34" charset="-79"/>
            </a:rPr>
            <a:t>ריכוז גדול יותר</a:t>
          </a:r>
          <a:endParaRPr lang="he-IL" sz="2000" dirty="0">
            <a:latin typeface="David" panose="020E0502060401010101" pitchFamily="34" charset="-79"/>
            <a:cs typeface="David" panose="020E0502060401010101" pitchFamily="34" charset="-79"/>
          </a:endParaRPr>
        </a:p>
      </dgm:t>
    </dgm:pt>
    <dgm:pt modelId="{770DCAD1-91C1-4342-B0AA-1130B569B557}" type="sibTrans" cxnId="{0928853D-B6AB-47F5-B3D1-93D90F926C9F}">
      <dgm:prSet/>
      <dgm:spPr/>
      <dgm:t>
        <a:bodyPr/>
        <a:lstStyle/>
        <a:p>
          <a:pPr rtl="1"/>
          <a:endParaRPr lang="he-IL" sz="1400"/>
        </a:p>
      </dgm:t>
    </dgm:pt>
    <dgm:pt modelId="{6B42BC51-D308-4576-A55A-32244095592E}" type="parTrans" cxnId="{0928853D-B6AB-47F5-B3D1-93D90F926C9F}">
      <dgm:prSet/>
      <dgm:spPr/>
      <dgm:t>
        <a:bodyPr/>
        <a:lstStyle/>
        <a:p>
          <a:pPr rtl="1"/>
          <a:endParaRPr lang="he-IL" sz="1400"/>
        </a:p>
      </dgm:t>
    </dgm:pt>
    <dgm:pt modelId="{251D1072-9123-4AC3-8B1C-48F78B76BE04}">
      <dgm:prSet phldrT="[טקסט]" custT="1"/>
      <dgm:spPr/>
      <dgm:t>
        <a:bodyPr/>
        <a:lstStyle/>
        <a:p>
          <a:pPr rtl="1"/>
          <a:r>
            <a:rPr lang="he-IL" sz="2000" dirty="0" smtClean="0">
              <a:latin typeface="David" panose="020E0502060401010101" pitchFamily="34" charset="-79"/>
              <a:cs typeface="David" panose="020E0502060401010101" pitchFamily="34" charset="-79"/>
            </a:rPr>
            <a:t>למידה במכוונות עצמית</a:t>
          </a:r>
          <a:endParaRPr lang="he-IL" sz="2000" dirty="0">
            <a:latin typeface="David" panose="020E0502060401010101" pitchFamily="34" charset="-79"/>
            <a:cs typeface="David" panose="020E0502060401010101" pitchFamily="34" charset="-79"/>
          </a:endParaRPr>
        </a:p>
      </dgm:t>
    </dgm:pt>
    <dgm:pt modelId="{25286CDF-D0EB-4A9B-9DC5-6D3F79254F0B}" type="sibTrans" cxnId="{4222D568-0CF7-4C05-8683-AA6372EC2403}">
      <dgm:prSet/>
      <dgm:spPr/>
      <dgm:t>
        <a:bodyPr/>
        <a:lstStyle/>
        <a:p>
          <a:pPr rtl="1"/>
          <a:endParaRPr lang="he-IL" sz="1400"/>
        </a:p>
      </dgm:t>
    </dgm:pt>
    <dgm:pt modelId="{62FA984A-D73D-4EEC-B5B2-0200AAB369AF}" type="parTrans" cxnId="{4222D568-0CF7-4C05-8683-AA6372EC2403}">
      <dgm:prSet/>
      <dgm:spPr/>
      <dgm:t>
        <a:bodyPr/>
        <a:lstStyle/>
        <a:p>
          <a:pPr rtl="1"/>
          <a:endParaRPr lang="he-IL" sz="1400"/>
        </a:p>
      </dgm:t>
    </dgm:pt>
    <dgm:pt modelId="{845072F9-D834-409A-8E29-72880F2599F8}">
      <dgm:prSet phldrT="[טקסט]" custT="1"/>
      <dgm:spPr/>
      <dgm:t>
        <a:bodyPr/>
        <a:lstStyle/>
        <a:p>
          <a:pPr rtl="1"/>
          <a:r>
            <a:rPr lang="he-IL" sz="2000" dirty="0" smtClean="0">
              <a:latin typeface="David" panose="020E0502060401010101" pitchFamily="34" charset="-79"/>
              <a:cs typeface="David" panose="020E0502060401010101" pitchFamily="34" charset="-79"/>
            </a:rPr>
            <a:t>למידה בקצב אישי</a:t>
          </a:r>
          <a:endParaRPr lang="he-IL" sz="2000" dirty="0">
            <a:latin typeface="David" panose="020E0502060401010101" pitchFamily="34" charset="-79"/>
            <a:cs typeface="David" panose="020E0502060401010101" pitchFamily="34" charset="-79"/>
          </a:endParaRPr>
        </a:p>
      </dgm:t>
    </dgm:pt>
    <dgm:pt modelId="{3EAA652F-5A5D-4660-9054-AB4AA387F053}" type="sibTrans" cxnId="{18672913-B130-4D7F-B08C-1D6ECA59B9EC}">
      <dgm:prSet/>
      <dgm:spPr/>
      <dgm:t>
        <a:bodyPr/>
        <a:lstStyle/>
        <a:p>
          <a:pPr rtl="1"/>
          <a:endParaRPr lang="he-IL" sz="1400"/>
        </a:p>
      </dgm:t>
    </dgm:pt>
    <dgm:pt modelId="{0ABA499B-1C2E-4F37-9998-25526C782952}" type="parTrans" cxnId="{18672913-B130-4D7F-B08C-1D6ECA59B9EC}">
      <dgm:prSet/>
      <dgm:spPr/>
      <dgm:t>
        <a:bodyPr/>
        <a:lstStyle/>
        <a:p>
          <a:pPr rtl="1"/>
          <a:endParaRPr lang="he-IL" sz="1400"/>
        </a:p>
      </dgm:t>
    </dgm:pt>
    <dgm:pt modelId="{A69C5D39-ED45-4E15-BA7B-B2A2C86C60C9}">
      <dgm:prSet phldrT="[טקסט]" custT="1"/>
      <dgm:spPr/>
      <dgm:t>
        <a:bodyPr/>
        <a:lstStyle/>
        <a:p>
          <a:pPr rtl="1"/>
          <a:r>
            <a:rPr lang="he-IL" sz="2000" dirty="0" smtClean="0">
              <a:latin typeface="David" panose="020E0502060401010101" pitchFamily="34" charset="-79"/>
              <a:cs typeface="David" panose="020E0502060401010101" pitchFamily="34" charset="-79"/>
            </a:rPr>
            <a:t>הסרטונים ניתנים לצפייה מחדש</a:t>
          </a:r>
          <a:endParaRPr lang="he-IL" sz="2000" dirty="0">
            <a:latin typeface="David" panose="020E0502060401010101" pitchFamily="34" charset="-79"/>
            <a:cs typeface="David" panose="020E0502060401010101" pitchFamily="34" charset="-79"/>
          </a:endParaRPr>
        </a:p>
      </dgm:t>
    </dgm:pt>
    <dgm:pt modelId="{B628AF70-ABE1-4DC4-8228-1AE2D4AAD4EA}" type="sibTrans" cxnId="{4AD198C2-17CB-42A7-AF66-A04BD63C5102}">
      <dgm:prSet/>
      <dgm:spPr/>
      <dgm:t>
        <a:bodyPr/>
        <a:lstStyle/>
        <a:p>
          <a:pPr rtl="1"/>
          <a:endParaRPr lang="he-IL" sz="1400"/>
        </a:p>
      </dgm:t>
    </dgm:pt>
    <dgm:pt modelId="{02E0CBD8-14CB-4E8F-B3A8-28B9474DE248}" type="parTrans" cxnId="{4AD198C2-17CB-42A7-AF66-A04BD63C5102}">
      <dgm:prSet/>
      <dgm:spPr/>
      <dgm:t>
        <a:bodyPr/>
        <a:lstStyle/>
        <a:p>
          <a:pPr rtl="1"/>
          <a:endParaRPr lang="he-IL" sz="1400"/>
        </a:p>
      </dgm:t>
    </dgm:pt>
    <dgm:pt modelId="{27C19538-B6CF-41E6-90EE-AEE8629C6AD5}">
      <dgm:prSet phldrT="[טקסט]" custT="1"/>
      <dgm:spPr/>
      <dgm:t>
        <a:bodyPr/>
        <a:lstStyle/>
        <a:p>
          <a:pPr rtl="1"/>
          <a:r>
            <a:rPr lang="he-IL" sz="2000" dirty="0" smtClean="0">
              <a:latin typeface="David" panose="020E0502060401010101" pitchFamily="34" charset="-79"/>
              <a:cs typeface="David" panose="020E0502060401010101" pitchFamily="34" charset="-79"/>
            </a:rPr>
            <a:t>לא מוגבלת בזמן ובמקום</a:t>
          </a:r>
          <a:endParaRPr lang="he-IL" sz="2000" dirty="0">
            <a:latin typeface="David" panose="020E0502060401010101" pitchFamily="34" charset="-79"/>
            <a:cs typeface="David" panose="020E0502060401010101" pitchFamily="34" charset="-79"/>
          </a:endParaRPr>
        </a:p>
      </dgm:t>
    </dgm:pt>
    <dgm:pt modelId="{C943D49D-0E1F-4BD2-8C78-CE8AD24D74A9}" type="sibTrans" cxnId="{08C019B0-CB63-4380-8FDC-196DF5136529}">
      <dgm:prSet/>
      <dgm:spPr/>
      <dgm:t>
        <a:bodyPr/>
        <a:lstStyle/>
        <a:p>
          <a:pPr rtl="1"/>
          <a:endParaRPr lang="he-IL" sz="1400"/>
        </a:p>
      </dgm:t>
    </dgm:pt>
    <dgm:pt modelId="{67C9913A-E94C-449A-820A-D88AA4296A8C}" type="parTrans" cxnId="{08C019B0-CB63-4380-8FDC-196DF5136529}">
      <dgm:prSet/>
      <dgm:spPr/>
      <dgm:t>
        <a:bodyPr/>
        <a:lstStyle/>
        <a:p>
          <a:pPr rtl="1"/>
          <a:endParaRPr lang="he-IL" sz="1400"/>
        </a:p>
      </dgm:t>
    </dgm:pt>
    <dgm:pt modelId="{C764F82F-D138-4D88-8CEC-E798EF7F3FFC}">
      <dgm:prSet phldrT="[טקסט]" custT="1"/>
      <dgm:spPr/>
      <dgm:t>
        <a:bodyPr/>
        <a:lstStyle/>
        <a:p>
          <a:pPr rtl="1"/>
          <a:r>
            <a:rPr lang="he-IL" sz="2000" dirty="0" smtClean="0">
              <a:latin typeface="David" panose="020E0502060401010101" pitchFamily="34" charset="-79"/>
              <a:cs typeface="David" panose="020E0502060401010101" pitchFamily="34" charset="-79"/>
            </a:rPr>
            <a:t>למידה באחריות התלמיד </a:t>
          </a:r>
          <a:endParaRPr lang="he-IL" sz="2000" dirty="0">
            <a:latin typeface="David" panose="020E0502060401010101" pitchFamily="34" charset="-79"/>
            <a:cs typeface="David" panose="020E0502060401010101" pitchFamily="34" charset="-79"/>
          </a:endParaRPr>
        </a:p>
      </dgm:t>
    </dgm:pt>
    <dgm:pt modelId="{BF92FA95-3DFC-4D36-A366-8B6314BE7AC2}" type="parTrans" cxnId="{2EEC5616-B5DE-4E7C-9424-498E62C070F8}">
      <dgm:prSet/>
      <dgm:spPr/>
      <dgm:t>
        <a:bodyPr/>
        <a:lstStyle/>
        <a:p>
          <a:pPr rtl="1"/>
          <a:endParaRPr lang="he-IL" sz="1400"/>
        </a:p>
      </dgm:t>
    </dgm:pt>
    <dgm:pt modelId="{BED6ABEC-AEC4-4123-B0D8-DCB5013253B9}" type="sibTrans" cxnId="{2EEC5616-B5DE-4E7C-9424-498E62C070F8}">
      <dgm:prSet/>
      <dgm:spPr/>
      <dgm:t>
        <a:bodyPr/>
        <a:lstStyle/>
        <a:p>
          <a:pPr rtl="1"/>
          <a:endParaRPr lang="he-IL" sz="1400"/>
        </a:p>
      </dgm:t>
    </dgm:pt>
    <dgm:pt modelId="{1E902255-9D1E-44E4-9F8E-B97F3C1AD356}">
      <dgm:prSet phldrT="[טקסט]" custT="1"/>
      <dgm:spPr/>
      <dgm:t>
        <a:bodyPr/>
        <a:lstStyle/>
        <a:p>
          <a:pPr rtl="1"/>
          <a:r>
            <a:rPr lang="he-IL" sz="1400" b="1" dirty="0" smtClean="0">
              <a:solidFill>
                <a:schemeClr val="tx1"/>
              </a:solidFill>
              <a:latin typeface="David" panose="020E0502060401010101" pitchFamily="34" charset="-79"/>
              <a:cs typeface="David" panose="020E0502060401010101" pitchFamily="34" charset="-79"/>
            </a:rPr>
            <a:t>חסרונות</a:t>
          </a:r>
        </a:p>
        <a:p>
          <a:pPr rtl="1"/>
          <a:r>
            <a:rPr lang="he-IL" sz="1400" b="1" dirty="0" smtClean="0">
              <a:solidFill>
                <a:schemeClr val="tx1"/>
              </a:solidFill>
              <a:latin typeface="David" panose="020E0502060401010101" pitchFamily="34" charset="-79"/>
              <a:cs typeface="David" panose="020E0502060401010101" pitchFamily="34" charset="-79"/>
            </a:rPr>
            <a:t>(-) </a:t>
          </a:r>
          <a:endParaRPr lang="he-IL" sz="1400" b="1" dirty="0">
            <a:solidFill>
              <a:schemeClr val="tx1"/>
            </a:solidFill>
            <a:latin typeface="David" panose="020E0502060401010101" pitchFamily="34" charset="-79"/>
            <a:cs typeface="David" panose="020E0502060401010101" pitchFamily="34" charset="-79"/>
          </a:endParaRPr>
        </a:p>
      </dgm:t>
    </dgm:pt>
    <dgm:pt modelId="{25BC5C45-5AB4-4267-B2BA-A534C35A1985}" type="sibTrans" cxnId="{886AF9BE-0AA7-4514-861E-1AD327993DB0}">
      <dgm:prSet/>
      <dgm:spPr/>
      <dgm:t>
        <a:bodyPr/>
        <a:lstStyle/>
        <a:p>
          <a:pPr rtl="1"/>
          <a:endParaRPr lang="he-IL" sz="1400"/>
        </a:p>
      </dgm:t>
    </dgm:pt>
    <dgm:pt modelId="{8559A6A9-9E1F-4332-B6D9-AD3BB86BCD6B}" type="parTrans" cxnId="{886AF9BE-0AA7-4514-861E-1AD327993DB0}">
      <dgm:prSet/>
      <dgm:spPr/>
      <dgm:t>
        <a:bodyPr/>
        <a:lstStyle/>
        <a:p>
          <a:pPr rtl="1"/>
          <a:endParaRPr lang="he-IL" sz="1400"/>
        </a:p>
      </dgm:t>
    </dgm:pt>
    <dgm:pt modelId="{5DFE483F-F8D4-4CE4-B536-CE1B9443A2B1}">
      <dgm:prSet phldrT="[טקסט]" custT="1"/>
      <dgm:spPr/>
      <dgm:t>
        <a:bodyPr/>
        <a:lstStyle/>
        <a:p>
          <a:pPr rtl="1"/>
          <a:r>
            <a:rPr lang="he-IL" sz="2000" dirty="0" smtClean="0">
              <a:latin typeface="David" panose="020E0502060401010101" pitchFamily="34" charset="-79"/>
              <a:cs typeface="David" panose="020E0502060401010101" pitchFamily="34" charset="-79"/>
            </a:rPr>
            <a:t>אין קשר עין עם המורה</a:t>
          </a:r>
          <a:endParaRPr lang="he-IL" sz="2000" dirty="0">
            <a:latin typeface="David" panose="020E0502060401010101" pitchFamily="34" charset="-79"/>
            <a:cs typeface="David" panose="020E0502060401010101" pitchFamily="34" charset="-79"/>
          </a:endParaRPr>
        </a:p>
      </dgm:t>
    </dgm:pt>
    <dgm:pt modelId="{5DCECC1B-026B-417A-AAB4-DED5FE28AA2A}" type="sibTrans" cxnId="{7254C256-24D5-4801-B770-86114035EB57}">
      <dgm:prSet/>
      <dgm:spPr/>
      <dgm:t>
        <a:bodyPr/>
        <a:lstStyle/>
        <a:p>
          <a:pPr rtl="1"/>
          <a:endParaRPr lang="he-IL" sz="1400"/>
        </a:p>
      </dgm:t>
    </dgm:pt>
    <dgm:pt modelId="{825858C3-4053-418A-921A-4021ED11F567}" type="parTrans" cxnId="{7254C256-24D5-4801-B770-86114035EB57}">
      <dgm:prSet/>
      <dgm:spPr/>
      <dgm:t>
        <a:bodyPr/>
        <a:lstStyle/>
        <a:p>
          <a:pPr rtl="1"/>
          <a:endParaRPr lang="he-IL" sz="1400"/>
        </a:p>
      </dgm:t>
    </dgm:pt>
    <dgm:pt modelId="{FA8ECD12-E105-4B6E-9EFF-7902BDEB67B0}">
      <dgm:prSet phldrT="[טקסט]" custT="1"/>
      <dgm:spPr/>
      <dgm:t>
        <a:bodyPr/>
        <a:lstStyle/>
        <a:p>
          <a:pPr rtl="1"/>
          <a:r>
            <a:rPr lang="he-IL" sz="2000" dirty="0" smtClean="0">
              <a:latin typeface="David" panose="020E0502060401010101" pitchFamily="34" charset="-79"/>
              <a:cs typeface="David" panose="020E0502060401010101" pitchFamily="34" charset="-79"/>
            </a:rPr>
            <a:t>לא ניתן להפנות שאלות למורה באופן מיידי אחרי הסרטונים</a:t>
          </a:r>
          <a:endParaRPr lang="he-IL" sz="2000" dirty="0">
            <a:latin typeface="David" panose="020E0502060401010101" pitchFamily="34" charset="-79"/>
            <a:cs typeface="David" panose="020E0502060401010101" pitchFamily="34" charset="-79"/>
          </a:endParaRPr>
        </a:p>
      </dgm:t>
    </dgm:pt>
    <dgm:pt modelId="{F56BD523-9C1D-4F2F-8FE4-5391C229B5F4}" type="sibTrans" cxnId="{12C42AB1-75B1-4D2B-A7D0-6BE16A9AA088}">
      <dgm:prSet/>
      <dgm:spPr/>
      <dgm:t>
        <a:bodyPr/>
        <a:lstStyle/>
        <a:p>
          <a:pPr rtl="1"/>
          <a:endParaRPr lang="he-IL" sz="1400"/>
        </a:p>
      </dgm:t>
    </dgm:pt>
    <dgm:pt modelId="{DCE9057B-1FC0-4F9A-812D-6A7E8D8E2928}" type="parTrans" cxnId="{12C42AB1-75B1-4D2B-A7D0-6BE16A9AA088}">
      <dgm:prSet/>
      <dgm:spPr/>
      <dgm:t>
        <a:bodyPr/>
        <a:lstStyle/>
        <a:p>
          <a:pPr rtl="1"/>
          <a:endParaRPr lang="he-IL" sz="1400"/>
        </a:p>
      </dgm:t>
    </dgm:pt>
    <dgm:pt modelId="{475B5CDF-D684-4DD1-B08A-E078ED95C967}">
      <dgm:prSet phldrT="[טקסט]" custT="1"/>
      <dgm:spPr/>
      <dgm:t>
        <a:bodyPr/>
        <a:lstStyle/>
        <a:p>
          <a:pPr rtl="1"/>
          <a:r>
            <a:rPr lang="he-IL" sz="2000" dirty="0" smtClean="0">
              <a:latin typeface="David" panose="020E0502060401010101" pitchFamily="34" charset="-79"/>
              <a:cs typeface="David" panose="020E0502060401010101" pitchFamily="34" charset="-79"/>
            </a:rPr>
            <a:t>מוטיבציה נמוכה יותר</a:t>
          </a:r>
          <a:endParaRPr lang="he-IL" sz="2000" dirty="0">
            <a:latin typeface="David" panose="020E0502060401010101" pitchFamily="34" charset="-79"/>
            <a:cs typeface="David" panose="020E0502060401010101" pitchFamily="34" charset="-79"/>
          </a:endParaRPr>
        </a:p>
      </dgm:t>
    </dgm:pt>
    <dgm:pt modelId="{0204B279-F218-4B84-9ECA-14E1869DC213}" type="parTrans" cxnId="{BA415D50-68EC-46A5-89C0-BA82960A2582}">
      <dgm:prSet/>
      <dgm:spPr/>
      <dgm:t>
        <a:bodyPr/>
        <a:lstStyle/>
        <a:p>
          <a:pPr rtl="1"/>
          <a:endParaRPr lang="he-IL"/>
        </a:p>
      </dgm:t>
    </dgm:pt>
    <dgm:pt modelId="{CC83B326-A521-4E84-9F04-764282DC1254}" type="sibTrans" cxnId="{BA415D50-68EC-46A5-89C0-BA82960A2582}">
      <dgm:prSet/>
      <dgm:spPr/>
      <dgm:t>
        <a:bodyPr/>
        <a:lstStyle/>
        <a:p>
          <a:pPr rtl="1"/>
          <a:endParaRPr lang="he-IL"/>
        </a:p>
      </dgm:t>
    </dgm:pt>
    <dgm:pt modelId="{C34BE2C9-F40D-4105-97D0-88BABE378155}">
      <dgm:prSet phldrT="[טקסט]" custT="1"/>
      <dgm:spPr/>
      <dgm:t>
        <a:bodyPr/>
        <a:lstStyle/>
        <a:p>
          <a:pPr rtl="1"/>
          <a:r>
            <a:rPr lang="he-IL" sz="2000" dirty="0" smtClean="0">
              <a:latin typeface="David" panose="020E0502060401010101" pitchFamily="34" charset="-79"/>
              <a:cs typeface="David" panose="020E0502060401010101" pitchFamily="34" charset="-79"/>
            </a:rPr>
            <a:t>אין דיונים במליאה לאחר הסרטון</a:t>
          </a:r>
          <a:endParaRPr lang="he-IL" sz="2000" dirty="0">
            <a:latin typeface="David" panose="020E0502060401010101" pitchFamily="34" charset="-79"/>
            <a:cs typeface="David" panose="020E0502060401010101" pitchFamily="34" charset="-79"/>
          </a:endParaRPr>
        </a:p>
      </dgm:t>
    </dgm:pt>
    <dgm:pt modelId="{D2DB53F5-6232-4F03-9DBC-A8351C52DE6C}" type="parTrans" cxnId="{6CBE5D06-9B40-4B66-97DC-20716F4B6A7F}">
      <dgm:prSet/>
      <dgm:spPr/>
      <dgm:t>
        <a:bodyPr/>
        <a:lstStyle/>
        <a:p>
          <a:pPr rtl="1"/>
          <a:endParaRPr lang="he-IL"/>
        </a:p>
      </dgm:t>
    </dgm:pt>
    <dgm:pt modelId="{1FCB416B-109C-4C17-9761-B1B65F21D9BA}" type="sibTrans" cxnId="{6CBE5D06-9B40-4B66-97DC-20716F4B6A7F}">
      <dgm:prSet/>
      <dgm:spPr/>
      <dgm:t>
        <a:bodyPr/>
        <a:lstStyle/>
        <a:p>
          <a:pPr rtl="1"/>
          <a:endParaRPr lang="he-IL"/>
        </a:p>
      </dgm:t>
    </dgm:pt>
    <dgm:pt modelId="{F4FFBD27-C1F1-4EF6-A3DE-E58722559410}">
      <dgm:prSet phldrT="[טקסט]" custT="1"/>
      <dgm:spPr/>
      <dgm:t>
        <a:bodyPr/>
        <a:lstStyle/>
        <a:p>
          <a:pPr rtl="1"/>
          <a:r>
            <a:rPr lang="he-IL" sz="2000" dirty="0" smtClean="0">
              <a:latin typeface="David" panose="020E0502060401010101" pitchFamily="34" charset="-79"/>
              <a:cs typeface="David" panose="020E0502060401010101" pitchFamily="34" charset="-79"/>
            </a:rPr>
            <a:t>חלק מהתלמידים עלולים לא לראות את הסרטונים</a:t>
          </a:r>
          <a:endParaRPr lang="he-IL" sz="2000" dirty="0">
            <a:latin typeface="David" panose="020E0502060401010101" pitchFamily="34" charset="-79"/>
            <a:cs typeface="David" panose="020E0502060401010101" pitchFamily="34" charset="-79"/>
          </a:endParaRPr>
        </a:p>
      </dgm:t>
    </dgm:pt>
    <dgm:pt modelId="{6F873BAA-F246-4A91-A346-470E18318FF9}" type="parTrans" cxnId="{84B0EED9-F1EB-4091-90FE-636A2A53FD51}">
      <dgm:prSet/>
      <dgm:spPr/>
      <dgm:t>
        <a:bodyPr/>
        <a:lstStyle/>
        <a:p>
          <a:pPr rtl="1"/>
          <a:endParaRPr lang="he-IL"/>
        </a:p>
      </dgm:t>
    </dgm:pt>
    <dgm:pt modelId="{994B9DC8-25CC-4AB6-BBD3-642943E58BDE}" type="sibTrans" cxnId="{84B0EED9-F1EB-4091-90FE-636A2A53FD51}">
      <dgm:prSet/>
      <dgm:spPr/>
      <dgm:t>
        <a:bodyPr/>
        <a:lstStyle/>
        <a:p>
          <a:pPr rtl="1"/>
          <a:endParaRPr lang="he-IL"/>
        </a:p>
      </dgm:t>
    </dgm:pt>
    <dgm:pt modelId="{D636ADC3-032C-43A6-876B-5259EE434D06}" type="pres">
      <dgm:prSet presAssocID="{C0D83302-9D60-4C16-B57A-1DAC4A05DF29}" presName="Name0" presStyleCnt="0">
        <dgm:presLayoutVars>
          <dgm:dir/>
          <dgm:animLvl val="lvl"/>
          <dgm:resizeHandles val="exact"/>
        </dgm:presLayoutVars>
      </dgm:prSet>
      <dgm:spPr/>
      <dgm:t>
        <a:bodyPr/>
        <a:lstStyle/>
        <a:p>
          <a:pPr rtl="1"/>
          <a:endParaRPr lang="he-IL"/>
        </a:p>
      </dgm:t>
    </dgm:pt>
    <dgm:pt modelId="{0723CC71-BA18-42DD-A967-FE056D8250C7}" type="pres">
      <dgm:prSet presAssocID="{5A1D839C-40D3-4AFC-9A05-6EE29DA220C9}" presName="linNode" presStyleCnt="0"/>
      <dgm:spPr/>
    </dgm:pt>
    <dgm:pt modelId="{F6B913B6-D97C-41F2-AD9B-5CA62059BE95}" type="pres">
      <dgm:prSet presAssocID="{5A1D839C-40D3-4AFC-9A05-6EE29DA220C9}" presName="parentText" presStyleLbl="node1" presStyleIdx="0" presStyleCnt="2" custScaleX="73934" custScaleY="75897" custLinFactNeighborX="-5631" custLinFactNeighborY="-3225">
        <dgm:presLayoutVars>
          <dgm:chMax val="1"/>
          <dgm:bulletEnabled val="1"/>
        </dgm:presLayoutVars>
      </dgm:prSet>
      <dgm:spPr/>
      <dgm:t>
        <a:bodyPr/>
        <a:lstStyle/>
        <a:p>
          <a:pPr rtl="1"/>
          <a:endParaRPr lang="he-IL"/>
        </a:p>
      </dgm:t>
    </dgm:pt>
    <dgm:pt modelId="{D3C95C25-56A0-456D-A38D-50D75E41FE97}" type="pres">
      <dgm:prSet presAssocID="{5A1D839C-40D3-4AFC-9A05-6EE29DA220C9}" presName="descendantText" presStyleLbl="alignAccFollowNode1" presStyleIdx="0" presStyleCnt="2" custScaleX="200042" custScaleY="96783">
        <dgm:presLayoutVars>
          <dgm:bulletEnabled val="1"/>
        </dgm:presLayoutVars>
      </dgm:prSet>
      <dgm:spPr/>
      <dgm:t>
        <a:bodyPr/>
        <a:lstStyle/>
        <a:p>
          <a:pPr rtl="1"/>
          <a:endParaRPr lang="he-IL"/>
        </a:p>
      </dgm:t>
    </dgm:pt>
    <dgm:pt modelId="{403FA258-F63D-4CD4-A8FE-711FEB0E4C69}" type="pres">
      <dgm:prSet presAssocID="{358A43F1-04C4-4D99-8355-D9EC63018245}" presName="sp" presStyleCnt="0"/>
      <dgm:spPr/>
    </dgm:pt>
    <dgm:pt modelId="{21EA28B2-CD4B-40D5-8CA0-EAE2B7DFFC56}" type="pres">
      <dgm:prSet presAssocID="{1E902255-9D1E-44E4-9F8E-B97F3C1AD356}" presName="linNode" presStyleCnt="0"/>
      <dgm:spPr/>
    </dgm:pt>
    <dgm:pt modelId="{82D68B44-40A1-4CA8-8CB5-592127ED4A02}" type="pres">
      <dgm:prSet presAssocID="{1E902255-9D1E-44E4-9F8E-B97F3C1AD356}" presName="parentText" presStyleLbl="node1" presStyleIdx="1" presStyleCnt="2" custScaleX="49924" custScaleY="79731">
        <dgm:presLayoutVars>
          <dgm:chMax val="1"/>
          <dgm:bulletEnabled val="1"/>
        </dgm:presLayoutVars>
      </dgm:prSet>
      <dgm:spPr/>
      <dgm:t>
        <a:bodyPr/>
        <a:lstStyle/>
        <a:p>
          <a:pPr rtl="1"/>
          <a:endParaRPr lang="he-IL"/>
        </a:p>
      </dgm:t>
    </dgm:pt>
    <dgm:pt modelId="{37E00779-6E6A-4D71-88FC-2943145D9948}" type="pres">
      <dgm:prSet presAssocID="{1E902255-9D1E-44E4-9F8E-B97F3C1AD356}" presName="descendantText" presStyleLbl="alignAccFollowNode1" presStyleIdx="1" presStyleCnt="2" custScaleX="122785" custScaleY="99009" custLinFactNeighborX="19" custLinFactNeighborY="2635">
        <dgm:presLayoutVars>
          <dgm:bulletEnabled val="1"/>
        </dgm:presLayoutVars>
      </dgm:prSet>
      <dgm:spPr/>
      <dgm:t>
        <a:bodyPr/>
        <a:lstStyle/>
        <a:p>
          <a:pPr rtl="1"/>
          <a:endParaRPr lang="he-IL"/>
        </a:p>
      </dgm:t>
    </dgm:pt>
  </dgm:ptLst>
  <dgm:cxnLst>
    <dgm:cxn modelId="{12C42AB1-75B1-4D2B-A7D0-6BE16A9AA088}" srcId="{1E902255-9D1E-44E4-9F8E-B97F3C1AD356}" destId="{FA8ECD12-E105-4B6E-9EFF-7902BDEB67B0}" srcOrd="0" destOrd="0" parTransId="{DCE9057B-1FC0-4F9A-812D-6A7E8D8E2928}" sibTransId="{F56BD523-9C1D-4F2F-8FE4-5391C229B5F4}"/>
    <dgm:cxn modelId="{ACC78372-B206-4D00-B43A-045FA77EF986}" type="presOf" srcId="{F4FFBD27-C1F1-4EF6-A3DE-E58722559410}" destId="{37E00779-6E6A-4D71-88FC-2943145D9948}" srcOrd="0" destOrd="4" presId="urn:microsoft.com/office/officeart/2005/8/layout/vList5"/>
    <dgm:cxn modelId="{1395F9E7-A63B-4F17-BE4F-B41C6D507674}" type="presOf" srcId="{251D1072-9123-4AC3-8B1C-48F78B76BE04}" destId="{D3C95C25-56A0-456D-A38D-50D75E41FE97}" srcOrd="0" destOrd="3" presId="urn:microsoft.com/office/officeart/2005/8/layout/vList5"/>
    <dgm:cxn modelId="{4AD198C2-17CB-42A7-AF66-A04BD63C5102}" srcId="{5A1D839C-40D3-4AFC-9A05-6EE29DA220C9}" destId="{A69C5D39-ED45-4E15-BA7B-B2A2C86C60C9}" srcOrd="1" destOrd="0" parTransId="{02E0CBD8-14CB-4E8F-B3A8-28B9474DE248}" sibTransId="{B628AF70-ABE1-4DC4-8228-1AE2D4AAD4EA}"/>
    <dgm:cxn modelId="{12DE6B26-069D-4550-9D98-18B4B70AFE90}" type="presOf" srcId="{5DFE483F-F8D4-4CE4-B536-CE1B9443A2B1}" destId="{37E00779-6E6A-4D71-88FC-2943145D9948}" srcOrd="0" destOrd="1" presId="urn:microsoft.com/office/officeart/2005/8/layout/vList5"/>
    <dgm:cxn modelId="{497748DB-F6FC-4C8F-876C-0F40D1FC883E}" type="presOf" srcId="{27C19538-B6CF-41E6-90EE-AEE8629C6AD5}" destId="{D3C95C25-56A0-456D-A38D-50D75E41FE97}" srcOrd="0" destOrd="0" presId="urn:microsoft.com/office/officeart/2005/8/layout/vList5"/>
    <dgm:cxn modelId="{0928853D-B6AB-47F5-B3D1-93D90F926C9F}" srcId="{5A1D839C-40D3-4AFC-9A05-6EE29DA220C9}" destId="{C7699F86-0DCF-4CAD-9692-CC541D9AD2C7}" srcOrd="5" destOrd="0" parTransId="{6B42BC51-D308-4576-A55A-32244095592E}" sibTransId="{770DCAD1-91C1-4342-B0AA-1130B569B557}"/>
    <dgm:cxn modelId="{C82D4E29-AE15-4A36-8230-C8AC4FD68D47}" type="presOf" srcId="{C34BE2C9-F40D-4105-97D0-88BABE378155}" destId="{37E00779-6E6A-4D71-88FC-2943145D9948}" srcOrd="0" destOrd="3" presId="urn:microsoft.com/office/officeart/2005/8/layout/vList5"/>
    <dgm:cxn modelId="{08C019B0-CB63-4380-8FDC-196DF5136529}" srcId="{5A1D839C-40D3-4AFC-9A05-6EE29DA220C9}" destId="{27C19538-B6CF-41E6-90EE-AEE8629C6AD5}" srcOrd="0" destOrd="0" parTransId="{67C9913A-E94C-449A-820A-D88AA4296A8C}" sibTransId="{C943D49D-0E1F-4BD2-8C78-CE8AD24D74A9}"/>
    <dgm:cxn modelId="{80B5EFBF-D0E7-49AC-B642-972C32DB7223}" type="presOf" srcId="{F96F85E3-73DB-4935-A79B-915F7E82B1A3}" destId="{D3C95C25-56A0-456D-A38D-50D75E41FE97}" srcOrd="0" destOrd="6" presId="urn:microsoft.com/office/officeart/2005/8/layout/vList5"/>
    <dgm:cxn modelId="{5099CFF2-7176-480D-A548-6454D8AAB609}" type="presOf" srcId="{C0D83302-9D60-4C16-B57A-1DAC4A05DF29}" destId="{D636ADC3-032C-43A6-876B-5259EE434D06}" srcOrd="0" destOrd="0" presId="urn:microsoft.com/office/officeart/2005/8/layout/vList5"/>
    <dgm:cxn modelId="{6CBE5D06-9B40-4B66-97DC-20716F4B6A7F}" srcId="{1E902255-9D1E-44E4-9F8E-B97F3C1AD356}" destId="{C34BE2C9-F40D-4105-97D0-88BABE378155}" srcOrd="3" destOrd="0" parTransId="{D2DB53F5-6232-4F03-9DBC-A8351C52DE6C}" sibTransId="{1FCB416B-109C-4C17-9761-B1B65F21D9BA}"/>
    <dgm:cxn modelId="{886AF9BE-0AA7-4514-861E-1AD327993DB0}" srcId="{C0D83302-9D60-4C16-B57A-1DAC4A05DF29}" destId="{1E902255-9D1E-44E4-9F8E-B97F3C1AD356}" srcOrd="1" destOrd="0" parTransId="{8559A6A9-9E1F-4332-B6D9-AD3BB86BCD6B}" sibTransId="{25BC5C45-5AB4-4267-B2BA-A534C35A1985}"/>
    <dgm:cxn modelId="{4222D568-0CF7-4C05-8683-AA6372EC2403}" srcId="{5A1D839C-40D3-4AFC-9A05-6EE29DA220C9}" destId="{251D1072-9123-4AC3-8B1C-48F78B76BE04}" srcOrd="3" destOrd="0" parTransId="{62FA984A-D73D-4EEC-B5B2-0200AAB369AF}" sibTransId="{25286CDF-D0EB-4A9B-9DC5-6D3F79254F0B}"/>
    <dgm:cxn modelId="{54BA2BCC-1F1B-4DCD-BDF8-647395459D56}" srcId="{C0D83302-9D60-4C16-B57A-1DAC4A05DF29}" destId="{5A1D839C-40D3-4AFC-9A05-6EE29DA220C9}" srcOrd="0" destOrd="0" parTransId="{8A2B9A0B-28A4-435A-8901-4481FB480B72}" sibTransId="{358A43F1-04C4-4D99-8355-D9EC63018245}"/>
    <dgm:cxn modelId="{4FB2215D-D25F-4F97-A55C-1F6ECB31CC6E}" type="presOf" srcId="{FA8ECD12-E105-4B6E-9EFF-7902BDEB67B0}" destId="{37E00779-6E6A-4D71-88FC-2943145D9948}" srcOrd="0" destOrd="0" presId="urn:microsoft.com/office/officeart/2005/8/layout/vList5"/>
    <dgm:cxn modelId="{5BCEE37A-D913-432B-8AF0-B06ACCE13F14}" type="presOf" srcId="{475B5CDF-D684-4DD1-B08A-E078ED95C967}" destId="{37E00779-6E6A-4D71-88FC-2943145D9948}" srcOrd="0" destOrd="2" presId="urn:microsoft.com/office/officeart/2005/8/layout/vList5"/>
    <dgm:cxn modelId="{6F417315-9C6E-45A4-B742-4348CCA10471}" srcId="{5A1D839C-40D3-4AFC-9A05-6EE29DA220C9}" destId="{F96F85E3-73DB-4935-A79B-915F7E82B1A3}" srcOrd="6" destOrd="0" parTransId="{A62C3F48-6A8C-472F-805B-72EDA06D5213}" sibTransId="{FC444D6C-4E61-4E3B-A4BB-57BBF53C9502}"/>
    <dgm:cxn modelId="{4BD05A0E-4447-4BB1-9AD6-5CB703E67013}" type="presOf" srcId="{845072F9-D834-409A-8E29-72880F2599F8}" destId="{D3C95C25-56A0-456D-A38D-50D75E41FE97}" srcOrd="0" destOrd="2" presId="urn:microsoft.com/office/officeart/2005/8/layout/vList5"/>
    <dgm:cxn modelId="{7254C256-24D5-4801-B770-86114035EB57}" srcId="{1E902255-9D1E-44E4-9F8E-B97F3C1AD356}" destId="{5DFE483F-F8D4-4CE4-B536-CE1B9443A2B1}" srcOrd="1" destOrd="0" parTransId="{825858C3-4053-418A-921A-4021ED11F567}" sibTransId="{5DCECC1B-026B-417A-AAB4-DED5FE28AA2A}"/>
    <dgm:cxn modelId="{E8A1C785-35DF-4670-8FC6-A6750EBC54A4}" type="presOf" srcId="{C764F82F-D138-4D88-8CEC-E798EF7F3FFC}" destId="{D3C95C25-56A0-456D-A38D-50D75E41FE97}" srcOrd="0" destOrd="4" presId="urn:microsoft.com/office/officeart/2005/8/layout/vList5"/>
    <dgm:cxn modelId="{18672913-B130-4D7F-B08C-1D6ECA59B9EC}" srcId="{5A1D839C-40D3-4AFC-9A05-6EE29DA220C9}" destId="{845072F9-D834-409A-8E29-72880F2599F8}" srcOrd="2" destOrd="0" parTransId="{0ABA499B-1C2E-4F37-9998-25526C782952}" sibTransId="{3EAA652F-5A5D-4660-9054-AB4AA387F053}"/>
    <dgm:cxn modelId="{6FF2302E-F988-4F65-B2C6-A239C4F9520F}" type="presOf" srcId="{A69C5D39-ED45-4E15-BA7B-B2A2C86C60C9}" destId="{D3C95C25-56A0-456D-A38D-50D75E41FE97}" srcOrd="0" destOrd="1" presId="urn:microsoft.com/office/officeart/2005/8/layout/vList5"/>
    <dgm:cxn modelId="{0AA2FB33-44A4-404F-B49A-72435036835C}" srcId="{5A1D839C-40D3-4AFC-9A05-6EE29DA220C9}" destId="{12311547-77F3-4E41-AA1F-AB3614B91011}" srcOrd="7" destOrd="0" parTransId="{2E85550B-47CD-4DF6-8C80-B910E307587A}" sibTransId="{8CEAA41D-55F7-47E3-AD49-3E63204FF9D1}"/>
    <dgm:cxn modelId="{2654585A-4567-460A-8719-17EDAF912079}" type="presOf" srcId="{1E902255-9D1E-44E4-9F8E-B97F3C1AD356}" destId="{82D68B44-40A1-4CA8-8CB5-592127ED4A02}" srcOrd="0" destOrd="0" presId="urn:microsoft.com/office/officeart/2005/8/layout/vList5"/>
    <dgm:cxn modelId="{64A594D2-2466-401B-A509-43995730006D}" type="presOf" srcId="{C7699F86-0DCF-4CAD-9692-CC541D9AD2C7}" destId="{D3C95C25-56A0-456D-A38D-50D75E41FE97}" srcOrd="0" destOrd="5" presId="urn:microsoft.com/office/officeart/2005/8/layout/vList5"/>
    <dgm:cxn modelId="{84B0EED9-F1EB-4091-90FE-636A2A53FD51}" srcId="{1E902255-9D1E-44E4-9F8E-B97F3C1AD356}" destId="{F4FFBD27-C1F1-4EF6-A3DE-E58722559410}" srcOrd="4" destOrd="0" parTransId="{6F873BAA-F246-4A91-A346-470E18318FF9}" sibTransId="{994B9DC8-25CC-4AB6-BBD3-642943E58BDE}"/>
    <dgm:cxn modelId="{91EFBC62-B037-4953-A325-EA5C439D7B68}" type="presOf" srcId="{5A1D839C-40D3-4AFC-9A05-6EE29DA220C9}" destId="{F6B913B6-D97C-41F2-AD9B-5CA62059BE95}" srcOrd="0" destOrd="0" presId="urn:microsoft.com/office/officeart/2005/8/layout/vList5"/>
    <dgm:cxn modelId="{2EEC5616-B5DE-4E7C-9424-498E62C070F8}" srcId="{5A1D839C-40D3-4AFC-9A05-6EE29DA220C9}" destId="{C764F82F-D138-4D88-8CEC-E798EF7F3FFC}" srcOrd="4" destOrd="0" parTransId="{BF92FA95-3DFC-4D36-A366-8B6314BE7AC2}" sibTransId="{BED6ABEC-AEC4-4123-B0D8-DCB5013253B9}"/>
    <dgm:cxn modelId="{9AA948B6-4CA3-4391-A8B7-1098DB486AA5}" type="presOf" srcId="{12311547-77F3-4E41-AA1F-AB3614B91011}" destId="{D3C95C25-56A0-456D-A38D-50D75E41FE97}" srcOrd="0" destOrd="7" presId="urn:microsoft.com/office/officeart/2005/8/layout/vList5"/>
    <dgm:cxn modelId="{BA415D50-68EC-46A5-89C0-BA82960A2582}" srcId="{1E902255-9D1E-44E4-9F8E-B97F3C1AD356}" destId="{475B5CDF-D684-4DD1-B08A-E078ED95C967}" srcOrd="2" destOrd="0" parTransId="{0204B279-F218-4B84-9ECA-14E1869DC213}" sibTransId="{CC83B326-A521-4E84-9F04-764282DC1254}"/>
    <dgm:cxn modelId="{4592ECCC-277D-49CD-B17D-1EA7F49437B1}" type="presParOf" srcId="{D636ADC3-032C-43A6-876B-5259EE434D06}" destId="{0723CC71-BA18-42DD-A967-FE056D8250C7}" srcOrd="0" destOrd="0" presId="urn:microsoft.com/office/officeart/2005/8/layout/vList5"/>
    <dgm:cxn modelId="{BCBAF417-13E9-4DCB-9629-2D07839DB751}" type="presParOf" srcId="{0723CC71-BA18-42DD-A967-FE056D8250C7}" destId="{F6B913B6-D97C-41F2-AD9B-5CA62059BE95}" srcOrd="0" destOrd="0" presId="urn:microsoft.com/office/officeart/2005/8/layout/vList5"/>
    <dgm:cxn modelId="{D0EE8B55-C658-4D39-B34F-C8300B8F39C7}" type="presParOf" srcId="{0723CC71-BA18-42DD-A967-FE056D8250C7}" destId="{D3C95C25-56A0-456D-A38D-50D75E41FE97}" srcOrd="1" destOrd="0" presId="urn:microsoft.com/office/officeart/2005/8/layout/vList5"/>
    <dgm:cxn modelId="{707E376C-EB93-412E-9CA8-CF7B2A22E2E3}" type="presParOf" srcId="{D636ADC3-032C-43A6-876B-5259EE434D06}" destId="{403FA258-F63D-4CD4-A8FE-711FEB0E4C69}" srcOrd="1" destOrd="0" presId="urn:microsoft.com/office/officeart/2005/8/layout/vList5"/>
    <dgm:cxn modelId="{48DFB12F-8239-4BFD-B621-3F4A7CAA6E73}" type="presParOf" srcId="{D636ADC3-032C-43A6-876B-5259EE434D06}" destId="{21EA28B2-CD4B-40D5-8CA0-EAE2B7DFFC56}" srcOrd="2" destOrd="0" presId="urn:microsoft.com/office/officeart/2005/8/layout/vList5"/>
    <dgm:cxn modelId="{1FF0E2D1-7B0F-4D45-BA95-FD8D0D9FB7DB}" type="presParOf" srcId="{21EA28B2-CD4B-40D5-8CA0-EAE2B7DFFC56}" destId="{82D68B44-40A1-4CA8-8CB5-592127ED4A02}" srcOrd="0" destOrd="0" presId="urn:microsoft.com/office/officeart/2005/8/layout/vList5"/>
    <dgm:cxn modelId="{A7C70FC0-2120-4B40-B4BA-F87FCC2D1937}" type="presParOf" srcId="{21EA28B2-CD4B-40D5-8CA0-EAE2B7DFFC56}" destId="{37E00779-6E6A-4D71-88FC-2943145D994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0D83302-9D60-4C16-B57A-1DAC4A05DF29}"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he-IL"/>
        </a:p>
      </dgm:t>
    </dgm:pt>
    <dgm:pt modelId="{5A1D839C-40D3-4AFC-9A05-6EE29DA220C9}">
      <dgm:prSet phldrT="[טקסט]" custT="1"/>
      <dgm:spPr/>
      <dgm:t>
        <a:bodyPr/>
        <a:lstStyle/>
        <a:p>
          <a:pPr rtl="1"/>
          <a:r>
            <a:rPr lang="he-IL" sz="1400" b="1" dirty="0" smtClean="0">
              <a:solidFill>
                <a:schemeClr val="tx1"/>
              </a:solidFill>
              <a:latin typeface="David" panose="020E0502060401010101" pitchFamily="34" charset="-79"/>
              <a:cs typeface="David" panose="020E0502060401010101" pitchFamily="34" charset="-79"/>
            </a:rPr>
            <a:t>יתרונות</a:t>
          </a:r>
        </a:p>
        <a:p>
          <a:pPr rtl="1"/>
          <a:r>
            <a:rPr lang="he-IL" sz="1400" b="1" dirty="0" smtClean="0">
              <a:solidFill>
                <a:schemeClr val="tx1"/>
              </a:solidFill>
              <a:latin typeface="David" panose="020E0502060401010101" pitchFamily="34" charset="-79"/>
              <a:cs typeface="David" panose="020E0502060401010101" pitchFamily="34" charset="-79"/>
            </a:rPr>
            <a:t>(+)</a:t>
          </a:r>
          <a:endParaRPr lang="he-IL" sz="1400" b="1" dirty="0">
            <a:solidFill>
              <a:schemeClr val="tx1"/>
            </a:solidFill>
            <a:latin typeface="David" panose="020E0502060401010101" pitchFamily="34" charset="-79"/>
            <a:cs typeface="David" panose="020E0502060401010101" pitchFamily="34" charset="-79"/>
          </a:endParaRPr>
        </a:p>
      </dgm:t>
    </dgm:pt>
    <dgm:pt modelId="{8A2B9A0B-28A4-435A-8901-4481FB480B72}" type="parTrans" cxnId="{54BA2BCC-1F1B-4DCD-BDF8-647395459D56}">
      <dgm:prSet/>
      <dgm:spPr/>
      <dgm:t>
        <a:bodyPr/>
        <a:lstStyle/>
        <a:p>
          <a:pPr rtl="1"/>
          <a:endParaRPr lang="he-IL" sz="1400">
            <a:latin typeface="David" panose="020E0502060401010101" pitchFamily="34" charset="-79"/>
            <a:cs typeface="David" panose="020E0502060401010101" pitchFamily="34" charset="-79"/>
          </a:endParaRPr>
        </a:p>
      </dgm:t>
    </dgm:pt>
    <dgm:pt modelId="{358A43F1-04C4-4D99-8355-D9EC63018245}" type="sibTrans" cxnId="{54BA2BCC-1F1B-4DCD-BDF8-647395459D56}">
      <dgm:prSet/>
      <dgm:spPr/>
      <dgm:t>
        <a:bodyPr/>
        <a:lstStyle/>
        <a:p>
          <a:pPr rtl="1"/>
          <a:endParaRPr lang="he-IL" sz="1400">
            <a:latin typeface="David" panose="020E0502060401010101" pitchFamily="34" charset="-79"/>
            <a:cs typeface="David" panose="020E0502060401010101" pitchFamily="34" charset="-79"/>
          </a:endParaRPr>
        </a:p>
      </dgm:t>
    </dgm:pt>
    <dgm:pt modelId="{1E902255-9D1E-44E4-9F8E-B97F3C1AD356}">
      <dgm:prSet phldrT="[טקסט]" custT="1"/>
      <dgm:spPr/>
      <dgm:t>
        <a:bodyPr/>
        <a:lstStyle/>
        <a:p>
          <a:pPr rtl="1"/>
          <a:r>
            <a:rPr lang="he-IL" sz="1400" b="1" dirty="0" smtClean="0">
              <a:solidFill>
                <a:schemeClr val="tx1"/>
              </a:solidFill>
              <a:latin typeface="David" panose="020E0502060401010101" pitchFamily="34" charset="-79"/>
              <a:cs typeface="David" panose="020E0502060401010101" pitchFamily="34" charset="-79"/>
            </a:rPr>
            <a:t>חסרונות</a:t>
          </a:r>
        </a:p>
        <a:p>
          <a:pPr rtl="1"/>
          <a:r>
            <a:rPr lang="he-IL" sz="1400" b="1" dirty="0" smtClean="0">
              <a:solidFill>
                <a:schemeClr val="tx1"/>
              </a:solidFill>
              <a:latin typeface="David" panose="020E0502060401010101" pitchFamily="34" charset="-79"/>
              <a:cs typeface="David" panose="020E0502060401010101" pitchFamily="34" charset="-79"/>
            </a:rPr>
            <a:t>(-) </a:t>
          </a:r>
          <a:endParaRPr lang="he-IL" sz="1400" b="1" dirty="0">
            <a:solidFill>
              <a:schemeClr val="tx1"/>
            </a:solidFill>
            <a:latin typeface="David" panose="020E0502060401010101" pitchFamily="34" charset="-79"/>
            <a:cs typeface="David" panose="020E0502060401010101" pitchFamily="34" charset="-79"/>
          </a:endParaRPr>
        </a:p>
      </dgm:t>
    </dgm:pt>
    <dgm:pt modelId="{25BC5C45-5AB4-4267-B2BA-A534C35A1985}" type="sibTrans" cxnId="{886AF9BE-0AA7-4514-861E-1AD327993DB0}">
      <dgm:prSet/>
      <dgm:spPr/>
      <dgm:t>
        <a:bodyPr/>
        <a:lstStyle/>
        <a:p>
          <a:pPr rtl="1"/>
          <a:endParaRPr lang="he-IL" sz="1400">
            <a:latin typeface="David" panose="020E0502060401010101" pitchFamily="34" charset="-79"/>
            <a:cs typeface="David" panose="020E0502060401010101" pitchFamily="34" charset="-79"/>
          </a:endParaRPr>
        </a:p>
      </dgm:t>
    </dgm:pt>
    <dgm:pt modelId="{8559A6A9-9E1F-4332-B6D9-AD3BB86BCD6B}" type="parTrans" cxnId="{886AF9BE-0AA7-4514-861E-1AD327993DB0}">
      <dgm:prSet/>
      <dgm:spPr/>
      <dgm:t>
        <a:bodyPr/>
        <a:lstStyle/>
        <a:p>
          <a:pPr rtl="1"/>
          <a:endParaRPr lang="he-IL" sz="1400">
            <a:latin typeface="David" panose="020E0502060401010101" pitchFamily="34" charset="-79"/>
            <a:cs typeface="David" panose="020E0502060401010101" pitchFamily="34" charset="-79"/>
          </a:endParaRPr>
        </a:p>
      </dgm:t>
    </dgm:pt>
    <dgm:pt modelId="{27C19538-B6CF-41E6-90EE-AEE8629C6AD5}">
      <dgm:prSet phldrT="[טקסט]" custT="1"/>
      <dgm:spPr/>
      <dgm:t>
        <a:bodyPr/>
        <a:lstStyle/>
        <a:p>
          <a:pPr rtl="1"/>
          <a:r>
            <a:rPr lang="he-IL" sz="1400" dirty="0" smtClean="0">
              <a:latin typeface="David" panose="020E0502060401010101" pitchFamily="34" charset="-79"/>
              <a:cs typeface="David" panose="020E0502060401010101" pitchFamily="34" charset="-79"/>
            </a:rPr>
            <a:t>תורמת לפיתוח מיומנויות קוגניטיביות</a:t>
          </a:r>
          <a:endParaRPr lang="he-IL" sz="1400" dirty="0">
            <a:latin typeface="David" panose="020E0502060401010101" pitchFamily="34" charset="-79"/>
            <a:cs typeface="David" panose="020E0502060401010101" pitchFamily="34" charset="-79"/>
          </a:endParaRPr>
        </a:p>
      </dgm:t>
    </dgm:pt>
    <dgm:pt modelId="{C943D49D-0E1F-4BD2-8C78-CE8AD24D74A9}" type="sibTrans" cxnId="{08C019B0-CB63-4380-8FDC-196DF5136529}">
      <dgm:prSet/>
      <dgm:spPr/>
      <dgm:t>
        <a:bodyPr/>
        <a:lstStyle/>
        <a:p>
          <a:pPr rtl="1"/>
          <a:endParaRPr lang="he-IL" sz="1400">
            <a:latin typeface="David" panose="020E0502060401010101" pitchFamily="34" charset="-79"/>
            <a:cs typeface="David" panose="020E0502060401010101" pitchFamily="34" charset="-79"/>
          </a:endParaRPr>
        </a:p>
      </dgm:t>
    </dgm:pt>
    <dgm:pt modelId="{67C9913A-E94C-449A-820A-D88AA4296A8C}" type="parTrans" cxnId="{08C019B0-CB63-4380-8FDC-196DF5136529}">
      <dgm:prSet/>
      <dgm:spPr/>
      <dgm:t>
        <a:bodyPr/>
        <a:lstStyle/>
        <a:p>
          <a:pPr rtl="1"/>
          <a:endParaRPr lang="he-IL" sz="1400">
            <a:latin typeface="David" panose="020E0502060401010101" pitchFamily="34" charset="-79"/>
            <a:cs typeface="David" panose="020E0502060401010101" pitchFamily="34" charset="-79"/>
          </a:endParaRPr>
        </a:p>
      </dgm:t>
    </dgm:pt>
    <dgm:pt modelId="{E2D781DE-698B-4FCA-BF75-97E7B19A2F21}">
      <dgm:prSet phldrT="[טקסט]" custT="1"/>
      <dgm:spPr/>
      <dgm:t>
        <a:bodyPr/>
        <a:lstStyle/>
        <a:p>
          <a:pPr rtl="1"/>
          <a:r>
            <a:rPr lang="he-IL" sz="1400" dirty="0" smtClean="0">
              <a:latin typeface="David" panose="020E0502060401010101" pitchFamily="34" charset="-79"/>
              <a:cs typeface="David" panose="020E0502060401010101" pitchFamily="34" charset="-79"/>
            </a:rPr>
            <a:t>מעודדת שיתופיות</a:t>
          </a:r>
          <a:endParaRPr lang="he-IL" sz="1400" dirty="0">
            <a:latin typeface="David" panose="020E0502060401010101" pitchFamily="34" charset="-79"/>
            <a:cs typeface="David" panose="020E0502060401010101" pitchFamily="34" charset="-79"/>
          </a:endParaRPr>
        </a:p>
      </dgm:t>
    </dgm:pt>
    <dgm:pt modelId="{49BB66BD-3A90-4E89-9F54-B1075A907835}" type="parTrans" cxnId="{371FBA8E-F9A0-46B8-961C-E4578D120272}">
      <dgm:prSet/>
      <dgm:spPr/>
      <dgm:t>
        <a:bodyPr/>
        <a:lstStyle/>
        <a:p>
          <a:pPr rtl="1"/>
          <a:endParaRPr lang="he-IL" sz="1400">
            <a:latin typeface="David" panose="020E0502060401010101" pitchFamily="34" charset="-79"/>
            <a:cs typeface="David" panose="020E0502060401010101" pitchFamily="34" charset="-79"/>
          </a:endParaRPr>
        </a:p>
      </dgm:t>
    </dgm:pt>
    <dgm:pt modelId="{79E9166B-ABE1-4386-9DBF-08A5415F314F}" type="sibTrans" cxnId="{371FBA8E-F9A0-46B8-961C-E4578D120272}">
      <dgm:prSet/>
      <dgm:spPr/>
      <dgm:t>
        <a:bodyPr/>
        <a:lstStyle/>
        <a:p>
          <a:pPr rtl="1"/>
          <a:endParaRPr lang="he-IL" sz="1400">
            <a:latin typeface="David" panose="020E0502060401010101" pitchFamily="34" charset="-79"/>
            <a:cs typeface="David" panose="020E0502060401010101" pitchFamily="34" charset="-79"/>
          </a:endParaRPr>
        </a:p>
      </dgm:t>
    </dgm:pt>
    <dgm:pt modelId="{A022CFBE-0A8E-4A36-AE3E-5AA12307C064}">
      <dgm:prSet phldrT="[טקסט]" custT="1"/>
      <dgm:spPr/>
      <dgm:t>
        <a:bodyPr/>
        <a:lstStyle/>
        <a:p>
          <a:pPr rtl="1"/>
          <a:r>
            <a:rPr lang="he-IL" sz="1400" dirty="0" smtClean="0">
              <a:latin typeface="David" panose="020E0502060401010101" pitchFamily="34" charset="-79"/>
              <a:cs typeface="David" panose="020E0502060401010101" pitchFamily="34" charset="-79"/>
            </a:rPr>
            <a:t>תורמת לפיתוח מיומנויות חברתיות</a:t>
          </a:r>
          <a:endParaRPr lang="he-IL" sz="1400" dirty="0">
            <a:latin typeface="David" panose="020E0502060401010101" pitchFamily="34" charset="-79"/>
            <a:cs typeface="David" panose="020E0502060401010101" pitchFamily="34" charset="-79"/>
          </a:endParaRPr>
        </a:p>
      </dgm:t>
    </dgm:pt>
    <dgm:pt modelId="{E70C4764-1541-4C5F-B1F5-BBD948480B86}" type="parTrans" cxnId="{B40CFC82-92DE-4A6D-9E8A-9F13165FCD4B}">
      <dgm:prSet/>
      <dgm:spPr/>
      <dgm:t>
        <a:bodyPr/>
        <a:lstStyle/>
        <a:p>
          <a:pPr rtl="1"/>
          <a:endParaRPr lang="he-IL" sz="1400">
            <a:latin typeface="David" panose="020E0502060401010101" pitchFamily="34" charset="-79"/>
            <a:cs typeface="David" panose="020E0502060401010101" pitchFamily="34" charset="-79"/>
          </a:endParaRPr>
        </a:p>
      </dgm:t>
    </dgm:pt>
    <dgm:pt modelId="{67608422-F497-437B-8233-D9732CE7F75C}" type="sibTrans" cxnId="{B40CFC82-92DE-4A6D-9E8A-9F13165FCD4B}">
      <dgm:prSet/>
      <dgm:spPr/>
      <dgm:t>
        <a:bodyPr/>
        <a:lstStyle/>
        <a:p>
          <a:pPr rtl="1"/>
          <a:endParaRPr lang="he-IL" sz="1400">
            <a:latin typeface="David" panose="020E0502060401010101" pitchFamily="34" charset="-79"/>
            <a:cs typeface="David" panose="020E0502060401010101" pitchFamily="34" charset="-79"/>
          </a:endParaRPr>
        </a:p>
      </dgm:t>
    </dgm:pt>
    <dgm:pt modelId="{FA8ECD12-E105-4B6E-9EFF-7902BDEB67B0}">
      <dgm:prSet phldrT="[טקסט]" custT="1"/>
      <dgm:spPr/>
      <dgm:t>
        <a:bodyPr/>
        <a:lstStyle/>
        <a:p>
          <a:pPr rtl="1"/>
          <a:r>
            <a:rPr lang="he-IL" sz="1400" dirty="0" smtClean="0">
              <a:latin typeface="David" panose="020E0502060401010101" pitchFamily="34" charset="-79"/>
              <a:cs typeface="David" panose="020E0502060401010101" pitchFamily="34" charset="-79"/>
            </a:rPr>
            <a:t>אורכת יותר זמן בהשוואה לעבודה יחידנית</a:t>
          </a:r>
          <a:endParaRPr lang="he-IL" sz="1400" dirty="0">
            <a:latin typeface="David" panose="020E0502060401010101" pitchFamily="34" charset="-79"/>
            <a:cs typeface="David" panose="020E0502060401010101" pitchFamily="34" charset="-79"/>
          </a:endParaRPr>
        </a:p>
      </dgm:t>
    </dgm:pt>
    <dgm:pt modelId="{F56BD523-9C1D-4F2F-8FE4-5391C229B5F4}" type="sibTrans" cxnId="{12C42AB1-75B1-4D2B-A7D0-6BE16A9AA088}">
      <dgm:prSet/>
      <dgm:spPr/>
      <dgm:t>
        <a:bodyPr/>
        <a:lstStyle/>
        <a:p>
          <a:pPr rtl="1"/>
          <a:endParaRPr lang="he-IL" sz="1400">
            <a:latin typeface="David" panose="020E0502060401010101" pitchFamily="34" charset="-79"/>
            <a:cs typeface="David" panose="020E0502060401010101" pitchFamily="34" charset="-79"/>
          </a:endParaRPr>
        </a:p>
      </dgm:t>
    </dgm:pt>
    <dgm:pt modelId="{DCE9057B-1FC0-4F9A-812D-6A7E8D8E2928}" type="parTrans" cxnId="{12C42AB1-75B1-4D2B-A7D0-6BE16A9AA088}">
      <dgm:prSet/>
      <dgm:spPr/>
      <dgm:t>
        <a:bodyPr/>
        <a:lstStyle/>
        <a:p>
          <a:pPr rtl="1"/>
          <a:endParaRPr lang="he-IL" sz="1400">
            <a:latin typeface="David" panose="020E0502060401010101" pitchFamily="34" charset="-79"/>
            <a:cs typeface="David" panose="020E0502060401010101" pitchFamily="34" charset="-79"/>
          </a:endParaRPr>
        </a:p>
      </dgm:t>
    </dgm:pt>
    <dgm:pt modelId="{F0DE39C8-704B-4F3A-85C1-6DCD2A22B36D}">
      <dgm:prSet phldrT="[טקסט]" custT="1"/>
      <dgm:spPr/>
      <dgm:t>
        <a:bodyPr/>
        <a:lstStyle/>
        <a:p>
          <a:pPr rtl="1"/>
          <a:r>
            <a:rPr lang="he-IL" sz="1400" dirty="0" smtClean="0">
              <a:latin typeface="David" panose="020E0502060401010101" pitchFamily="34" charset="-79"/>
              <a:cs typeface="David" panose="020E0502060401010101" pitchFamily="34" charset="-79"/>
            </a:rPr>
            <a:t>מאפשרת את תופעת "</a:t>
          </a:r>
          <a:r>
            <a:rPr lang="he-IL" sz="1400" dirty="0" err="1" smtClean="0">
              <a:latin typeface="David" panose="020E0502060401010101" pitchFamily="34" charset="-79"/>
              <a:cs typeface="David" panose="020E0502060401010101" pitchFamily="34" charset="-79"/>
            </a:rPr>
            <a:t>התרמפיסט</a:t>
          </a:r>
          <a:r>
            <a:rPr lang="he-IL" sz="1400" dirty="0" smtClean="0">
              <a:latin typeface="David" panose="020E0502060401010101" pitchFamily="34" charset="-79"/>
              <a:cs typeface="David" panose="020E0502060401010101" pitchFamily="34" charset="-79"/>
            </a:rPr>
            <a:t>"</a:t>
          </a:r>
          <a:endParaRPr lang="he-IL" sz="1400" dirty="0">
            <a:latin typeface="David" panose="020E0502060401010101" pitchFamily="34" charset="-79"/>
            <a:cs typeface="David" panose="020E0502060401010101" pitchFamily="34" charset="-79"/>
          </a:endParaRPr>
        </a:p>
      </dgm:t>
    </dgm:pt>
    <dgm:pt modelId="{99FE6E6D-0E35-499D-9A96-84A69FD776B5}" type="sibTrans" cxnId="{21520BF3-1D0E-4F20-939B-644DB43A3D14}">
      <dgm:prSet/>
      <dgm:spPr/>
      <dgm:t>
        <a:bodyPr/>
        <a:lstStyle/>
        <a:p>
          <a:pPr rtl="1"/>
          <a:endParaRPr lang="he-IL" sz="1400">
            <a:latin typeface="David" panose="020E0502060401010101" pitchFamily="34" charset="-79"/>
            <a:cs typeface="David" panose="020E0502060401010101" pitchFamily="34" charset="-79"/>
          </a:endParaRPr>
        </a:p>
      </dgm:t>
    </dgm:pt>
    <dgm:pt modelId="{5D419E3D-DB31-4D80-9A91-867300F2E61B}" type="parTrans" cxnId="{21520BF3-1D0E-4F20-939B-644DB43A3D14}">
      <dgm:prSet/>
      <dgm:spPr/>
      <dgm:t>
        <a:bodyPr/>
        <a:lstStyle/>
        <a:p>
          <a:pPr rtl="1"/>
          <a:endParaRPr lang="he-IL" sz="1400">
            <a:latin typeface="David" panose="020E0502060401010101" pitchFamily="34" charset="-79"/>
            <a:cs typeface="David" panose="020E0502060401010101" pitchFamily="34" charset="-79"/>
          </a:endParaRPr>
        </a:p>
      </dgm:t>
    </dgm:pt>
    <dgm:pt modelId="{D636ADC3-032C-43A6-876B-5259EE434D06}" type="pres">
      <dgm:prSet presAssocID="{C0D83302-9D60-4C16-B57A-1DAC4A05DF29}" presName="Name0" presStyleCnt="0">
        <dgm:presLayoutVars>
          <dgm:dir/>
          <dgm:animLvl val="lvl"/>
          <dgm:resizeHandles val="exact"/>
        </dgm:presLayoutVars>
      </dgm:prSet>
      <dgm:spPr/>
      <dgm:t>
        <a:bodyPr/>
        <a:lstStyle/>
        <a:p>
          <a:pPr rtl="1"/>
          <a:endParaRPr lang="he-IL"/>
        </a:p>
      </dgm:t>
    </dgm:pt>
    <dgm:pt modelId="{0723CC71-BA18-42DD-A967-FE056D8250C7}" type="pres">
      <dgm:prSet presAssocID="{5A1D839C-40D3-4AFC-9A05-6EE29DA220C9}" presName="linNode" presStyleCnt="0"/>
      <dgm:spPr/>
    </dgm:pt>
    <dgm:pt modelId="{F6B913B6-D97C-41F2-AD9B-5CA62059BE95}" type="pres">
      <dgm:prSet presAssocID="{5A1D839C-40D3-4AFC-9A05-6EE29DA220C9}" presName="parentText" presStyleLbl="node1" presStyleIdx="0" presStyleCnt="2" custScaleX="73934" custScaleY="75897" custLinFactNeighborX="-5631" custLinFactNeighborY="-3225">
        <dgm:presLayoutVars>
          <dgm:chMax val="1"/>
          <dgm:bulletEnabled val="1"/>
        </dgm:presLayoutVars>
      </dgm:prSet>
      <dgm:spPr/>
      <dgm:t>
        <a:bodyPr/>
        <a:lstStyle/>
        <a:p>
          <a:pPr rtl="1"/>
          <a:endParaRPr lang="he-IL"/>
        </a:p>
      </dgm:t>
    </dgm:pt>
    <dgm:pt modelId="{D3C95C25-56A0-456D-A38D-50D75E41FE97}" type="pres">
      <dgm:prSet presAssocID="{5A1D839C-40D3-4AFC-9A05-6EE29DA220C9}" presName="descendantText" presStyleLbl="alignAccFollowNode1" presStyleIdx="0" presStyleCnt="2" custScaleX="200042" custScaleY="96783">
        <dgm:presLayoutVars>
          <dgm:bulletEnabled val="1"/>
        </dgm:presLayoutVars>
      </dgm:prSet>
      <dgm:spPr/>
      <dgm:t>
        <a:bodyPr/>
        <a:lstStyle/>
        <a:p>
          <a:pPr rtl="1"/>
          <a:endParaRPr lang="he-IL"/>
        </a:p>
      </dgm:t>
    </dgm:pt>
    <dgm:pt modelId="{403FA258-F63D-4CD4-A8FE-711FEB0E4C69}" type="pres">
      <dgm:prSet presAssocID="{358A43F1-04C4-4D99-8355-D9EC63018245}" presName="sp" presStyleCnt="0"/>
      <dgm:spPr/>
    </dgm:pt>
    <dgm:pt modelId="{21EA28B2-CD4B-40D5-8CA0-EAE2B7DFFC56}" type="pres">
      <dgm:prSet presAssocID="{1E902255-9D1E-44E4-9F8E-B97F3C1AD356}" presName="linNode" presStyleCnt="0"/>
      <dgm:spPr/>
    </dgm:pt>
    <dgm:pt modelId="{82D68B44-40A1-4CA8-8CB5-592127ED4A02}" type="pres">
      <dgm:prSet presAssocID="{1E902255-9D1E-44E4-9F8E-B97F3C1AD356}" presName="parentText" presStyleLbl="node1" presStyleIdx="1" presStyleCnt="2" custScaleX="54231" custScaleY="79731">
        <dgm:presLayoutVars>
          <dgm:chMax val="1"/>
          <dgm:bulletEnabled val="1"/>
        </dgm:presLayoutVars>
      </dgm:prSet>
      <dgm:spPr/>
      <dgm:t>
        <a:bodyPr/>
        <a:lstStyle/>
        <a:p>
          <a:pPr rtl="1"/>
          <a:endParaRPr lang="he-IL"/>
        </a:p>
      </dgm:t>
    </dgm:pt>
    <dgm:pt modelId="{37E00779-6E6A-4D71-88FC-2943145D9948}" type="pres">
      <dgm:prSet presAssocID="{1E902255-9D1E-44E4-9F8E-B97F3C1AD356}" presName="descendantText" presStyleLbl="alignAccFollowNode1" presStyleIdx="1" presStyleCnt="2" custScaleX="130947" custScaleY="95130">
        <dgm:presLayoutVars>
          <dgm:bulletEnabled val="1"/>
        </dgm:presLayoutVars>
      </dgm:prSet>
      <dgm:spPr/>
      <dgm:t>
        <a:bodyPr/>
        <a:lstStyle/>
        <a:p>
          <a:pPr rtl="1"/>
          <a:endParaRPr lang="he-IL"/>
        </a:p>
      </dgm:t>
    </dgm:pt>
  </dgm:ptLst>
  <dgm:cxnLst>
    <dgm:cxn modelId="{8978AA8C-7B56-4749-BF27-288B76E1B801}" type="presOf" srcId="{E2D781DE-698B-4FCA-BF75-97E7B19A2F21}" destId="{D3C95C25-56A0-456D-A38D-50D75E41FE97}" srcOrd="0" destOrd="0" presId="urn:microsoft.com/office/officeart/2005/8/layout/vList5"/>
    <dgm:cxn modelId="{12C42AB1-75B1-4D2B-A7D0-6BE16A9AA088}" srcId="{1E902255-9D1E-44E4-9F8E-B97F3C1AD356}" destId="{FA8ECD12-E105-4B6E-9EFF-7902BDEB67B0}" srcOrd="0" destOrd="0" parTransId="{DCE9057B-1FC0-4F9A-812D-6A7E8D8E2928}" sibTransId="{F56BD523-9C1D-4F2F-8FE4-5391C229B5F4}"/>
    <dgm:cxn modelId="{27456341-DD83-4B4F-B636-7FF339C1F449}" type="presOf" srcId="{1E902255-9D1E-44E4-9F8E-B97F3C1AD356}" destId="{82D68B44-40A1-4CA8-8CB5-592127ED4A02}" srcOrd="0" destOrd="0" presId="urn:microsoft.com/office/officeart/2005/8/layout/vList5"/>
    <dgm:cxn modelId="{B1F023BE-859A-4FA7-B58E-CB749195A460}" type="presOf" srcId="{5A1D839C-40D3-4AFC-9A05-6EE29DA220C9}" destId="{F6B913B6-D97C-41F2-AD9B-5CA62059BE95}" srcOrd="0" destOrd="0" presId="urn:microsoft.com/office/officeart/2005/8/layout/vList5"/>
    <dgm:cxn modelId="{371FBA8E-F9A0-46B8-961C-E4578D120272}" srcId="{5A1D839C-40D3-4AFC-9A05-6EE29DA220C9}" destId="{E2D781DE-698B-4FCA-BF75-97E7B19A2F21}" srcOrd="0" destOrd="0" parTransId="{49BB66BD-3A90-4E89-9F54-B1075A907835}" sibTransId="{79E9166B-ABE1-4386-9DBF-08A5415F314F}"/>
    <dgm:cxn modelId="{08C019B0-CB63-4380-8FDC-196DF5136529}" srcId="{5A1D839C-40D3-4AFC-9A05-6EE29DA220C9}" destId="{27C19538-B6CF-41E6-90EE-AEE8629C6AD5}" srcOrd="1" destOrd="0" parTransId="{67C9913A-E94C-449A-820A-D88AA4296A8C}" sibTransId="{C943D49D-0E1F-4BD2-8C78-CE8AD24D74A9}"/>
    <dgm:cxn modelId="{886AF9BE-0AA7-4514-861E-1AD327993DB0}" srcId="{C0D83302-9D60-4C16-B57A-1DAC4A05DF29}" destId="{1E902255-9D1E-44E4-9F8E-B97F3C1AD356}" srcOrd="1" destOrd="0" parTransId="{8559A6A9-9E1F-4332-B6D9-AD3BB86BCD6B}" sibTransId="{25BC5C45-5AB4-4267-B2BA-A534C35A1985}"/>
    <dgm:cxn modelId="{54BA2BCC-1F1B-4DCD-BDF8-647395459D56}" srcId="{C0D83302-9D60-4C16-B57A-1DAC4A05DF29}" destId="{5A1D839C-40D3-4AFC-9A05-6EE29DA220C9}" srcOrd="0" destOrd="0" parTransId="{8A2B9A0B-28A4-435A-8901-4481FB480B72}" sibTransId="{358A43F1-04C4-4D99-8355-D9EC63018245}"/>
    <dgm:cxn modelId="{1B792020-9C25-40F8-9EC6-77C504913249}" type="presOf" srcId="{C0D83302-9D60-4C16-B57A-1DAC4A05DF29}" destId="{D636ADC3-032C-43A6-876B-5259EE434D06}" srcOrd="0" destOrd="0" presId="urn:microsoft.com/office/officeart/2005/8/layout/vList5"/>
    <dgm:cxn modelId="{FE8A4EF2-01B4-4FA8-AF23-D111AF79D23E}" type="presOf" srcId="{27C19538-B6CF-41E6-90EE-AEE8629C6AD5}" destId="{D3C95C25-56A0-456D-A38D-50D75E41FE97}" srcOrd="0" destOrd="1" presId="urn:microsoft.com/office/officeart/2005/8/layout/vList5"/>
    <dgm:cxn modelId="{F79FCA5E-FB0E-4090-841F-1CA22E33203B}" type="presOf" srcId="{A022CFBE-0A8E-4A36-AE3E-5AA12307C064}" destId="{D3C95C25-56A0-456D-A38D-50D75E41FE97}" srcOrd="0" destOrd="2" presId="urn:microsoft.com/office/officeart/2005/8/layout/vList5"/>
    <dgm:cxn modelId="{21520BF3-1D0E-4F20-939B-644DB43A3D14}" srcId="{1E902255-9D1E-44E4-9F8E-B97F3C1AD356}" destId="{F0DE39C8-704B-4F3A-85C1-6DCD2A22B36D}" srcOrd="1" destOrd="0" parTransId="{5D419E3D-DB31-4D80-9A91-867300F2E61B}" sibTransId="{99FE6E6D-0E35-499D-9A96-84A69FD776B5}"/>
    <dgm:cxn modelId="{DEB5EE65-A1A1-4C96-9F1F-347E29BE5E7D}" type="presOf" srcId="{FA8ECD12-E105-4B6E-9EFF-7902BDEB67B0}" destId="{37E00779-6E6A-4D71-88FC-2943145D9948}" srcOrd="0" destOrd="0" presId="urn:microsoft.com/office/officeart/2005/8/layout/vList5"/>
    <dgm:cxn modelId="{B40CFC82-92DE-4A6D-9E8A-9F13165FCD4B}" srcId="{5A1D839C-40D3-4AFC-9A05-6EE29DA220C9}" destId="{A022CFBE-0A8E-4A36-AE3E-5AA12307C064}" srcOrd="2" destOrd="0" parTransId="{E70C4764-1541-4C5F-B1F5-BBD948480B86}" sibTransId="{67608422-F497-437B-8233-D9732CE7F75C}"/>
    <dgm:cxn modelId="{6958BCD8-04C4-48B5-A6F4-76C2DDEEB900}" type="presOf" srcId="{F0DE39C8-704B-4F3A-85C1-6DCD2A22B36D}" destId="{37E00779-6E6A-4D71-88FC-2943145D9948}" srcOrd="0" destOrd="1" presId="urn:microsoft.com/office/officeart/2005/8/layout/vList5"/>
    <dgm:cxn modelId="{251BA8F4-7855-432F-9EDB-610EAE9A1B4E}" type="presParOf" srcId="{D636ADC3-032C-43A6-876B-5259EE434D06}" destId="{0723CC71-BA18-42DD-A967-FE056D8250C7}" srcOrd="0" destOrd="0" presId="urn:microsoft.com/office/officeart/2005/8/layout/vList5"/>
    <dgm:cxn modelId="{6E6F0681-9818-4EB1-BCDB-8D602C9712B2}" type="presParOf" srcId="{0723CC71-BA18-42DD-A967-FE056D8250C7}" destId="{F6B913B6-D97C-41F2-AD9B-5CA62059BE95}" srcOrd="0" destOrd="0" presId="urn:microsoft.com/office/officeart/2005/8/layout/vList5"/>
    <dgm:cxn modelId="{045137CB-E45B-423E-B008-D4777D316C22}" type="presParOf" srcId="{0723CC71-BA18-42DD-A967-FE056D8250C7}" destId="{D3C95C25-56A0-456D-A38D-50D75E41FE97}" srcOrd="1" destOrd="0" presId="urn:microsoft.com/office/officeart/2005/8/layout/vList5"/>
    <dgm:cxn modelId="{3102F66B-E062-4C9A-8438-7C04C81348FA}" type="presParOf" srcId="{D636ADC3-032C-43A6-876B-5259EE434D06}" destId="{403FA258-F63D-4CD4-A8FE-711FEB0E4C69}" srcOrd="1" destOrd="0" presId="urn:microsoft.com/office/officeart/2005/8/layout/vList5"/>
    <dgm:cxn modelId="{E609E514-D951-41EF-A679-D59F99B48463}" type="presParOf" srcId="{D636ADC3-032C-43A6-876B-5259EE434D06}" destId="{21EA28B2-CD4B-40D5-8CA0-EAE2B7DFFC56}" srcOrd="2" destOrd="0" presId="urn:microsoft.com/office/officeart/2005/8/layout/vList5"/>
    <dgm:cxn modelId="{BAD54FD2-4B81-41A5-A40B-D4807FFADA19}" type="presParOf" srcId="{21EA28B2-CD4B-40D5-8CA0-EAE2B7DFFC56}" destId="{82D68B44-40A1-4CA8-8CB5-592127ED4A02}" srcOrd="0" destOrd="0" presId="urn:microsoft.com/office/officeart/2005/8/layout/vList5"/>
    <dgm:cxn modelId="{AD9AB105-C385-4166-8C91-DB596B64D7CA}" type="presParOf" srcId="{21EA28B2-CD4B-40D5-8CA0-EAE2B7DFFC56}" destId="{37E00779-6E6A-4D71-88FC-2943145D9948}"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4EBD00-FCBA-46C6-9A48-9C9494C55FD0}">
      <dsp:nvSpPr>
        <dsp:cNvPr id="0" name=""/>
        <dsp:cNvSpPr/>
      </dsp:nvSpPr>
      <dsp:spPr>
        <a:xfrm>
          <a:off x="6656389" y="3700716"/>
          <a:ext cx="245219" cy="824756"/>
        </a:xfrm>
        <a:custGeom>
          <a:avLst/>
          <a:gdLst/>
          <a:ahLst/>
          <a:cxnLst/>
          <a:rect l="0" t="0" r="0" b="0"/>
          <a:pathLst>
            <a:path>
              <a:moveTo>
                <a:pt x="245219" y="0"/>
              </a:moveTo>
              <a:lnTo>
                <a:pt x="245219" y="599369"/>
              </a:lnTo>
              <a:lnTo>
                <a:pt x="0" y="599369"/>
              </a:lnTo>
              <a:lnTo>
                <a:pt x="0" y="824756"/>
              </a:lnTo>
            </a:path>
          </a:pathLst>
        </a:custGeom>
        <a:noFill/>
        <a:ln w="25400" cap="flat" cmpd="sng" algn="ctr">
          <a:solidFill>
            <a:schemeClr val="dk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D46DDBE1-4F7F-496B-8F4C-4D31B53E217B}">
      <dsp:nvSpPr>
        <dsp:cNvPr id="0" name=""/>
        <dsp:cNvSpPr/>
      </dsp:nvSpPr>
      <dsp:spPr>
        <a:xfrm>
          <a:off x="3980893" y="1545831"/>
          <a:ext cx="2920714" cy="609948"/>
        </a:xfrm>
        <a:custGeom>
          <a:avLst/>
          <a:gdLst/>
          <a:ahLst/>
          <a:cxnLst/>
          <a:rect l="0" t="0" r="0" b="0"/>
          <a:pathLst>
            <a:path>
              <a:moveTo>
                <a:pt x="0" y="0"/>
              </a:moveTo>
              <a:lnTo>
                <a:pt x="0" y="384561"/>
              </a:lnTo>
              <a:lnTo>
                <a:pt x="2920714" y="384561"/>
              </a:lnTo>
              <a:lnTo>
                <a:pt x="2920714" y="609948"/>
              </a:lnTo>
            </a:path>
          </a:pathLst>
        </a:custGeom>
        <a:noFill/>
        <a:ln w="25400" cap="flat" cmpd="sng" algn="ctr">
          <a:solidFill>
            <a:schemeClr val="dk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BFFDD3E-D0D1-4CFA-92D8-D252B546B851}">
      <dsp:nvSpPr>
        <dsp:cNvPr id="0" name=""/>
        <dsp:cNvSpPr/>
      </dsp:nvSpPr>
      <dsp:spPr>
        <a:xfrm>
          <a:off x="1186248" y="3806853"/>
          <a:ext cx="91440" cy="725818"/>
        </a:xfrm>
        <a:custGeom>
          <a:avLst/>
          <a:gdLst/>
          <a:ahLst/>
          <a:cxnLst/>
          <a:rect l="0" t="0" r="0" b="0"/>
          <a:pathLst>
            <a:path>
              <a:moveTo>
                <a:pt x="45720" y="0"/>
              </a:moveTo>
              <a:lnTo>
                <a:pt x="45720" y="500430"/>
              </a:lnTo>
              <a:lnTo>
                <a:pt x="134632" y="500430"/>
              </a:lnTo>
              <a:lnTo>
                <a:pt x="134632" y="725818"/>
              </a:lnTo>
            </a:path>
          </a:pathLst>
        </a:custGeom>
        <a:noFill/>
        <a:ln w="25400" cap="flat" cmpd="sng" algn="ctr">
          <a:solidFill>
            <a:schemeClr val="dk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41E7D445-C124-467A-AFDE-A6121850D076}">
      <dsp:nvSpPr>
        <dsp:cNvPr id="0" name=""/>
        <dsp:cNvSpPr/>
      </dsp:nvSpPr>
      <dsp:spPr>
        <a:xfrm>
          <a:off x="1231968" y="1545831"/>
          <a:ext cx="2748925" cy="690254"/>
        </a:xfrm>
        <a:custGeom>
          <a:avLst/>
          <a:gdLst/>
          <a:ahLst/>
          <a:cxnLst/>
          <a:rect l="0" t="0" r="0" b="0"/>
          <a:pathLst>
            <a:path>
              <a:moveTo>
                <a:pt x="2748925" y="0"/>
              </a:moveTo>
              <a:lnTo>
                <a:pt x="2748925" y="464867"/>
              </a:lnTo>
              <a:lnTo>
                <a:pt x="0" y="464867"/>
              </a:lnTo>
              <a:lnTo>
                <a:pt x="0" y="690254"/>
              </a:lnTo>
            </a:path>
          </a:pathLst>
        </a:custGeom>
        <a:noFill/>
        <a:ln w="25400" cap="flat" cmpd="sng" algn="ctr">
          <a:solidFill>
            <a:schemeClr val="dk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43F800A-39D4-4F35-866F-C848A4574E4D}">
      <dsp:nvSpPr>
        <dsp:cNvPr id="0" name=""/>
        <dsp:cNvSpPr/>
      </dsp:nvSpPr>
      <dsp:spPr>
        <a:xfrm>
          <a:off x="2764408" y="895"/>
          <a:ext cx="2432970" cy="1544936"/>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DA0A197C-1ABD-4584-97C3-6B2B0765BD93}">
      <dsp:nvSpPr>
        <dsp:cNvPr id="0" name=""/>
        <dsp:cNvSpPr/>
      </dsp:nvSpPr>
      <dsp:spPr>
        <a:xfrm>
          <a:off x="3034738" y="257708"/>
          <a:ext cx="2432970" cy="1544936"/>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1" kern="1200" dirty="0">
              <a:latin typeface="David" pitchFamily="34" charset="-79"/>
              <a:cs typeface="David" pitchFamily="34" charset="-79"/>
            </a:rPr>
            <a:t>כיתה הפוכה</a:t>
          </a:r>
        </a:p>
        <a:p>
          <a:pPr lvl="0" algn="ctr" defTabSz="889000" rtl="1">
            <a:lnSpc>
              <a:spcPct val="90000"/>
            </a:lnSpc>
            <a:spcBef>
              <a:spcPct val="0"/>
            </a:spcBef>
            <a:spcAft>
              <a:spcPct val="35000"/>
            </a:spcAft>
          </a:pPr>
          <a:r>
            <a:rPr lang="he-IL" sz="2000" b="1" kern="1200" dirty="0">
              <a:latin typeface="David" pitchFamily="34" charset="-79"/>
              <a:cs typeface="David" pitchFamily="34" charset="-79"/>
            </a:rPr>
            <a:t>הוראה היברידית</a:t>
          </a:r>
        </a:p>
      </dsp:txBody>
      <dsp:txXfrm>
        <a:off x="3079988" y="302958"/>
        <a:ext cx="2342470" cy="1454436"/>
      </dsp:txXfrm>
    </dsp:sp>
    <dsp:sp modelId="{52ADD8BE-72CF-486E-8830-9D21EBF382DC}">
      <dsp:nvSpPr>
        <dsp:cNvPr id="0" name=""/>
        <dsp:cNvSpPr/>
      </dsp:nvSpPr>
      <dsp:spPr>
        <a:xfrm>
          <a:off x="-270330" y="2236086"/>
          <a:ext cx="3004597" cy="1570767"/>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B38E95BB-506B-4C29-9E54-8C44DD81AAA2}">
      <dsp:nvSpPr>
        <dsp:cNvPr id="0" name=""/>
        <dsp:cNvSpPr/>
      </dsp:nvSpPr>
      <dsp:spPr>
        <a:xfrm>
          <a:off x="0" y="2492899"/>
          <a:ext cx="3004597" cy="1570767"/>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0" kern="1200" dirty="0">
              <a:latin typeface="David" pitchFamily="34" charset="-79"/>
              <a:cs typeface="David" pitchFamily="34" charset="-79"/>
            </a:rPr>
            <a:t>הוראה פנים מול פנים</a:t>
          </a:r>
        </a:p>
        <a:p>
          <a:pPr lvl="0" algn="ctr" defTabSz="889000" rtl="1">
            <a:lnSpc>
              <a:spcPct val="90000"/>
            </a:lnSpc>
            <a:spcBef>
              <a:spcPct val="0"/>
            </a:spcBef>
            <a:spcAft>
              <a:spcPct val="35000"/>
            </a:spcAft>
          </a:pPr>
          <a:r>
            <a:rPr lang="he-IL" sz="2000" b="0" kern="1200" dirty="0">
              <a:latin typeface="David" pitchFamily="34" charset="-79"/>
              <a:cs typeface="David" pitchFamily="34" charset="-79"/>
            </a:rPr>
            <a:t>בכיתה </a:t>
          </a:r>
        </a:p>
      </dsp:txBody>
      <dsp:txXfrm>
        <a:off x="46006" y="2538905"/>
        <a:ext cx="2912585" cy="1478755"/>
      </dsp:txXfrm>
    </dsp:sp>
    <dsp:sp modelId="{70F997B1-6F72-4ED8-A851-CEBF6B9F4345}">
      <dsp:nvSpPr>
        <dsp:cNvPr id="0" name=""/>
        <dsp:cNvSpPr/>
      </dsp:nvSpPr>
      <dsp:spPr>
        <a:xfrm>
          <a:off x="-270330" y="4532672"/>
          <a:ext cx="3182422" cy="1663850"/>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4E82A317-A093-4C28-B25A-A8B492664299}">
      <dsp:nvSpPr>
        <dsp:cNvPr id="0" name=""/>
        <dsp:cNvSpPr/>
      </dsp:nvSpPr>
      <dsp:spPr>
        <a:xfrm>
          <a:off x="0" y="4789485"/>
          <a:ext cx="3182422" cy="1663850"/>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0" kern="1200" dirty="0">
              <a:latin typeface="David" pitchFamily="34" charset="-79"/>
              <a:cs typeface="David" pitchFamily="34" charset="-79"/>
            </a:rPr>
            <a:t>מתבצעת באופן:</a:t>
          </a:r>
        </a:p>
        <a:p>
          <a:pPr lvl="0" algn="ctr" defTabSz="889000" rtl="1">
            <a:lnSpc>
              <a:spcPct val="90000"/>
            </a:lnSpc>
            <a:spcBef>
              <a:spcPct val="0"/>
            </a:spcBef>
            <a:spcAft>
              <a:spcPct val="35000"/>
            </a:spcAft>
          </a:pPr>
          <a:r>
            <a:rPr lang="he-IL" sz="2000" b="0" kern="1200" dirty="0">
              <a:latin typeface="David" pitchFamily="34" charset="-79"/>
              <a:cs typeface="David" pitchFamily="34" charset="-79"/>
            </a:rPr>
            <a:t>* שיתופי </a:t>
          </a:r>
          <a:r>
            <a:rPr lang="he-IL" sz="2000" b="0" kern="1200" dirty="0" smtClean="0">
              <a:latin typeface="David" pitchFamily="34" charset="-79"/>
              <a:cs typeface="David" pitchFamily="34" charset="-79"/>
            </a:rPr>
            <a:t>בקבוצות קטנות</a:t>
          </a:r>
          <a:endParaRPr lang="he-IL" sz="2000" b="0" kern="1200" dirty="0">
            <a:latin typeface="David" pitchFamily="34" charset="-79"/>
            <a:cs typeface="David" pitchFamily="34" charset="-79"/>
          </a:endParaRPr>
        </a:p>
        <a:p>
          <a:pPr lvl="0" algn="ctr" defTabSz="889000" rtl="1">
            <a:lnSpc>
              <a:spcPct val="90000"/>
            </a:lnSpc>
            <a:spcBef>
              <a:spcPct val="0"/>
            </a:spcBef>
            <a:spcAft>
              <a:spcPct val="35000"/>
            </a:spcAft>
          </a:pPr>
          <a:r>
            <a:rPr lang="he-IL" sz="2000" b="0" kern="1200" dirty="0">
              <a:latin typeface="David" pitchFamily="34" charset="-79"/>
              <a:cs typeface="David" pitchFamily="34" charset="-79"/>
            </a:rPr>
            <a:t>* בהדרכת המורה  </a:t>
          </a:r>
        </a:p>
      </dsp:txBody>
      <dsp:txXfrm>
        <a:off x="48733" y="4838218"/>
        <a:ext cx="3084956" cy="1566384"/>
      </dsp:txXfrm>
    </dsp:sp>
    <dsp:sp modelId="{37A73969-B538-4396-97F3-DC02BA78718B}">
      <dsp:nvSpPr>
        <dsp:cNvPr id="0" name=""/>
        <dsp:cNvSpPr/>
      </dsp:nvSpPr>
      <dsp:spPr>
        <a:xfrm>
          <a:off x="5685123" y="2155780"/>
          <a:ext cx="2432970" cy="1544936"/>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31433BD4-5182-4F49-8F0D-5A95E213325F}">
      <dsp:nvSpPr>
        <dsp:cNvPr id="0" name=""/>
        <dsp:cNvSpPr/>
      </dsp:nvSpPr>
      <dsp:spPr>
        <a:xfrm>
          <a:off x="5955453" y="2412594"/>
          <a:ext cx="2432970" cy="1544936"/>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0" kern="1200" dirty="0">
              <a:latin typeface="David" pitchFamily="34" charset="-79"/>
              <a:cs typeface="David" pitchFamily="34" charset="-79"/>
            </a:rPr>
            <a:t>למידה מרחוק</a:t>
          </a:r>
        </a:p>
        <a:p>
          <a:pPr lvl="0" algn="ctr" defTabSz="889000" rtl="1">
            <a:lnSpc>
              <a:spcPct val="90000"/>
            </a:lnSpc>
            <a:spcBef>
              <a:spcPct val="0"/>
            </a:spcBef>
            <a:spcAft>
              <a:spcPct val="35000"/>
            </a:spcAft>
          </a:pPr>
          <a:r>
            <a:rPr lang="he-IL" sz="2000" b="0" kern="1200" dirty="0">
              <a:latin typeface="David" pitchFamily="34" charset="-79"/>
              <a:cs typeface="David" pitchFamily="34" charset="-79"/>
            </a:rPr>
            <a:t>בבית</a:t>
          </a:r>
        </a:p>
      </dsp:txBody>
      <dsp:txXfrm>
        <a:off x="6000703" y="2457844"/>
        <a:ext cx="2342470" cy="1454436"/>
      </dsp:txXfrm>
    </dsp:sp>
    <dsp:sp modelId="{53A2A4FB-A485-495F-950F-CD522B478A76}">
      <dsp:nvSpPr>
        <dsp:cNvPr id="0" name=""/>
        <dsp:cNvSpPr/>
      </dsp:nvSpPr>
      <dsp:spPr>
        <a:xfrm>
          <a:off x="5194685" y="4525473"/>
          <a:ext cx="2923408" cy="1555132"/>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D0DFFCB-B99C-4605-9E72-5DE8F4876AD9}">
      <dsp:nvSpPr>
        <dsp:cNvPr id="0" name=""/>
        <dsp:cNvSpPr/>
      </dsp:nvSpPr>
      <dsp:spPr>
        <a:xfrm>
          <a:off x="5465015" y="4782287"/>
          <a:ext cx="2923408" cy="1555132"/>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0" kern="1200" dirty="0">
              <a:latin typeface="David" pitchFamily="34" charset="-79"/>
              <a:cs typeface="David" pitchFamily="34" charset="-79"/>
            </a:rPr>
            <a:t>מתבצעת באופן:</a:t>
          </a:r>
        </a:p>
        <a:p>
          <a:pPr lvl="0" algn="ctr" defTabSz="889000" rtl="1">
            <a:lnSpc>
              <a:spcPct val="90000"/>
            </a:lnSpc>
            <a:spcBef>
              <a:spcPct val="0"/>
            </a:spcBef>
            <a:spcAft>
              <a:spcPct val="35000"/>
            </a:spcAft>
          </a:pPr>
          <a:r>
            <a:rPr lang="he-IL" sz="2000" b="0" kern="1200" dirty="0">
              <a:latin typeface="David" pitchFamily="34" charset="-79"/>
              <a:cs typeface="David" pitchFamily="34" charset="-79"/>
            </a:rPr>
            <a:t>* </a:t>
          </a:r>
          <a:r>
            <a:rPr lang="he-IL" sz="2000" b="0" kern="1200" dirty="0" err="1" smtClean="0">
              <a:latin typeface="David" pitchFamily="34" charset="-79"/>
              <a:cs typeface="David" pitchFamily="34" charset="-79"/>
            </a:rPr>
            <a:t>אנדיבדואלי</a:t>
          </a:r>
          <a:r>
            <a:rPr lang="he-IL" sz="2000" b="0" kern="1200" dirty="0" smtClean="0">
              <a:latin typeface="David" pitchFamily="34" charset="-79"/>
              <a:cs typeface="David" pitchFamily="34" charset="-79"/>
            </a:rPr>
            <a:t> </a:t>
          </a:r>
          <a:endParaRPr lang="he-IL" sz="2000" b="0" kern="1200" dirty="0">
            <a:latin typeface="David" pitchFamily="34" charset="-79"/>
            <a:cs typeface="David" pitchFamily="34" charset="-79"/>
          </a:endParaRPr>
        </a:p>
        <a:p>
          <a:pPr lvl="0" algn="ctr" defTabSz="889000" rtl="1">
            <a:lnSpc>
              <a:spcPct val="90000"/>
            </a:lnSpc>
            <a:spcBef>
              <a:spcPct val="0"/>
            </a:spcBef>
            <a:spcAft>
              <a:spcPct val="35000"/>
            </a:spcAft>
          </a:pPr>
          <a:r>
            <a:rPr lang="he-IL" sz="2000" b="0" kern="1200" dirty="0">
              <a:latin typeface="David" pitchFamily="34" charset="-79"/>
              <a:cs typeface="David" pitchFamily="34" charset="-79"/>
            </a:rPr>
            <a:t>* עצמאי</a:t>
          </a:r>
        </a:p>
      </dsp:txBody>
      <dsp:txXfrm>
        <a:off x="5510563" y="4827835"/>
        <a:ext cx="2832312" cy="14640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BE3F3-A8A1-432F-8485-3501E74E5679}">
      <dsp:nvSpPr>
        <dsp:cNvPr id="0" name=""/>
        <dsp:cNvSpPr/>
      </dsp:nvSpPr>
      <dsp:spPr>
        <a:xfrm>
          <a:off x="3786082" y="2065322"/>
          <a:ext cx="1658479" cy="16584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rtl="1">
            <a:lnSpc>
              <a:spcPct val="90000"/>
            </a:lnSpc>
            <a:spcBef>
              <a:spcPct val="0"/>
            </a:spcBef>
            <a:spcAft>
              <a:spcPct val="35000"/>
            </a:spcAft>
          </a:pPr>
          <a:r>
            <a:rPr lang="he-IL" sz="2800" b="1" kern="1200" dirty="0" smtClean="0">
              <a:solidFill>
                <a:srgbClr val="0070C0"/>
              </a:solidFill>
              <a:latin typeface="David" panose="020E0502060401010101" pitchFamily="34" charset="-79"/>
              <a:cs typeface="David" panose="020E0502060401010101" pitchFamily="34" charset="-79"/>
            </a:rPr>
            <a:t>יתרונות</a:t>
          </a:r>
          <a:endParaRPr lang="he-IL" sz="2800" b="1" kern="1200" dirty="0">
            <a:solidFill>
              <a:srgbClr val="0070C0"/>
            </a:solidFill>
            <a:latin typeface="David" panose="020E0502060401010101" pitchFamily="34" charset="-79"/>
            <a:cs typeface="David" panose="020E0502060401010101" pitchFamily="34" charset="-79"/>
          </a:endParaRPr>
        </a:p>
      </dsp:txBody>
      <dsp:txXfrm>
        <a:off x="3867042" y="2146282"/>
        <a:ext cx="1496559" cy="1496559"/>
      </dsp:txXfrm>
    </dsp:sp>
    <dsp:sp modelId="{558EA0CB-CEBD-4BE7-B082-4E69AAFEE3E5}">
      <dsp:nvSpPr>
        <dsp:cNvPr id="0" name=""/>
        <dsp:cNvSpPr/>
      </dsp:nvSpPr>
      <dsp:spPr>
        <a:xfrm rot="16102427">
          <a:off x="4127388" y="1613928"/>
          <a:ext cx="903150" cy="0"/>
        </a:xfrm>
        <a:custGeom>
          <a:avLst/>
          <a:gdLst/>
          <a:ahLst/>
          <a:cxnLst/>
          <a:rect l="0" t="0" r="0" b="0"/>
          <a:pathLst>
            <a:path>
              <a:moveTo>
                <a:pt x="0" y="0"/>
              </a:moveTo>
              <a:lnTo>
                <a:pt x="903150"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CB1065-7B45-4F41-880A-655DA2A0D355}">
      <dsp:nvSpPr>
        <dsp:cNvPr id="0" name=""/>
        <dsp:cNvSpPr/>
      </dsp:nvSpPr>
      <dsp:spPr>
        <a:xfrm>
          <a:off x="3402688" y="63654"/>
          <a:ext cx="2295722" cy="10988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1">
            <a:lnSpc>
              <a:spcPct val="90000"/>
            </a:lnSpc>
            <a:spcBef>
              <a:spcPct val="0"/>
            </a:spcBef>
            <a:spcAft>
              <a:spcPct val="35000"/>
            </a:spcAft>
          </a:pPr>
          <a:r>
            <a:rPr lang="he-IL" sz="1600" b="1" kern="1200" dirty="0" smtClean="0">
              <a:latin typeface="David" panose="020E0502060401010101" pitchFamily="34" charset="-79"/>
              <a:cs typeface="David" panose="020E0502060401010101" pitchFamily="34" charset="-79"/>
            </a:rPr>
            <a:t>מעניינת + משלבת טכנולוגיה + חודרת לעולמם של הצעירים</a:t>
          </a:r>
          <a:endParaRPr lang="he-IL" sz="1600" b="1" kern="1200" dirty="0">
            <a:latin typeface="David" panose="020E0502060401010101" pitchFamily="34" charset="-79"/>
            <a:cs typeface="David" panose="020E0502060401010101" pitchFamily="34" charset="-79"/>
          </a:endParaRPr>
        </a:p>
      </dsp:txBody>
      <dsp:txXfrm>
        <a:off x="3456331" y="117297"/>
        <a:ext cx="2188436" cy="991594"/>
      </dsp:txXfrm>
    </dsp:sp>
    <dsp:sp modelId="{73921038-3DF6-4C2B-ABD9-0136F8FE72D5}">
      <dsp:nvSpPr>
        <dsp:cNvPr id="0" name=""/>
        <dsp:cNvSpPr/>
      </dsp:nvSpPr>
      <dsp:spPr>
        <a:xfrm rot="19842854">
          <a:off x="5397938" y="2251044"/>
          <a:ext cx="729573" cy="0"/>
        </a:xfrm>
        <a:custGeom>
          <a:avLst/>
          <a:gdLst/>
          <a:ahLst/>
          <a:cxnLst/>
          <a:rect l="0" t="0" r="0" b="0"/>
          <a:pathLst>
            <a:path>
              <a:moveTo>
                <a:pt x="0" y="0"/>
              </a:moveTo>
              <a:lnTo>
                <a:pt x="729573"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3E91A-2FB4-4C91-A4B1-3EC13C9D7D5A}">
      <dsp:nvSpPr>
        <dsp:cNvPr id="0" name=""/>
        <dsp:cNvSpPr/>
      </dsp:nvSpPr>
      <dsp:spPr>
        <a:xfrm>
          <a:off x="6080889" y="693028"/>
          <a:ext cx="2400007" cy="141311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1">
            <a:lnSpc>
              <a:spcPct val="90000"/>
            </a:lnSpc>
            <a:spcBef>
              <a:spcPct val="0"/>
            </a:spcBef>
            <a:spcAft>
              <a:spcPct val="35000"/>
            </a:spcAft>
          </a:pPr>
          <a:r>
            <a:rPr lang="he-IL" sz="1600" b="1" kern="1200" dirty="0" smtClean="0">
              <a:latin typeface="David" panose="020E0502060401010101" pitchFamily="34" charset="-79"/>
              <a:cs typeface="David" panose="020E0502060401010101" pitchFamily="34" charset="-79"/>
            </a:rPr>
            <a:t>מאפשרת יותר אינטראקציה חברתית תלמיד-</a:t>
          </a:r>
          <a:r>
            <a:rPr lang="he-IL" sz="1600" b="1" kern="1200" dirty="0" err="1" smtClean="0">
              <a:latin typeface="David" panose="020E0502060401010101" pitchFamily="34" charset="-79"/>
              <a:cs typeface="David" panose="020E0502060401010101" pitchFamily="34" charset="-79"/>
            </a:rPr>
            <a:t>תלמיד</a:t>
          </a:r>
          <a:r>
            <a:rPr lang="he-IL" sz="1600" b="1" kern="1200" dirty="0" smtClean="0">
              <a:latin typeface="David" panose="020E0502060401010101" pitchFamily="34" charset="-79"/>
              <a:cs typeface="David" panose="020E0502060401010101" pitchFamily="34" charset="-79"/>
            </a:rPr>
            <a:t> ותלמיד-מורה</a:t>
          </a:r>
          <a:r>
            <a:rPr lang="en-US" sz="1600" b="1" kern="1200" dirty="0" smtClean="0">
              <a:latin typeface="David" panose="020E0502060401010101" pitchFamily="34" charset="-79"/>
              <a:cs typeface="David" panose="020E0502060401010101" pitchFamily="34" charset="-79"/>
            </a:rPr>
            <a:t> </a:t>
          </a:r>
          <a:endParaRPr lang="he-IL" sz="1600" b="1" kern="1200" dirty="0">
            <a:latin typeface="David" panose="020E0502060401010101" pitchFamily="34" charset="-79"/>
            <a:cs typeface="David" panose="020E0502060401010101" pitchFamily="34" charset="-79"/>
          </a:endParaRPr>
        </a:p>
      </dsp:txBody>
      <dsp:txXfrm>
        <a:off x="6149871" y="762010"/>
        <a:ext cx="2262043" cy="1275147"/>
      </dsp:txXfrm>
    </dsp:sp>
    <dsp:sp modelId="{B62CC9E9-810D-4794-B25B-4F14834BE3C0}">
      <dsp:nvSpPr>
        <dsp:cNvPr id="0" name=""/>
        <dsp:cNvSpPr/>
      </dsp:nvSpPr>
      <dsp:spPr>
        <a:xfrm rot="756237">
          <a:off x="5428837" y="3222366"/>
          <a:ext cx="1305047" cy="0"/>
        </a:xfrm>
        <a:custGeom>
          <a:avLst/>
          <a:gdLst/>
          <a:ahLst/>
          <a:cxnLst/>
          <a:rect l="0" t="0" r="0" b="0"/>
          <a:pathLst>
            <a:path>
              <a:moveTo>
                <a:pt x="0" y="0"/>
              </a:moveTo>
              <a:lnTo>
                <a:pt x="1305047"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7FE096-59E4-4E0E-93A8-DCB7BA8C2BDA}">
      <dsp:nvSpPr>
        <dsp:cNvPr id="0" name=""/>
        <dsp:cNvSpPr/>
      </dsp:nvSpPr>
      <dsp:spPr>
        <a:xfrm>
          <a:off x="6718159" y="2808308"/>
          <a:ext cx="1827348" cy="152148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1">
            <a:lnSpc>
              <a:spcPct val="90000"/>
            </a:lnSpc>
            <a:spcBef>
              <a:spcPct val="0"/>
            </a:spcBef>
            <a:spcAft>
              <a:spcPct val="35000"/>
            </a:spcAft>
          </a:pPr>
          <a:r>
            <a:rPr lang="he-IL" sz="1600" b="1" kern="1200" dirty="0" smtClean="0">
              <a:latin typeface="David" panose="020E0502060401010101" pitchFamily="34" charset="-79"/>
              <a:cs typeface="David" panose="020E0502060401010101" pitchFamily="34" charset="-79"/>
            </a:rPr>
            <a:t>למידה בקצב אישי</a:t>
          </a:r>
          <a:endParaRPr lang="he-IL" sz="1600" b="1" kern="1200" dirty="0">
            <a:latin typeface="David" panose="020E0502060401010101" pitchFamily="34" charset="-79"/>
            <a:cs typeface="David" panose="020E0502060401010101" pitchFamily="34" charset="-79"/>
          </a:endParaRPr>
        </a:p>
      </dsp:txBody>
      <dsp:txXfrm>
        <a:off x="6792432" y="2882581"/>
        <a:ext cx="1678802" cy="1372938"/>
      </dsp:txXfrm>
    </dsp:sp>
    <dsp:sp modelId="{BEBAB93D-CE1F-4C16-A1AB-9531F9C3AE17}">
      <dsp:nvSpPr>
        <dsp:cNvPr id="0" name=""/>
        <dsp:cNvSpPr/>
      </dsp:nvSpPr>
      <dsp:spPr>
        <a:xfrm rot="3936211">
          <a:off x="4782529" y="4047915"/>
          <a:ext cx="711784" cy="0"/>
        </a:xfrm>
        <a:custGeom>
          <a:avLst/>
          <a:gdLst/>
          <a:ahLst/>
          <a:cxnLst/>
          <a:rect l="0" t="0" r="0" b="0"/>
          <a:pathLst>
            <a:path>
              <a:moveTo>
                <a:pt x="0" y="0"/>
              </a:moveTo>
              <a:lnTo>
                <a:pt x="711784"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41FC0B-C177-41C2-95B5-0CB4BA0EA741}">
      <dsp:nvSpPr>
        <dsp:cNvPr id="0" name=""/>
        <dsp:cNvSpPr/>
      </dsp:nvSpPr>
      <dsp:spPr>
        <a:xfrm>
          <a:off x="4592035" y="4372030"/>
          <a:ext cx="1882307" cy="10925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1">
            <a:lnSpc>
              <a:spcPct val="90000"/>
            </a:lnSpc>
            <a:spcBef>
              <a:spcPct val="0"/>
            </a:spcBef>
            <a:spcAft>
              <a:spcPct val="35000"/>
            </a:spcAft>
          </a:pPr>
          <a:r>
            <a:rPr lang="he-IL" sz="1600" b="1" kern="1200" dirty="0" smtClean="0">
              <a:latin typeface="David" panose="020E0502060401010101" pitchFamily="34" charset="-79"/>
              <a:cs typeface="David" panose="020E0502060401010101" pitchFamily="34" charset="-79"/>
            </a:rPr>
            <a:t>הסרטונים ניתנים לצפייה מחדש</a:t>
          </a:r>
          <a:endParaRPr lang="he-IL" sz="1600" b="1" kern="1200" dirty="0">
            <a:latin typeface="David" panose="020E0502060401010101" pitchFamily="34" charset="-79"/>
            <a:cs typeface="David" panose="020E0502060401010101" pitchFamily="34" charset="-79"/>
          </a:endParaRPr>
        </a:p>
      </dsp:txBody>
      <dsp:txXfrm>
        <a:off x="4645370" y="4425365"/>
        <a:ext cx="1775637" cy="985910"/>
      </dsp:txXfrm>
    </dsp:sp>
    <dsp:sp modelId="{5E1D9910-53E7-4D2F-B00D-806BDCD0D9D3}">
      <dsp:nvSpPr>
        <dsp:cNvPr id="0" name=""/>
        <dsp:cNvSpPr/>
      </dsp:nvSpPr>
      <dsp:spPr>
        <a:xfrm rot="7779156">
          <a:off x="3238445" y="4047910"/>
          <a:ext cx="841918" cy="0"/>
        </a:xfrm>
        <a:custGeom>
          <a:avLst/>
          <a:gdLst/>
          <a:ahLst/>
          <a:cxnLst/>
          <a:rect l="0" t="0" r="0" b="0"/>
          <a:pathLst>
            <a:path>
              <a:moveTo>
                <a:pt x="0" y="0"/>
              </a:moveTo>
              <a:lnTo>
                <a:pt x="841918"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787CD9-38F3-4AB9-90BE-9A1EC09FDFD0}">
      <dsp:nvSpPr>
        <dsp:cNvPr id="0" name=""/>
        <dsp:cNvSpPr/>
      </dsp:nvSpPr>
      <dsp:spPr>
        <a:xfrm>
          <a:off x="2114174" y="4372018"/>
          <a:ext cx="1683561" cy="104925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1">
            <a:lnSpc>
              <a:spcPct val="90000"/>
            </a:lnSpc>
            <a:spcBef>
              <a:spcPct val="0"/>
            </a:spcBef>
            <a:spcAft>
              <a:spcPct val="35000"/>
            </a:spcAft>
          </a:pPr>
          <a:r>
            <a:rPr lang="he-IL" sz="1600" b="1" kern="1200" dirty="0" smtClean="0">
              <a:latin typeface="David" panose="020E0502060401010101" pitchFamily="34" charset="-79"/>
              <a:cs typeface="David" panose="020E0502060401010101" pitchFamily="34" charset="-79"/>
            </a:rPr>
            <a:t>מעורבות גדולה יותר של התלמידים</a:t>
          </a:r>
          <a:endParaRPr lang="he-IL" sz="1600" b="1" kern="1200" dirty="0">
            <a:latin typeface="David" panose="020E0502060401010101" pitchFamily="34" charset="-79"/>
            <a:cs typeface="David" panose="020E0502060401010101" pitchFamily="34" charset="-79"/>
          </a:endParaRPr>
        </a:p>
      </dsp:txBody>
      <dsp:txXfrm>
        <a:off x="2165394" y="4423238"/>
        <a:ext cx="1581121" cy="946815"/>
      </dsp:txXfrm>
    </dsp:sp>
    <dsp:sp modelId="{CA63C36E-BBB0-43EC-BB21-59F80D0D982E}">
      <dsp:nvSpPr>
        <dsp:cNvPr id="0" name=""/>
        <dsp:cNvSpPr/>
      </dsp:nvSpPr>
      <dsp:spPr>
        <a:xfrm rot="10307819">
          <a:off x="2738891" y="3089193"/>
          <a:ext cx="1052575" cy="0"/>
        </a:xfrm>
        <a:custGeom>
          <a:avLst/>
          <a:gdLst/>
          <a:ahLst/>
          <a:cxnLst/>
          <a:rect l="0" t="0" r="0" b="0"/>
          <a:pathLst>
            <a:path>
              <a:moveTo>
                <a:pt x="0" y="0"/>
              </a:moveTo>
              <a:lnTo>
                <a:pt x="1052575"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3BFD21-09ED-4EF6-9AE2-AA6F06F26467}">
      <dsp:nvSpPr>
        <dsp:cNvPr id="0" name=""/>
        <dsp:cNvSpPr/>
      </dsp:nvSpPr>
      <dsp:spPr>
        <a:xfrm>
          <a:off x="787718" y="2765652"/>
          <a:ext cx="1956556" cy="107931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1">
            <a:lnSpc>
              <a:spcPct val="90000"/>
            </a:lnSpc>
            <a:spcBef>
              <a:spcPct val="0"/>
            </a:spcBef>
            <a:spcAft>
              <a:spcPct val="35000"/>
            </a:spcAft>
          </a:pPr>
          <a:r>
            <a:rPr lang="he-IL" sz="1600" b="1" kern="1200" dirty="0" smtClean="0">
              <a:latin typeface="David" panose="020E0502060401010101" pitchFamily="34" charset="-79"/>
              <a:cs typeface="David" panose="020E0502060401010101" pitchFamily="34" charset="-79"/>
            </a:rPr>
            <a:t>לא מוגבלת בזמן או במקום</a:t>
          </a:r>
          <a:endParaRPr lang="he-IL" sz="1600" b="1" kern="1200" dirty="0">
            <a:latin typeface="David" panose="020E0502060401010101" pitchFamily="34" charset="-79"/>
            <a:cs typeface="David" panose="020E0502060401010101" pitchFamily="34" charset="-79"/>
          </a:endParaRPr>
        </a:p>
      </dsp:txBody>
      <dsp:txXfrm>
        <a:off x="840406" y="2818340"/>
        <a:ext cx="1851180" cy="973936"/>
      </dsp:txXfrm>
    </dsp:sp>
    <dsp:sp modelId="{71C76BB8-1115-4114-9DB6-B0B9659254C8}">
      <dsp:nvSpPr>
        <dsp:cNvPr id="0" name=""/>
        <dsp:cNvSpPr/>
      </dsp:nvSpPr>
      <dsp:spPr>
        <a:xfrm rot="12609567">
          <a:off x="3165503" y="2245508"/>
          <a:ext cx="665632" cy="0"/>
        </a:xfrm>
        <a:custGeom>
          <a:avLst/>
          <a:gdLst/>
          <a:ahLst/>
          <a:cxnLst/>
          <a:rect l="0" t="0" r="0" b="0"/>
          <a:pathLst>
            <a:path>
              <a:moveTo>
                <a:pt x="0" y="0"/>
              </a:moveTo>
              <a:lnTo>
                <a:pt x="665632"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74F757-2CA4-4326-A9FF-130F3A85EA99}">
      <dsp:nvSpPr>
        <dsp:cNvPr id="0" name=""/>
        <dsp:cNvSpPr/>
      </dsp:nvSpPr>
      <dsp:spPr>
        <a:xfrm>
          <a:off x="987587" y="853299"/>
          <a:ext cx="2337747" cy="122499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1">
            <a:lnSpc>
              <a:spcPct val="90000"/>
            </a:lnSpc>
            <a:spcBef>
              <a:spcPct val="0"/>
            </a:spcBef>
            <a:spcAft>
              <a:spcPct val="35000"/>
            </a:spcAft>
          </a:pPr>
          <a:r>
            <a:rPr lang="he-IL" sz="1600" b="1" kern="1200" dirty="0" smtClean="0">
              <a:latin typeface="David" panose="020E0502060401010101" pitchFamily="34" charset="-79"/>
              <a:cs typeface="David" panose="020E0502060401010101" pitchFamily="34" charset="-79"/>
            </a:rPr>
            <a:t>משחררת את זמן הכיתה מהעברת תכנים לטובת תרגול ועבודה בקבוצות קטנות</a:t>
          </a:r>
          <a:endParaRPr lang="he-IL" sz="1600" b="1" kern="1200" dirty="0">
            <a:latin typeface="David" panose="020E0502060401010101" pitchFamily="34" charset="-79"/>
            <a:cs typeface="David" panose="020E0502060401010101" pitchFamily="34" charset="-79"/>
          </a:endParaRPr>
        </a:p>
      </dsp:txBody>
      <dsp:txXfrm>
        <a:off x="1047387" y="913099"/>
        <a:ext cx="2218147" cy="11053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362C4-BFAA-41DC-BB1F-C8CE8A232AA0}">
      <dsp:nvSpPr>
        <dsp:cNvPr id="0" name=""/>
        <dsp:cNvSpPr/>
      </dsp:nvSpPr>
      <dsp:spPr>
        <a:xfrm>
          <a:off x="909157" y="0"/>
          <a:ext cx="4619600" cy="4619600"/>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1">
            <a:lnSpc>
              <a:spcPct val="90000"/>
            </a:lnSpc>
            <a:spcBef>
              <a:spcPct val="0"/>
            </a:spcBef>
            <a:spcAft>
              <a:spcPct val="35000"/>
            </a:spcAft>
          </a:pPr>
          <a:r>
            <a:rPr lang="he-IL" sz="1400" b="1" kern="1200" dirty="0">
              <a:latin typeface="David" pitchFamily="34" charset="-79"/>
              <a:cs typeface="David" pitchFamily="34" charset="-79"/>
            </a:rPr>
            <a:t>הלומד לא מבצע </a:t>
          </a:r>
        </a:p>
      </dsp:txBody>
      <dsp:txXfrm>
        <a:off x="2411682" y="230979"/>
        <a:ext cx="1614550" cy="692940"/>
      </dsp:txXfrm>
    </dsp:sp>
    <dsp:sp modelId="{4A7E735B-B174-434C-A68B-D3AC7F3CAB3B}">
      <dsp:nvSpPr>
        <dsp:cNvPr id="0" name=""/>
        <dsp:cNvSpPr/>
      </dsp:nvSpPr>
      <dsp:spPr>
        <a:xfrm>
          <a:off x="1312263" y="1154899"/>
          <a:ext cx="3464700" cy="3464700"/>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1">
            <a:lnSpc>
              <a:spcPct val="90000"/>
            </a:lnSpc>
            <a:spcBef>
              <a:spcPct val="0"/>
            </a:spcBef>
            <a:spcAft>
              <a:spcPct val="35000"/>
            </a:spcAft>
          </a:pPr>
          <a:r>
            <a:rPr lang="he-IL" sz="1400" b="1" kern="1200" dirty="0">
              <a:latin typeface="David" pitchFamily="34" charset="-79"/>
              <a:cs typeface="David" pitchFamily="34" charset="-79"/>
            </a:rPr>
            <a:t>הלומד מבצע בהדרכת וסיוע מבוגר- </a:t>
          </a:r>
          <a:r>
            <a:rPr lang="he-IL" sz="1400" b="1" kern="1200" dirty="0" smtClean="0">
              <a:latin typeface="David" pitchFamily="34" charset="-79"/>
              <a:cs typeface="David" pitchFamily="34" charset="-79"/>
            </a:rPr>
            <a:t>מדריך</a:t>
          </a:r>
          <a:endParaRPr lang="en-US" sz="1400" b="1" kern="1200" dirty="0" smtClean="0">
            <a:latin typeface="David" pitchFamily="34" charset="-79"/>
            <a:cs typeface="David" pitchFamily="34" charset="-79"/>
          </a:endParaRPr>
        </a:p>
        <a:p>
          <a:pPr lvl="0" algn="ctr" defTabSz="622300" rtl="1">
            <a:lnSpc>
              <a:spcPct val="90000"/>
            </a:lnSpc>
            <a:spcBef>
              <a:spcPct val="0"/>
            </a:spcBef>
            <a:spcAft>
              <a:spcPct val="35000"/>
            </a:spcAft>
          </a:pPr>
          <a:r>
            <a:rPr lang="en-US" sz="1400" b="1" kern="1200" dirty="0" smtClean="0">
              <a:solidFill>
                <a:srgbClr val="FF0000"/>
              </a:solidFill>
              <a:latin typeface="David" pitchFamily="34" charset="-79"/>
              <a:cs typeface="David" pitchFamily="34" charset="-79"/>
            </a:rPr>
            <a:t>ZPD</a:t>
          </a:r>
          <a:r>
            <a:rPr lang="he-IL" sz="1400" b="1" kern="1200" dirty="0" smtClean="0">
              <a:solidFill>
                <a:srgbClr val="FF0000"/>
              </a:solidFill>
              <a:latin typeface="David" pitchFamily="34" charset="-79"/>
              <a:cs typeface="David" pitchFamily="34" charset="-79"/>
            </a:rPr>
            <a:t> </a:t>
          </a:r>
          <a:endParaRPr lang="he-IL" sz="1400" b="1" kern="1200" dirty="0">
            <a:solidFill>
              <a:srgbClr val="FF0000"/>
            </a:solidFill>
            <a:latin typeface="David" pitchFamily="34" charset="-79"/>
            <a:cs typeface="David" pitchFamily="34" charset="-79"/>
          </a:endParaRPr>
        </a:p>
      </dsp:txBody>
      <dsp:txXfrm>
        <a:off x="2237338" y="1371443"/>
        <a:ext cx="1614550" cy="649631"/>
      </dsp:txXfrm>
    </dsp:sp>
    <dsp:sp modelId="{0F31A746-EC66-49FA-9A0C-E778B4CBBE61}">
      <dsp:nvSpPr>
        <dsp:cNvPr id="0" name=""/>
        <dsp:cNvSpPr/>
      </dsp:nvSpPr>
      <dsp:spPr>
        <a:xfrm>
          <a:off x="1955081" y="2185394"/>
          <a:ext cx="2309800" cy="2309800"/>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1">
            <a:lnSpc>
              <a:spcPct val="90000"/>
            </a:lnSpc>
            <a:spcBef>
              <a:spcPct val="0"/>
            </a:spcBef>
            <a:spcAft>
              <a:spcPct val="35000"/>
            </a:spcAft>
          </a:pPr>
          <a:r>
            <a:rPr lang="he-IL" sz="1400" b="1" kern="1200" dirty="0">
              <a:latin typeface="David" pitchFamily="34" charset="-79"/>
              <a:cs typeface="David" pitchFamily="34" charset="-79"/>
            </a:rPr>
            <a:t>הלומד מבצע בעצמו - לבד</a:t>
          </a:r>
        </a:p>
      </dsp:txBody>
      <dsp:txXfrm>
        <a:off x="2293343" y="2762844"/>
        <a:ext cx="1633275" cy="11549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D15D4-EE66-4144-8AAA-053F290CDA2E}">
      <dsp:nvSpPr>
        <dsp:cNvPr id="0" name=""/>
        <dsp:cNvSpPr/>
      </dsp:nvSpPr>
      <dsp:spPr>
        <a:xfrm>
          <a:off x="3008241" y="2056366"/>
          <a:ext cx="2506616" cy="1870530"/>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he-IL" sz="3200" b="1" kern="1200" dirty="0" smtClean="0">
              <a:solidFill>
                <a:srgbClr val="0070C0"/>
              </a:solidFill>
              <a:latin typeface="David" panose="020E0502060401010101" pitchFamily="34" charset="-79"/>
              <a:cs typeface="David" panose="020E0502060401010101" pitchFamily="34" charset="-79"/>
            </a:rPr>
            <a:t>חסרונות, חששות ואתגרים</a:t>
          </a:r>
          <a:endParaRPr lang="he-IL" sz="3200" b="1" kern="1200" dirty="0">
            <a:solidFill>
              <a:srgbClr val="0070C0"/>
            </a:solidFill>
            <a:latin typeface="David" panose="020E0502060401010101" pitchFamily="34" charset="-79"/>
            <a:cs typeface="David" panose="020E0502060401010101" pitchFamily="34" charset="-79"/>
          </a:endParaRPr>
        </a:p>
      </dsp:txBody>
      <dsp:txXfrm>
        <a:off x="3375326" y="2330299"/>
        <a:ext cx="1772446" cy="1322664"/>
      </dsp:txXfrm>
    </dsp:sp>
    <dsp:sp modelId="{89E19773-7D25-4B76-871D-E1017236EAA8}">
      <dsp:nvSpPr>
        <dsp:cNvPr id="0" name=""/>
        <dsp:cNvSpPr/>
      </dsp:nvSpPr>
      <dsp:spPr>
        <a:xfrm rot="11397436">
          <a:off x="2877655" y="2500446"/>
          <a:ext cx="116956" cy="51699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he-IL" sz="1200" b="1" kern="1200">
            <a:solidFill>
              <a:schemeClr val="tx1"/>
            </a:solidFill>
          </a:endParaRPr>
        </a:p>
      </dsp:txBody>
      <dsp:txXfrm rot="10800000">
        <a:off x="2912478" y="2606879"/>
        <a:ext cx="81869" cy="310196"/>
      </dsp:txXfrm>
    </dsp:sp>
    <dsp:sp modelId="{A335D45F-51E1-4621-ADBD-59334414C62A}">
      <dsp:nvSpPr>
        <dsp:cNvPr id="0" name=""/>
        <dsp:cNvSpPr/>
      </dsp:nvSpPr>
      <dsp:spPr>
        <a:xfrm>
          <a:off x="0" y="1216228"/>
          <a:ext cx="2850782" cy="2554985"/>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he-IL" sz="2000" b="1" kern="1200" dirty="0" smtClean="0">
              <a:latin typeface="David" panose="020E0502060401010101" pitchFamily="34" charset="-79"/>
              <a:cs typeface="David" panose="020E0502060401010101" pitchFamily="34" charset="-79"/>
            </a:rPr>
            <a:t>התלמידים לא יכולים להפנות שאלות למרצה או לתלמידים אחרים בכיתה מייד אחרי צפייה בסרטונים.</a:t>
          </a:r>
          <a:r>
            <a:rPr lang="en-US" sz="2000" b="1" kern="1200" dirty="0" smtClean="0">
              <a:latin typeface="David" panose="020E0502060401010101" pitchFamily="34" charset="-79"/>
              <a:cs typeface="David" panose="020E0502060401010101" pitchFamily="34" charset="-79"/>
            </a:rPr>
            <a:t> </a:t>
          </a:r>
          <a:endParaRPr lang="he-IL" sz="2000" b="1" kern="1200" dirty="0">
            <a:latin typeface="David" panose="020E0502060401010101" pitchFamily="34" charset="-79"/>
            <a:cs typeface="David" panose="020E0502060401010101" pitchFamily="34" charset="-79"/>
          </a:endParaRPr>
        </a:p>
      </dsp:txBody>
      <dsp:txXfrm>
        <a:off x="417487" y="1590397"/>
        <a:ext cx="2015808" cy="1806647"/>
      </dsp:txXfrm>
    </dsp:sp>
    <dsp:sp modelId="{B1FEB2D1-6998-40D6-AA1F-D9A40D9E49E9}">
      <dsp:nvSpPr>
        <dsp:cNvPr id="0" name=""/>
        <dsp:cNvSpPr/>
      </dsp:nvSpPr>
      <dsp:spPr>
        <a:xfrm rot="20860768">
          <a:off x="5549719" y="2428136"/>
          <a:ext cx="216546" cy="51699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he-IL" sz="1200" b="1" kern="1200">
            <a:solidFill>
              <a:schemeClr val="tx1"/>
            </a:solidFill>
          </a:endParaRPr>
        </a:p>
      </dsp:txBody>
      <dsp:txXfrm>
        <a:off x="5550467" y="2538466"/>
        <a:ext cx="151582" cy="310196"/>
      </dsp:txXfrm>
    </dsp:sp>
    <dsp:sp modelId="{177706BB-5AE0-4D3D-9318-CE8267062BC4}">
      <dsp:nvSpPr>
        <dsp:cNvPr id="0" name=""/>
        <dsp:cNvSpPr/>
      </dsp:nvSpPr>
      <dsp:spPr>
        <a:xfrm>
          <a:off x="5806414" y="1384789"/>
          <a:ext cx="2690529" cy="195121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he-IL" sz="2000" b="1" kern="1200" dirty="0" smtClean="0">
              <a:latin typeface="David" panose="020E0502060401010101" pitchFamily="34" charset="-79"/>
              <a:cs typeface="David" panose="020E0502060401010101" pitchFamily="34" charset="-79"/>
            </a:rPr>
            <a:t>גישה זו עלולה להגדיל את זמן שהות הצעירים מול המסך</a:t>
          </a:r>
          <a:endParaRPr lang="en-US" sz="2000" b="1" kern="1200" dirty="0" smtClean="0">
            <a:latin typeface="David" panose="020E0502060401010101" pitchFamily="34" charset="-79"/>
            <a:cs typeface="David" panose="020E0502060401010101" pitchFamily="34" charset="-79"/>
          </a:endParaRPr>
        </a:p>
      </dsp:txBody>
      <dsp:txXfrm>
        <a:off x="6200433" y="1670537"/>
        <a:ext cx="1902491" cy="1379716"/>
      </dsp:txXfrm>
    </dsp:sp>
    <dsp:sp modelId="{E57CF89D-AB94-4A97-8C3A-7144CBA0FAFA}">
      <dsp:nvSpPr>
        <dsp:cNvPr id="0" name=""/>
        <dsp:cNvSpPr/>
      </dsp:nvSpPr>
      <dsp:spPr>
        <a:xfrm rot="1811078">
          <a:off x="5342968" y="3455005"/>
          <a:ext cx="319291" cy="51699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he-IL" sz="2300" b="1" kern="1200">
            <a:solidFill>
              <a:schemeClr val="tx1"/>
            </a:solidFill>
          </a:endParaRPr>
        </a:p>
      </dsp:txBody>
      <dsp:txXfrm>
        <a:off x="5349462" y="3534324"/>
        <a:ext cx="223504" cy="310196"/>
      </dsp:txXfrm>
    </dsp:sp>
    <dsp:sp modelId="{B66FA655-EDD8-4237-998A-0A76417C8C18}">
      <dsp:nvSpPr>
        <dsp:cNvPr id="0" name=""/>
        <dsp:cNvSpPr/>
      </dsp:nvSpPr>
      <dsp:spPr>
        <a:xfrm>
          <a:off x="5472604" y="3450521"/>
          <a:ext cx="2860605" cy="2154938"/>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anose="020E0502060401010101" pitchFamily="34" charset="-79"/>
              <a:cs typeface="David" panose="020E0502060401010101" pitchFamily="34" charset="-79"/>
            </a:rPr>
            <a:t>קשה למורים למצוא סרטונים מתאימים ברשת, או לצלם סרטונים משלהם </a:t>
          </a:r>
          <a:r>
            <a:rPr lang="en-US" sz="2000" b="1" kern="1200" dirty="0" smtClean="0">
              <a:latin typeface="David" panose="020E0502060401010101" pitchFamily="34" charset="-79"/>
              <a:cs typeface="David" panose="020E0502060401010101" pitchFamily="34" charset="-79"/>
            </a:rPr>
            <a:t> </a:t>
          </a:r>
          <a:endParaRPr lang="he-IL" sz="2000" b="1" kern="1200" dirty="0">
            <a:latin typeface="David" panose="020E0502060401010101" pitchFamily="34" charset="-79"/>
            <a:cs typeface="David" panose="020E0502060401010101" pitchFamily="34" charset="-79"/>
          </a:endParaRPr>
        </a:p>
      </dsp:txBody>
      <dsp:txXfrm>
        <a:off x="5891530" y="3766104"/>
        <a:ext cx="2022753" cy="1523772"/>
      </dsp:txXfrm>
    </dsp:sp>
    <dsp:sp modelId="{B8975904-BFB7-427D-A836-811DD75A0398}">
      <dsp:nvSpPr>
        <dsp:cNvPr id="0" name=""/>
        <dsp:cNvSpPr/>
      </dsp:nvSpPr>
      <dsp:spPr>
        <a:xfrm rot="8021226">
          <a:off x="3366419" y="3592730"/>
          <a:ext cx="148103" cy="51699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he-IL" sz="2300" b="1" kern="1200">
            <a:solidFill>
              <a:schemeClr val="tx1"/>
            </a:solidFill>
          </a:endParaRPr>
        </a:p>
      </dsp:txBody>
      <dsp:txXfrm rot="10800000">
        <a:off x="3403979" y="3680064"/>
        <a:ext cx="103672" cy="310196"/>
      </dsp:txXfrm>
    </dsp:sp>
    <dsp:sp modelId="{66126FD3-EA8C-4C29-BC59-92D2B38F141F}">
      <dsp:nvSpPr>
        <dsp:cNvPr id="0" name=""/>
        <dsp:cNvSpPr/>
      </dsp:nvSpPr>
      <dsp:spPr>
        <a:xfrm>
          <a:off x="787890" y="3888548"/>
          <a:ext cx="3661763" cy="1645851"/>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anose="020E0502060401010101" pitchFamily="34" charset="-79"/>
              <a:cs typeface="David" panose="020E0502060401010101" pitchFamily="34" charset="-79"/>
            </a:rPr>
            <a:t>התלמידים עלולים להראות התנגדות לגישה זו של הוראה,במיוחד אם לא התנסו בה בעבר</a:t>
          </a:r>
          <a:r>
            <a:rPr lang="en-US" sz="2000" b="1" kern="1200" dirty="0" smtClean="0">
              <a:latin typeface="David" panose="020E0502060401010101" pitchFamily="34" charset="-79"/>
              <a:cs typeface="David" panose="020E0502060401010101" pitchFamily="34" charset="-79"/>
            </a:rPr>
            <a:t> </a:t>
          </a:r>
          <a:endParaRPr lang="he-IL" sz="2000" b="1" kern="1200" dirty="0">
            <a:latin typeface="David" panose="020E0502060401010101" pitchFamily="34" charset="-79"/>
            <a:cs typeface="David" panose="020E0502060401010101" pitchFamily="34" charset="-79"/>
          </a:endParaRPr>
        </a:p>
      </dsp:txBody>
      <dsp:txXfrm>
        <a:off x="1324143" y="4129577"/>
        <a:ext cx="2589257" cy="1163793"/>
      </dsp:txXfrm>
    </dsp:sp>
    <dsp:sp modelId="{8B74B282-8852-47C3-9C5C-E1B53CC27156}">
      <dsp:nvSpPr>
        <dsp:cNvPr id="0" name=""/>
        <dsp:cNvSpPr/>
      </dsp:nvSpPr>
      <dsp:spPr>
        <a:xfrm rot="16291297">
          <a:off x="4184609" y="1602332"/>
          <a:ext cx="213955" cy="51699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he-IL" sz="2300" kern="1200"/>
        </a:p>
      </dsp:txBody>
      <dsp:txXfrm>
        <a:off x="4215850" y="1737813"/>
        <a:ext cx="149769" cy="310196"/>
      </dsp:txXfrm>
    </dsp:sp>
    <dsp:sp modelId="{549ED1AE-68C3-4228-9D4B-D6D75DC92AD3}">
      <dsp:nvSpPr>
        <dsp:cNvPr id="0" name=""/>
        <dsp:cNvSpPr/>
      </dsp:nvSpPr>
      <dsp:spPr>
        <a:xfrm>
          <a:off x="2628912" y="126282"/>
          <a:ext cx="3376945" cy="1526775"/>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anose="020E0502060401010101" pitchFamily="34" charset="-79"/>
              <a:cs typeface="David" panose="020E0502060401010101" pitchFamily="34" charset="-79"/>
            </a:rPr>
            <a:t>חלק מהתלמידים עלולים לא לראות את הסרטונים לפני השיעורים</a:t>
          </a:r>
          <a:endParaRPr lang="he-IL" sz="2000" b="1" kern="1200" dirty="0">
            <a:latin typeface="David" panose="020E0502060401010101" pitchFamily="34" charset="-79"/>
            <a:cs typeface="David" panose="020E0502060401010101" pitchFamily="34" charset="-79"/>
          </a:endParaRPr>
        </a:p>
      </dsp:txBody>
      <dsp:txXfrm>
        <a:off x="3123454" y="349873"/>
        <a:ext cx="2387861" cy="10795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903D7-B4F6-4D2C-AE8A-04A290D4B4F7}">
      <dsp:nvSpPr>
        <dsp:cNvPr id="0" name=""/>
        <dsp:cNvSpPr/>
      </dsp:nvSpPr>
      <dsp:spPr>
        <a:xfrm rot="5400000">
          <a:off x="-221490" y="259027"/>
          <a:ext cx="1578634" cy="110504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he-IL" sz="2400" b="1" kern="1200" dirty="0" smtClean="0">
              <a:solidFill>
                <a:srgbClr val="FF0000"/>
              </a:solidFill>
            </a:rPr>
            <a:t>1</a:t>
          </a:r>
          <a:endParaRPr lang="he-IL" sz="2400" b="1" kern="1200" dirty="0">
            <a:solidFill>
              <a:srgbClr val="FF0000"/>
            </a:solidFill>
          </a:endParaRPr>
        </a:p>
      </dsp:txBody>
      <dsp:txXfrm rot="-5400000">
        <a:off x="15305" y="574754"/>
        <a:ext cx="1105044" cy="473590"/>
      </dsp:txXfrm>
    </dsp:sp>
    <dsp:sp modelId="{65DDF890-DD37-4D6C-8DF5-304E5D707150}">
      <dsp:nvSpPr>
        <dsp:cNvPr id="0" name=""/>
        <dsp:cNvSpPr/>
      </dsp:nvSpPr>
      <dsp:spPr>
        <a:xfrm rot="5400000">
          <a:off x="3982815" y="-2875713"/>
          <a:ext cx="1026112" cy="678165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r" defTabSz="1066800" rtl="1">
            <a:lnSpc>
              <a:spcPct val="90000"/>
            </a:lnSpc>
            <a:spcBef>
              <a:spcPct val="0"/>
            </a:spcBef>
            <a:spcAft>
              <a:spcPct val="15000"/>
            </a:spcAft>
            <a:buChar char="••"/>
          </a:pPr>
          <a:r>
            <a:rPr lang="he-IL" sz="2400" kern="1200" dirty="0" smtClean="0">
              <a:latin typeface="David" pitchFamily="34" charset="-79"/>
              <a:cs typeface="David" pitchFamily="34" charset="-79"/>
            </a:rPr>
            <a:t>שיעור אחד א-סינכרוני, כסרטון קצר </a:t>
          </a:r>
          <a:r>
            <a:rPr lang="he-IL" sz="2400" kern="1200" dirty="0" err="1" smtClean="0">
              <a:latin typeface="David" pitchFamily="34" charset="-79"/>
              <a:cs typeface="David" pitchFamily="34" charset="-79"/>
            </a:rPr>
            <a:t>ביוטיוב</a:t>
          </a:r>
          <a:r>
            <a:rPr lang="he-IL" sz="2400" kern="1200" dirty="0" smtClean="0">
              <a:latin typeface="David" pitchFamily="34" charset="-79"/>
              <a:cs typeface="David" pitchFamily="34" charset="-79"/>
            </a:rPr>
            <a:t>. (4-13 דק</a:t>
          </a:r>
          <a:r>
            <a:rPr lang="en-US" sz="2400" kern="1200" dirty="0" smtClean="0">
              <a:latin typeface="David" panose="020E0502060401010101" pitchFamily="34" charset="-79"/>
              <a:cs typeface="David" panose="020E0502060401010101" pitchFamily="34" charset="-79"/>
            </a:rPr>
            <a:t>‘</a:t>
          </a:r>
          <a:r>
            <a:rPr lang="he-IL" sz="2400" kern="1200" dirty="0" smtClean="0">
              <a:latin typeface="David" panose="020E0502060401010101" pitchFamily="34" charset="-79"/>
              <a:cs typeface="David" panose="020E0502060401010101" pitchFamily="34" charset="-79"/>
            </a:rPr>
            <a:t>)</a:t>
          </a:r>
          <a:endParaRPr lang="he-IL" sz="2400" kern="1200" dirty="0"/>
        </a:p>
      </dsp:txBody>
      <dsp:txXfrm rot="-5400000">
        <a:off x="1105044" y="52149"/>
        <a:ext cx="6731564" cy="925930"/>
      </dsp:txXfrm>
    </dsp:sp>
    <dsp:sp modelId="{CB641DF5-1974-428B-B70C-F9756AB82524}">
      <dsp:nvSpPr>
        <dsp:cNvPr id="0" name=""/>
        <dsp:cNvSpPr/>
      </dsp:nvSpPr>
      <dsp:spPr>
        <a:xfrm rot="5400000">
          <a:off x="-236795" y="1645373"/>
          <a:ext cx="1578634" cy="110504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he-IL" sz="2400" b="1" kern="1200" dirty="0" smtClean="0">
              <a:solidFill>
                <a:srgbClr val="FF0000"/>
              </a:solidFill>
            </a:rPr>
            <a:t>2</a:t>
          </a:r>
          <a:endParaRPr lang="he-IL" sz="2400" b="1" kern="1200" dirty="0">
            <a:solidFill>
              <a:srgbClr val="FF0000"/>
            </a:solidFill>
          </a:endParaRPr>
        </a:p>
      </dsp:txBody>
      <dsp:txXfrm rot="-5400000">
        <a:off x="0" y="1961100"/>
        <a:ext cx="1105044" cy="473590"/>
      </dsp:txXfrm>
    </dsp:sp>
    <dsp:sp modelId="{96D30E7D-339B-4E74-BD95-1322C5FE9AE4}">
      <dsp:nvSpPr>
        <dsp:cNvPr id="0" name=""/>
        <dsp:cNvSpPr/>
      </dsp:nvSpPr>
      <dsp:spPr>
        <a:xfrm rot="5400000">
          <a:off x="3982815" y="-1491419"/>
          <a:ext cx="1026112" cy="678165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r" defTabSz="1066800" rtl="1">
            <a:lnSpc>
              <a:spcPct val="90000"/>
            </a:lnSpc>
            <a:spcBef>
              <a:spcPct val="0"/>
            </a:spcBef>
            <a:spcAft>
              <a:spcPct val="15000"/>
            </a:spcAft>
            <a:buChar char="••"/>
          </a:pPr>
          <a:r>
            <a:rPr lang="he-IL" sz="2400" kern="1200" dirty="0" smtClean="0">
              <a:latin typeface="David" panose="020E0502060401010101" pitchFamily="34" charset="-79"/>
              <a:cs typeface="David" panose="020E0502060401010101" pitchFamily="34" charset="-79"/>
            </a:rPr>
            <a:t>משחק קהות – בתחילת שיעור פנים-מול-פנים</a:t>
          </a:r>
          <a:endParaRPr lang="he-IL" sz="2400" kern="1200" dirty="0"/>
        </a:p>
      </dsp:txBody>
      <dsp:txXfrm rot="-5400000">
        <a:off x="1105044" y="1436443"/>
        <a:ext cx="6731564" cy="925930"/>
      </dsp:txXfrm>
    </dsp:sp>
    <dsp:sp modelId="{CB30DE7D-72DC-440C-82F7-4A3E0DC50A46}">
      <dsp:nvSpPr>
        <dsp:cNvPr id="0" name=""/>
        <dsp:cNvSpPr/>
      </dsp:nvSpPr>
      <dsp:spPr>
        <a:xfrm rot="5400000">
          <a:off x="-236795" y="3007440"/>
          <a:ext cx="1578634" cy="110504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he-IL" sz="2400" b="1" kern="1200" dirty="0" smtClean="0">
              <a:solidFill>
                <a:srgbClr val="FF0000"/>
              </a:solidFill>
            </a:rPr>
            <a:t>3</a:t>
          </a:r>
          <a:endParaRPr lang="he-IL" sz="2400" b="1" kern="1200" dirty="0">
            <a:solidFill>
              <a:srgbClr val="FF0000"/>
            </a:solidFill>
          </a:endParaRPr>
        </a:p>
      </dsp:txBody>
      <dsp:txXfrm rot="-5400000">
        <a:off x="0" y="3323167"/>
        <a:ext cx="1105044" cy="473590"/>
      </dsp:txXfrm>
    </dsp:sp>
    <dsp:sp modelId="{57B1AB77-78B2-4C8B-B108-8FDD9AD8EAD7}">
      <dsp:nvSpPr>
        <dsp:cNvPr id="0" name=""/>
        <dsp:cNvSpPr/>
      </dsp:nvSpPr>
      <dsp:spPr>
        <a:xfrm rot="5400000">
          <a:off x="3982815" y="-107126"/>
          <a:ext cx="1026112" cy="678165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r" defTabSz="1066800" rtl="1">
            <a:lnSpc>
              <a:spcPct val="90000"/>
            </a:lnSpc>
            <a:spcBef>
              <a:spcPct val="0"/>
            </a:spcBef>
            <a:spcAft>
              <a:spcPct val="15000"/>
            </a:spcAft>
            <a:buChar char="••"/>
          </a:pPr>
          <a:r>
            <a:rPr lang="he-IL" sz="2400" kern="1200" dirty="0" smtClean="0">
              <a:latin typeface="David" panose="020E0502060401010101" pitchFamily="34" charset="-79"/>
              <a:cs typeface="David" panose="020E0502060401010101" pitchFamily="34" charset="-79"/>
            </a:rPr>
            <a:t>ששה שיעורים פנים מול פנים שכללו עבודה בקבוצות קטנות, דפי תרגול, ושאלות מבחינות בגרות בנושא הנלמד, בליווי והדרכת המורה.</a:t>
          </a:r>
          <a:endParaRPr lang="he-IL" sz="2400" kern="1200" dirty="0"/>
        </a:p>
      </dsp:txBody>
      <dsp:txXfrm rot="-5400000">
        <a:off x="1105044" y="2820736"/>
        <a:ext cx="6731564" cy="9259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78ECF8-C3E2-4C7A-A111-713CFD6C5DEB}">
      <dsp:nvSpPr>
        <dsp:cNvPr id="0" name=""/>
        <dsp:cNvSpPr/>
      </dsp:nvSpPr>
      <dsp:spPr>
        <a:xfrm rot="4396374">
          <a:off x="1569621" y="1214008"/>
          <a:ext cx="5266561" cy="3672770"/>
        </a:xfrm>
        <a:prstGeom prst="swooshArrow">
          <a:avLst>
            <a:gd name="adj1" fmla="val 16310"/>
            <a:gd name="adj2" fmla="val 313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8D64D0-9DD8-49CA-AFB7-B04971E7D36C}">
      <dsp:nvSpPr>
        <dsp:cNvPr id="0" name=""/>
        <dsp:cNvSpPr/>
      </dsp:nvSpPr>
      <dsp:spPr>
        <a:xfrm>
          <a:off x="3364654" y="1576443"/>
          <a:ext cx="132997" cy="132997"/>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883F42-13CB-4CF2-B2F4-427FB3B62284}">
      <dsp:nvSpPr>
        <dsp:cNvPr id="0" name=""/>
        <dsp:cNvSpPr/>
      </dsp:nvSpPr>
      <dsp:spPr>
        <a:xfrm>
          <a:off x="4002186" y="2022411"/>
          <a:ext cx="132997" cy="132997"/>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F97ED8-5DC9-4BCE-AF00-C98A6B79C81C}">
      <dsp:nvSpPr>
        <dsp:cNvPr id="0" name=""/>
        <dsp:cNvSpPr/>
      </dsp:nvSpPr>
      <dsp:spPr>
        <a:xfrm>
          <a:off x="4539055" y="2542198"/>
          <a:ext cx="132997" cy="132997"/>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589596-8F8F-4CDD-BE7E-48234DF8BB9D}">
      <dsp:nvSpPr>
        <dsp:cNvPr id="0" name=""/>
        <dsp:cNvSpPr/>
      </dsp:nvSpPr>
      <dsp:spPr>
        <a:xfrm>
          <a:off x="196914" y="0"/>
          <a:ext cx="2483020"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50800" rIns="50800" bIns="50800" numCol="1" spcCol="1270" anchor="b" anchorCtr="0">
          <a:noAutofit/>
        </a:bodyPr>
        <a:lstStyle/>
        <a:p>
          <a:pPr lvl="0" algn="ctr" defTabSz="1778000" rtl="1">
            <a:lnSpc>
              <a:spcPct val="90000"/>
            </a:lnSpc>
            <a:spcBef>
              <a:spcPct val="0"/>
            </a:spcBef>
            <a:spcAft>
              <a:spcPct val="35000"/>
            </a:spcAft>
          </a:pPr>
          <a:r>
            <a:rPr lang="he-IL" sz="4000" kern="1200" dirty="0" smtClean="0">
              <a:solidFill>
                <a:srgbClr val="FF0000"/>
              </a:solidFill>
              <a:latin typeface="David" panose="020E0502060401010101" pitchFamily="34" charset="-79"/>
              <a:cs typeface="David" panose="020E0502060401010101" pitchFamily="34" charset="-79"/>
            </a:rPr>
            <a:t>1</a:t>
          </a:r>
          <a:r>
            <a:rPr lang="he-IL" sz="1900" kern="1200" dirty="0" smtClean="0">
              <a:latin typeface="David" panose="020E0502060401010101" pitchFamily="34" charset="-79"/>
              <a:cs typeface="David" panose="020E0502060401010101" pitchFamily="34" charset="-79"/>
            </a:rPr>
            <a:t>. התלמידים קיבלו הסבר על מהות הכיתה ההפוכה</a:t>
          </a:r>
          <a:endParaRPr lang="he-IL" sz="1900" kern="1200" dirty="0">
            <a:latin typeface="David" panose="020E0502060401010101" pitchFamily="34" charset="-79"/>
            <a:cs typeface="David" panose="020E0502060401010101" pitchFamily="34" charset="-79"/>
          </a:endParaRPr>
        </a:p>
      </dsp:txBody>
      <dsp:txXfrm>
        <a:off x="196914" y="0"/>
        <a:ext cx="2483020" cy="976126"/>
      </dsp:txXfrm>
    </dsp:sp>
    <dsp:sp modelId="{72C20BB5-AA88-45EF-A43A-DF2B2087C111}">
      <dsp:nvSpPr>
        <dsp:cNvPr id="0" name=""/>
        <dsp:cNvSpPr/>
      </dsp:nvSpPr>
      <dsp:spPr>
        <a:xfrm>
          <a:off x="3468465" y="913268"/>
          <a:ext cx="3758085"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he-IL" sz="3600" kern="1200" dirty="0" smtClean="0">
              <a:solidFill>
                <a:srgbClr val="FF0000"/>
              </a:solidFill>
              <a:latin typeface="David" panose="020E0502060401010101" pitchFamily="34" charset="-79"/>
              <a:cs typeface="David" panose="020E0502060401010101" pitchFamily="34" charset="-79"/>
            </a:rPr>
            <a:t>2</a:t>
          </a:r>
          <a:r>
            <a:rPr lang="he-IL" sz="1900" kern="1200" dirty="0" smtClean="0">
              <a:latin typeface="David" panose="020E0502060401010101" pitchFamily="34" charset="-79"/>
              <a:cs typeface="David" panose="020E0502060401010101" pitchFamily="34" charset="-79"/>
            </a:rPr>
            <a:t>. נפתחה תקשורת מורה-תלמיד</a:t>
          </a:r>
          <a:endParaRPr lang="he-IL" sz="1900" kern="1200" dirty="0">
            <a:latin typeface="David" panose="020E0502060401010101" pitchFamily="34" charset="-79"/>
            <a:cs typeface="David" panose="020E0502060401010101" pitchFamily="34" charset="-79"/>
          </a:endParaRPr>
        </a:p>
      </dsp:txBody>
      <dsp:txXfrm>
        <a:off x="3468465" y="913268"/>
        <a:ext cx="3758085" cy="976126"/>
      </dsp:txXfrm>
    </dsp:sp>
    <dsp:sp modelId="{2E711593-CAF6-457C-AAEF-D4B1A0A2C0B0}">
      <dsp:nvSpPr>
        <dsp:cNvPr id="0" name=""/>
        <dsp:cNvSpPr/>
      </dsp:nvSpPr>
      <dsp:spPr>
        <a:xfrm>
          <a:off x="956972" y="1826536"/>
          <a:ext cx="2214586"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he-IL" sz="3600" kern="1200" dirty="0" smtClean="0">
              <a:solidFill>
                <a:srgbClr val="FF0000"/>
              </a:solidFill>
              <a:latin typeface="David" panose="020E0502060401010101" pitchFamily="34" charset="-79"/>
              <a:cs typeface="David" panose="020E0502060401010101" pitchFamily="34" charset="-79"/>
            </a:rPr>
            <a:t>3</a:t>
          </a:r>
          <a:r>
            <a:rPr lang="he-IL" sz="1900" kern="1200" dirty="0" smtClean="0">
              <a:latin typeface="David" panose="020E0502060401010101" pitchFamily="34" charset="-79"/>
              <a:cs typeface="David" panose="020E0502060401010101" pitchFamily="34" charset="-79"/>
            </a:rPr>
            <a:t>. צולמו סרטונים קצרים</a:t>
          </a:r>
          <a:r>
            <a:rPr lang="en-US" sz="1900" kern="1200" dirty="0" smtClean="0">
              <a:latin typeface="David" panose="020E0502060401010101" pitchFamily="34" charset="-79"/>
              <a:cs typeface="David" panose="020E0502060401010101" pitchFamily="34" charset="-79"/>
            </a:rPr>
            <a:t> </a:t>
          </a:r>
          <a:r>
            <a:rPr lang="he-IL" sz="1900" kern="1200" dirty="0" smtClean="0">
              <a:latin typeface="David" panose="020E0502060401010101" pitchFamily="34" charset="-79"/>
              <a:cs typeface="David" panose="020E0502060401010101" pitchFamily="34" charset="-79"/>
            </a:rPr>
            <a:t> (4-13 ד</a:t>
          </a:r>
          <a:r>
            <a:rPr lang="en-US" sz="1900" kern="1200" dirty="0" smtClean="0">
              <a:latin typeface="David" panose="020E0502060401010101" pitchFamily="34" charset="-79"/>
              <a:cs typeface="David" panose="020E0502060401010101" pitchFamily="34" charset="-79"/>
            </a:rPr>
            <a:t>'</a:t>
          </a:r>
          <a:r>
            <a:rPr lang="he-IL" sz="1900" kern="1200" dirty="0" smtClean="0">
              <a:latin typeface="David" panose="020E0502060401010101" pitchFamily="34" charset="-79"/>
              <a:cs typeface="David" panose="020E0502060401010101" pitchFamily="34" charset="-79"/>
            </a:rPr>
            <a:t>)</a:t>
          </a:r>
          <a:endParaRPr lang="he-IL" sz="1900" kern="1200" dirty="0">
            <a:latin typeface="David" panose="020E0502060401010101" pitchFamily="34" charset="-79"/>
            <a:cs typeface="David" panose="020E0502060401010101" pitchFamily="34" charset="-79"/>
          </a:endParaRPr>
        </a:p>
      </dsp:txBody>
      <dsp:txXfrm>
        <a:off x="956972" y="1826536"/>
        <a:ext cx="2214586" cy="976126"/>
      </dsp:txXfrm>
    </dsp:sp>
    <dsp:sp modelId="{449E8D52-7796-408C-A640-CC44ABE435AA}">
      <dsp:nvSpPr>
        <dsp:cNvPr id="0" name=""/>
        <dsp:cNvSpPr/>
      </dsp:nvSpPr>
      <dsp:spPr>
        <a:xfrm>
          <a:off x="5003447" y="3116892"/>
          <a:ext cx="132997" cy="132997"/>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C03D4B-A4E7-4AFA-A8A7-DDAE949F3DBC}">
      <dsp:nvSpPr>
        <dsp:cNvPr id="0" name=""/>
        <dsp:cNvSpPr/>
      </dsp:nvSpPr>
      <dsp:spPr>
        <a:xfrm>
          <a:off x="6300191" y="3528393"/>
          <a:ext cx="2617238"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he-IL" sz="3600" kern="1200" dirty="0" smtClean="0">
              <a:solidFill>
                <a:srgbClr val="FF0000"/>
              </a:solidFill>
              <a:latin typeface="David" panose="020E0502060401010101" pitchFamily="34" charset="-79"/>
              <a:cs typeface="David" panose="020E0502060401010101" pitchFamily="34" charset="-79"/>
            </a:rPr>
            <a:t>6</a:t>
          </a:r>
          <a:r>
            <a:rPr lang="he-IL" sz="1900" kern="1200" dirty="0" smtClean="0">
              <a:latin typeface="David" panose="020E0502060401010101" pitchFamily="34" charset="-79"/>
              <a:cs typeface="David" panose="020E0502060401010101" pitchFamily="34" charset="-79"/>
            </a:rPr>
            <a:t>. לא היו שיעורי בית חוץ מצפיה בסרטונים </a:t>
          </a:r>
          <a:endParaRPr lang="he-IL" sz="1900" kern="1200" dirty="0">
            <a:latin typeface="David" panose="020E0502060401010101" pitchFamily="34" charset="-79"/>
            <a:cs typeface="David" panose="020E0502060401010101" pitchFamily="34" charset="-79"/>
          </a:endParaRPr>
        </a:p>
      </dsp:txBody>
      <dsp:txXfrm>
        <a:off x="6300191" y="3528393"/>
        <a:ext cx="2617238" cy="976126"/>
      </dsp:txXfrm>
    </dsp:sp>
    <dsp:sp modelId="{385E1CE4-0385-4819-8041-9B371E2C7B15}">
      <dsp:nvSpPr>
        <dsp:cNvPr id="0" name=""/>
        <dsp:cNvSpPr/>
      </dsp:nvSpPr>
      <dsp:spPr>
        <a:xfrm>
          <a:off x="1547680" y="3240357"/>
          <a:ext cx="3127129"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he-IL" sz="3600" kern="1200" dirty="0" smtClean="0">
              <a:solidFill>
                <a:srgbClr val="FF0000"/>
              </a:solidFill>
              <a:latin typeface="David" panose="020E0502060401010101" pitchFamily="34" charset="-79"/>
              <a:cs typeface="David" panose="020E0502060401010101" pitchFamily="34" charset="-79"/>
            </a:rPr>
            <a:t>5</a:t>
          </a:r>
          <a:r>
            <a:rPr lang="he-IL" sz="1900" kern="1200" dirty="0" smtClean="0">
              <a:latin typeface="David" panose="020E0502060401010101" pitchFamily="34" charset="-79"/>
              <a:cs typeface="David" panose="020E0502060401010101" pitchFamily="34" charset="-79"/>
            </a:rPr>
            <a:t>. נעשה משחק קהות בתחילת כל שבוע</a:t>
          </a:r>
          <a:endParaRPr lang="he-IL" sz="1900" kern="1200" dirty="0">
            <a:latin typeface="David" panose="020E0502060401010101" pitchFamily="34" charset="-79"/>
            <a:cs typeface="David" panose="020E0502060401010101" pitchFamily="34" charset="-79"/>
          </a:endParaRPr>
        </a:p>
      </dsp:txBody>
      <dsp:txXfrm>
        <a:off x="1547680" y="3240357"/>
        <a:ext cx="3127129" cy="976126"/>
      </dsp:txXfrm>
    </dsp:sp>
    <dsp:sp modelId="{986D8B27-B1F0-47D4-B84B-6B0B7D487103}">
      <dsp:nvSpPr>
        <dsp:cNvPr id="0" name=""/>
        <dsp:cNvSpPr/>
      </dsp:nvSpPr>
      <dsp:spPr>
        <a:xfrm>
          <a:off x="5377914" y="3703178"/>
          <a:ext cx="132997" cy="132997"/>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56ED6B-A194-4A07-ABD9-AC9DB02F4E48}">
      <dsp:nvSpPr>
        <dsp:cNvPr id="0" name=""/>
        <dsp:cNvSpPr/>
      </dsp:nvSpPr>
      <dsp:spPr>
        <a:xfrm>
          <a:off x="3851919" y="5124661"/>
          <a:ext cx="1946151"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he-IL" sz="3600" kern="1200" dirty="0" smtClean="0">
              <a:solidFill>
                <a:srgbClr val="FF0000"/>
              </a:solidFill>
              <a:latin typeface="David" panose="020E0502060401010101" pitchFamily="34" charset="-79"/>
              <a:cs typeface="David" panose="020E0502060401010101" pitchFamily="34" charset="-79"/>
            </a:rPr>
            <a:t>7</a:t>
          </a:r>
          <a:r>
            <a:rPr lang="he-IL" sz="1900" kern="1200" dirty="0" smtClean="0">
              <a:latin typeface="David" panose="020E0502060401010101" pitchFamily="34" charset="-79"/>
              <a:cs typeface="David" panose="020E0502060401010101" pitchFamily="34" charset="-79"/>
            </a:rPr>
            <a:t>. תלמידים מתקשים קיבלו תמיכה וליווי מהמורה בעת עבודה בקבוצות קטנות</a:t>
          </a:r>
          <a:endParaRPr lang="he-IL" sz="1900" kern="1200" dirty="0">
            <a:latin typeface="David" panose="020E0502060401010101" pitchFamily="34" charset="-79"/>
            <a:cs typeface="David" panose="020E0502060401010101" pitchFamily="34" charset="-79"/>
          </a:endParaRPr>
        </a:p>
      </dsp:txBody>
      <dsp:txXfrm>
        <a:off x="3851919" y="5124661"/>
        <a:ext cx="1946151" cy="976126"/>
      </dsp:txXfrm>
    </dsp:sp>
    <dsp:sp modelId="{E82388F8-2B83-4C06-8043-264833530F24}">
      <dsp:nvSpPr>
        <dsp:cNvPr id="0" name=""/>
        <dsp:cNvSpPr/>
      </dsp:nvSpPr>
      <dsp:spPr>
        <a:xfrm>
          <a:off x="4990590" y="2054862"/>
          <a:ext cx="3355433"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1600200" rtl="1">
            <a:lnSpc>
              <a:spcPct val="90000"/>
            </a:lnSpc>
            <a:spcBef>
              <a:spcPct val="0"/>
            </a:spcBef>
            <a:spcAft>
              <a:spcPct val="35000"/>
            </a:spcAft>
          </a:pPr>
          <a:r>
            <a:rPr lang="he-IL" sz="3600" kern="1200" dirty="0" smtClean="0">
              <a:solidFill>
                <a:srgbClr val="FF0000"/>
              </a:solidFill>
              <a:latin typeface="David" panose="020E0502060401010101" pitchFamily="34" charset="-79"/>
              <a:cs typeface="David" panose="020E0502060401010101" pitchFamily="34" charset="-79"/>
            </a:rPr>
            <a:t>4</a:t>
          </a:r>
          <a:r>
            <a:rPr lang="he-IL" sz="1900" kern="1200" dirty="0" smtClean="0">
              <a:solidFill>
                <a:srgbClr val="FF0000"/>
              </a:solidFill>
              <a:latin typeface="David" panose="020E0502060401010101" pitchFamily="34" charset="-79"/>
              <a:cs typeface="David" panose="020E0502060401010101" pitchFamily="34" charset="-79"/>
            </a:rPr>
            <a:t>. </a:t>
          </a:r>
          <a:r>
            <a:rPr lang="he-IL" sz="1900" kern="1200" dirty="0" smtClean="0">
              <a:latin typeface="David" panose="020E0502060401010101" pitchFamily="34" charset="-79"/>
              <a:cs typeface="David" panose="020E0502060401010101" pitchFamily="34" charset="-79"/>
            </a:rPr>
            <a:t>בעת הקלטת הסרטונים המורה דיברה עם התלמידים כאילו שהם נכחו מולה.</a:t>
          </a:r>
          <a:endParaRPr lang="he-IL" sz="1900" kern="1200" dirty="0">
            <a:latin typeface="David" panose="020E0502060401010101" pitchFamily="34" charset="-79"/>
            <a:cs typeface="David" panose="020E0502060401010101" pitchFamily="34" charset="-79"/>
          </a:endParaRPr>
        </a:p>
      </dsp:txBody>
      <dsp:txXfrm>
        <a:off x="4990590" y="2054862"/>
        <a:ext cx="3355433" cy="97612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C95C25-56A0-456D-A38D-50D75E41FE97}">
      <dsp:nvSpPr>
        <dsp:cNvPr id="0" name=""/>
        <dsp:cNvSpPr/>
      </dsp:nvSpPr>
      <dsp:spPr>
        <a:xfrm rot="5400000">
          <a:off x="1085484" y="-349189"/>
          <a:ext cx="2825150" cy="352808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לא מוגבלת בזמן ובמקום</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הסרטונים ניתנים לצפייה מחדש</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למידה בקצב אישי</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למידה במכוונות עצמית</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למידה באחריות התלמיד </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ריכוז גדול יותר</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שיטה יעילה לתלמידים שנעדרו מהשיעורים</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שיטה שמשלבת טכנולוגיה חדשנית</a:t>
          </a:r>
          <a:endParaRPr lang="he-IL" sz="2000" kern="1200" dirty="0">
            <a:latin typeface="David" panose="020E0502060401010101" pitchFamily="34" charset="-79"/>
            <a:cs typeface="David" panose="020E0502060401010101" pitchFamily="34" charset="-79"/>
          </a:endParaRPr>
        </a:p>
      </dsp:txBody>
      <dsp:txXfrm rot="-5400000">
        <a:off x="734019" y="140188"/>
        <a:ext cx="3390168" cy="2549326"/>
      </dsp:txXfrm>
    </dsp:sp>
    <dsp:sp modelId="{F6B913B6-D97C-41F2-AD9B-5CA62059BE95}">
      <dsp:nvSpPr>
        <dsp:cNvPr id="0" name=""/>
        <dsp:cNvSpPr/>
      </dsp:nvSpPr>
      <dsp:spPr>
        <a:xfrm>
          <a:off x="0" y="0"/>
          <a:ext cx="733472" cy="27693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1">
            <a:lnSpc>
              <a:spcPct val="90000"/>
            </a:lnSpc>
            <a:spcBef>
              <a:spcPct val="0"/>
            </a:spcBef>
            <a:spcAft>
              <a:spcPct val="35000"/>
            </a:spcAft>
          </a:pPr>
          <a:r>
            <a:rPr lang="he-IL" sz="1400" b="1" kern="1200" dirty="0" smtClean="0">
              <a:solidFill>
                <a:schemeClr val="tx1"/>
              </a:solidFill>
              <a:latin typeface="David" panose="020E0502060401010101" pitchFamily="34" charset="-79"/>
              <a:cs typeface="David" panose="020E0502060401010101" pitchFamily="34" charset="-79"/>
            </a:rPr>
            <a:t>יתרונות</a:t>
          </a:r>
        </a:p>
        <a:p>
          <a:pPr lvl="0" algn="ctr" defTabSz="622300" rtl="1">
            <a:lnSpc>
              <a:spcPct val="90000"/>
            </a:lnSpc>
            <a:spcBef>
              <a:spcPct val="0"/>
            </a:spcBef>
            <a:spcAft>
              <a:spcPct val="35000"/>
            </a:spcAft>
          </a:pPr>
          <a:endParaRPr lang="he-IL" sz="1400" b="1" kern="1200" dirty="0" smtClean="0">
            <a:solidFill>
              <a:schemeClr val="tx1"/>
            </a:solidFill>
            <a:latin typeface="David" panose="020E0502060401010101" pitchFamily="34" charset="-79"/>
            <a:cs typeface="David" panose="020E0502060401010101" pitchFamily="34" charset="-79"/>
          </a:endParaRPr>
        </a:p>
        <a:p>
          <a:pPr lvl="0" algn="ctr" defTabSz="622300" rtl="1">
            <a:lnSpc>
              <a:spcPct val="90000"/>
            </a:lnSpc>
            <a:spcBef>
              <a:spcPct val="0"/>
            </a:spcBef>
            <a:spcAft>
              <a:spcPct val="35000"/>
            </a:spcAft>
          </a:pPr>
          <a:r>
            <a:rPr lang="he-IL" sz="1400" b="1" kern="1200" dirty="0" smtClean="0">
              <a:solidFill>
                <a:schemeClr val="tx1"/>
              </a:solidFill>
              <a:latin typeface="David" panose="020E0502060401010101" pitchFamily="34" charset="-79"/>
              <a:cs typeface="David" panose="020E0502060401010101" pitchFamily="34" charset="-79"/>
            </a:rPr>
            <a:t>(+)</a:t>
          </a:r>
          <a:endParaRPr lang="he-IL" sz="1400" b="1" kern="1200" dirty="0">
            <a:solidFill>
              <a:schemeClr val="tx1"/>
            </a:solidFill>
            <a:latin typeface="David" panose="020E0502060401010101" pitchFamily="34" charset="-79"/>
            <a:cs typeface="David" panose="020E0502060401010101" pitchFamily="34" charset="-79"/>
          </a:endParaRPr>
        </a:p>
      </dsp:txBody>
      <dsp:txXfrm>
        <a:off x="35805" y="35805"/>
        <a:ext cx="661862" cy="2697735"/>
      </dsp:txXfrm>
    </dsp:sp>
    <dsp:sp modelId="{37E00779-6E6A-4D71-88FC-2943145D9948}">
      <dsp:nvSpPr>
        <dsp:cNvPr id="0" name=""/>
        <dsp:cNvSpPr/>
      </dsp:nvSpPr>
      <dsp:spPr>
        <a:xfrm rot="5400000">
          <a:off x="996728" y="2801473"/>
          <a:ext cx="2890128" cy="334968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לא ניתן להפנות שאלות למורה באופן מיידי אחרי הסרטונים</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אין קשר עין עם המורה</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מוטיבציה נמוכה יותר</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אין דיונים במליאה לאחר הסרטון</a:t>
          </a:r>
          <a:endParaRPr lang="he-IL" sz="2000" kern="1200" dirty="0">
            <a:latin typeface="David" panose="020E0502060401010101" pitchFamily="34" charset="-79"/>
            <a:cs typeface="David" panose="020E0502060401010101" pitchFamily="34" charset="-79"/>
          </a:endParaRPr>
        </a:p>
        <a:p>
          <a:pPr marL="228600" lvl="1" indent="-228600" algn="r" defTabSz="889000" rtl="1">
            <a:lnSpc>
              <a:spcPct val="90000"/>
            </a:lnSpc>
            <a:spcBef>
              <a:spcPct val="0"/>
            </a:spcBef>
            <a:spcAft>
              <a:spcPct val="15000"/>
            </a:spcAft>
            <a:buChar char="••"/>
          </a:pPr>
          <a:r>
            <a:rPr lang="he-IL" sz="2000" kern="1200" dirty="0" smtClean="0">
              <a:latin typeface="David" panose="020E0502060401010101" pitchFamily="34" charset="-79"/>
              <a:cs typeface="David" panose="020E0502060401010101" pitchFamily="34" charset="-79"/>
            </a:rPr>
            <a:t>חלק מהתלמידים עלולים לא לראות את הסרטונים</a:t>
          </a:r>
          <a:endParaRPr lang="he-IL" sz="2000" kern="1200" dirty="0">
            <a:latin typeface="David" panose="020E0502060401010101" pitchFamily="34" charset="-79"/>
            <a:cs typeface="David" panose="020E0502060401010101" pitchFamily="34" charset="-79"/>
          </a:endParaRPr>
        </a:p>
      </dsp:txBody>
      <dsp:txXfrm rot="-5400000">
        <a:off x="766948" y="3172337"/>
        <a:ext cx="3208605" cy="2607960"/>
      </dsp:txXfrm>
    </dsp:sp>
    <dsp:sp modelId="{82D68B44-40A1-4CA8-8CB5-592127ED4A02}">
      <dsp:nvSpPr>
        <dsp:cNvPr id="0" name=""/>
        <dsp:cNvSpPr/>
      </dsp:nvSpPr>
      <dsp:spPr>
        <a:xfrm>
          <a:off x="546" y="3009866"/>
          <a:ext cx="766110" cy="29092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1">
            <a:lnSpc>
              <a:spcPct val="90000"/>
            </a:lnSpc>
            <a:spcBef>
              <a:spcPct val="0"/>
            </a:spcBef>
            <a:spcAft>
              <a:spcPct val="35000"/>
            </a:spcAft>
          </a:pPr>
          <a:r>
            <a:rPr lang="he-IL" sz="1400" b="1" kern="1200" dirty="0" smtClean="0">
              <a:solidFill>
                <a:schemeClr val="tx1"/>
              </a:solidFill>
              <a:latin typeface="David" panose="020E0502060401010101" pitchFamily="34" charset="-79"/>
              <a:cs typeface="David" panose="020E0502060401010101" pitchFamily="34" charset="-79"/>
            </a:rPr>
            <a:t>חסרונות</a:t>
          </a:r>
        </a:p>
        <a:p>
          <a:pPr lvl="0" algn="ctr" defTabSz="622300" rtl="1">
            <a:lnSpc>
              <a:spcPct val="90000"/>
            </a:lnSpc>
            <a:spcBef>
              <a:spcPct val="0"/>
            </a:spcBef>
            <a:spcAft>
              <a:spcPct val="35000"/>
            </a:spcAft>
          </a:pPr>
          <a:r>
            <a:rPr lang="he-IL" sz="1400" b="1" kern="1200" dirty="0" smtClean="0">
              <a:solidFill>
                <a:schemeClr val="tx1"/>
              </a:solidFill>
              <a:latin typeface="David" panose="020E0502060401010101" pitchFamily="34" charset="-79"/>
              <a:cs typeface="David" panose="020E0502060401010101" pitchFamily="34" charset="-79"/>
            </a:rPr>
            <a:t>(-) </a:t>
          </a:r>
          <a:endParaRPr lang="he-IL" sz="1400" b="1" kern="1200" dirty="0">
            <a:solidFill>
              <a:schemeClr val="tx1"/>
            </a:solidFill>
            <a:latin typeface="David" panose="020E0502060401010101" pitchFamily="34" charset="-79"/>
            <a:cs typeface="David" panose="020E0502060401010101" pitchFamily="34" charset="-79"/>
          </a:endParaRPr>
        </a:p>
      </dsp:txBody>
      <dsp:txXfrm>
        <a:off x="37944" y="3047264"/>
        <a:ext cx="691314" cy="283444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C95C25-56A0-456D-A38D-50D75E41FE97}">
      <dsp:nvSpPr>
        <dsp:cNvPr id="0" name=""/>
        <dsp:cNvSpPr/>
      </dsp:nvSpPr>
      <dsp:spPr>
        <a:xfrm rot="5400000">
          <a:off x="1116502" y="-408160"/>
          <a:ext cx="2576679" cy="339715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r" defTabSz="622300" rtl="1">
            <a:lnSpc>
              <a:spcPct val="90000"/>
            </a:lnSpc>
            <a:spcBef>
              <a:spcPct val="0"/>
            </a:spcBef>
            <a:spcAft>
              <a:spcPct val="15000"/>
            </a:spcAft>
            <a:buChar char="••"/>
          </a:pPr>
          <a:r>
            <a:rPr lang="he-IL" sz="1400" kern="1200" dirty="0" smtClean="0">
              <a:latin typeface="David" panose="020E0502060401010101" pitchFamily="34" charset="-79"/>
              <a:cs typeface="David" panose="020E0502060401010101" pitchFamily="34" charset="-79"/>
            </a:rPr>
            <a:t>מעודדת שיתופיות</a:t>
          </a:r>
          <a:endParaRPr lang="he-IL" sz="1400" kern="1200" dirty="0">
            <a:latin typeface="David" panose="020E0502060401010101" pitchFamily="34" charset="-79"/>
            <a:cs typeface="David" panose="020E0502060401010101" pitchFamily="34" charset="-79"/>
          </a:endParaRPr>
        </a:p>
        <a:p>
          <a:pPr marL="114300" lvl="1" indent="-114300" algn="r" defTabSz="622300" rtl="1">
            <a:lnSpc>
              <a:spcPct val="90000"/>
            </a:lnSpc>
            <a:spcBef>
              <a:spcPct val="0"/>
            </a:spcBef>
            <a:spcAft>
              <a:spcPct val="15000"/>
            </a:spcAft>
            <a:buChar char="••"/>
          </a:pPr>
          <a:r>
            <a:rPr lang="he-IL" sz="1400" kern="1200" dirty="0" smtClean="0">
              <a:latin typeface="David" panose="020E0502060401010101" pitchFamily="34" charset="-79"/>
              <a:cs typeface="David" panose="020E0502060401010101" pitchFamily="34" charset="-79"/>
            </a:rPr>
            <a:t>תורמת לפיתוח מיומנויות קוגניטיביות</a:t>
          </a:r>
          <a:endParaRPr lang="he-IL" sz="1400" kern="1200" dirty="0">
            <a:latin typeface="David" panose="020E0502060401010101" pitchFamily="34" charset="-79"/>
            <a:cs typeface="David" panose="020E0502060401010101" pitchFamily="34" charset="-79"/>
          </a:endParaRPr>
        </a:p>
        <a:p>
          <a:pPr marL="114300" lvl="1" indent="-114300" algn="r" defTabSz="622300" rtl="1">
            <a:lnSpc>
              <a:spcPct val="90000"/>
            </a:lnSpc>
            <a:spcBef>
              <a:spcPct val="0"/>
            </a:spcBef>
            <a:spcAft>
              <a:spcPct val="15000"/>
            </a:spcAft>
            <a:buChar char="••"/>
          </a:pPr>
          <a:r>
            <a:rPr lang="he-IL" sz="1400" kern="1200" dirty="0" smtClean="0">
              <a:latin typeface="David" panose="020E0502060401010101" pitchFamily="34" charset="-79"/>
              <a:cs typeface="David" panose="020E0502060401010101" pitchFamily="34" charset="-79"/>
            </a:rPr>
            <a:t>תורמת לפיתוח מיומנויות חברתיות</a:t>
          </a:r>
          <a:endParaRPr lang="he-IL" sz="1400" kern="1200" dirty="0">
            <a:latin typeface="David" panose="020E0502060401010101" pitchFamily="34" charset="-79"/>
            <a:cs typeface="David" panose="020E0502060401010101" pitchFamily="34" charset="-79"/>
          </a:endParaRPr>
        </a:p>
      </dsp:txBody>
      <dsp:txXfrm rot="-5400000">
        <a:off x="706267" y="127858"/>
        <a:ext cx="3271367" cy="2325113"/>
      </dsp:txXfrm>
    </dsp:sp>
    <dsp:sp modelId="{F6B913B6-D97C-41F2-AD9B-5CA62059BE95}">
      <dsp:nvSpPr>
        <dsp:cNvPr id="0" name=""/>
        <dsp:cNvSpPr/>
      </dsp:nvSpPr>
      <dsp:spPr>
        <a:xfrm>
          <a:off x="0" y="0"/>
          <a:ext cx="706253" cy="25257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1">
            <a:lnSpc>
              <a:spcPct val="90000"/>
            </a:lnSpc>
            <a:spcBef>
              <a:spcPct val="0"/>
            </a:spcBef>
            <a:spcAft>
              <a:spcPct val="35000"/>
            </a:spcAft>
          </a:pPr>
          <a:r>
            <a:rPr lang="he-IL" sz="1400" b="1" kern="1200" dirty="0" smtClean="0">
              <a:solidFill>
                <a:schemeClr val="tx1"/>
              </a:solidFill>
              <a:latin typeface="David" panose="020E0502060401010101" pitchFamily="34" charset="-79"/>
              <a:cs typeface="David" panose="020E0502060401010101" pitchFamily="34" charset="-79"/>
            </a:rPr>
            <a:t>יתרונות</a:t>
          </a:r>
        </a:p>
        <a:p>
          <a:pPr lvl="0" algn="ctr" defTabSz="622300" rtl="1">
            <a:lnSpc>
              <a:spcPct val="90000"/>
            </a:lnSpc>
            <a:spcBef>
              <a:spcPct val="0"/>
            </a:spcBef>
            <a:spcAft>
              <a:spcPct val="35000"/>
            </a:spcAft>
          </a:pPr>
          <a:r>
            <a:rPr lang="he-IL" sz="1400" b="1" kern="1200" dirty="0" smtClean="0">
              <a:solidFill>
                <a:schemeClr val="tx1"/>
              </a:solidFill>
              <a:latin typeface="David" panose="020E0502060401010101" pitchFamily="34" charset="-79"/>
              <a:cs typeface="David" panose="020E0502060401010101" pitchFamily="34" charset="-79"/>
            </a:rPr>
            <a:t>(+)</a:t>
          </a:r>
          <a:endParaRPr lang="he-IL" sz="1400" b="1" kern="1200" dirty="0">
            <a:solidFill>
              <a:schemeClr val="tx1"/>
            </a:solidFill>
            <a:latin typeface="David" panose="020E0502060401010101" pitchFamily="34" charset="-79"/>
            <a:cs typeface="David" panose="020E0502060401010101" pitchFamily="34" charset="-79"/>
          </a:endParaRPr>
        </a:p>
      </dsp:txBody>
      <dsp:txXfrm>
        <a:off x="34476" y="34476"/>
        <a:ext cx="637301" cy="2456830"/>
      </dsp:txXfrm>
    </dsp:sp>
    <dsp:sp modelId="{37E00779-6E6A-4D71-88FC-2943145D9948}">
      <dsp:nvSpPr>
        <dsp:cNvPr id="0" name=""/>
        <dsp:cNvSpPr/>
      </dsp:nvSpPr>
      <dsp:spPr>
        <a:xfrm rot="5400000">
          <a:off x="1173640" y="2407372"/>
          <a:ext cx="2532671" cy="332893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r" defTabSz="622300" rtl="1">
            <a:lnSpc>
              <a:spcPct val="90000"/>
            </a:lnSpc>
            <a:spcBef>
              <a:spcPct val="0"/>
            </a:spcBef>
            <a:spcAft>
              <a:spcPct val="15000"/>
            </a:spcAft>
            <a:buChar char="••"/>
          </a:pPr>
          <a:r>
            <a:rPr lang="he-IL" sz="1400" kern="1200" dirty="0" smtClean="0">
              <a:latin typeface="David" panose="020E0502060401010101" pitchFamily="34" charset="-79"/>
              <a:cs typeface="David" panose="020E0502060401010101" pitchFamily="34" charset="-79"/>
            </a:rPr>
            <a:t>אורכת יותר זמן בהשוואה לעבודה יחידנית</a:t>
          </a:r>
          <a:endParaRPr lang="he-IL" sz="1400" kern="1200" dirty="0">
            <a:latin typeface="David" panose="020E0502060401010101" pitchFamily="34" charset="-79"/>
            <a:cs typeface="David" panose="020E0502060401010101" pitchFamily="34" charset="-79"/>
          </a:endParaRPr>
        </a:p>
        <a:p>
          <a:pPr marL="114300" lvl="1" indent="-114300" algn="r" defTabSz="622300" rtl="1">
            <a:lnSpc>
              <a:spcPct val="90000"/>
            </a:lnSpc>
            <a:spcBef>
              <a:spcPct val="0"/>
            </a:spcBef>
            <a:spcAft>
              <a:spcPct val="15000"/>
            </a:spcAft>
            <a:buChar char="••"/>
          </a:pPr>
          <a:r>
            <a:rPr lang="he-IL" sz="1400" kern="1200" dirty="0" smtClean="0">
              <a:latin typeface="David" panose="020E0502060401010101" pitchFamily="34" charset="-79"/>
              <a:cs typeface="David" panose="020E0502060401010101" pitchFamily="34" charset="-79"/>
            </a:rPr>
            <a:t>מאפשרת את תופעת "</a:t>
          </a:r>
          <a:r>
            <a:rPr lang="he-IL" sz="1400" kern="1200" dirty="0" err="1" smtClean="0">
              <a:latin typeface="David" panose="020E0502060401010101" pitchFamily="34" charset="-79"/>
              <a:cs typeface="David" panose="020E0502060401010101" pitchFamily="34" charset="-79"/>
            </a:rPr>
            <a:t>התרמפיסט</a:t>
          </a:r>
          <a:r>
            <a:rPr lang="he-IL" sz="1400" kern="1200" dirty="0" smtClean="0">
              <a:latin typeface="David" panose="020E0502060401010101" pitchFamily="34" charset="-79"/>
              <a:cs typeface="David" panose="020E0502060401010101" pitchFamily="34" charset="-79"/>
            </a:rPr>
            <a:t>"</a:t>
          </a:r>
          <a:endParaRPr lang="he-IL" sz="1400" kern="1200" dirty="0">
            <a:latin typeface="David" panose="020E0502060401010101" pitchFamily="34" charset="-79"/>
            <a:cs typeface="David" panose="020E0502060401010101" pitchFamily="34" charset="-79"/>
          </a:endParaRPr>
        </a:p>
      </dsp:txBody>
      <dsp:txXfrm rot="-5400000">
        <a:off x="775511" y="2929137"/>
        <a:ext cx="3205296" cy="2285401"/>
      </dsp:txXfrm>
    </dsp:sp>
    <dsp:sp modelId="{82D68B44-40A1-4CA8-8CB5-592127ED4A02}">
      <dsp:nvSpPr>
        <dsp:cNvPr id="0" name=""/>
        <dsp:cNvSpPr/>
      </dsp:nvSpPr>
      <dsp:spPr>
        <a:xfrm>
          <a:off x="14" y="2745150"/>
          <a:ext cx="775495" cy="26533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1">
            <a:lnSpc>
              <a:spcPct val="90000"/>
            </a:lnSpc>
            <a:spcBef>
              <a:spcPct val="0"/>
            </a:spcBef>
            <a:spcAft>
              <a:spcPct val="35000"/>
            </a:spcAft>
          </a:pPr>
          <a:r>
            <a:rPr lang="he-IL" sz="1400" b="1" kern="1200" dirty="0" smtClean="0">
              <a:solidFill>
                <a:schemeClr val="tx1"/>
              </a:solidFill>
              <a:latin typeface="David" panose="020E0502060401010101" pitchFamily="34" charset="-79"/>
              <a:cs typeface="David" panose="020E0502060401010101" pitchFamily="34" charset="-79"/>
            </a:rPr>
            <a:t>חסרונות</a:t>
          </a:r>
        </a:p>
        <a:p>
          <a:pPr lvl="0" algn="ctr" defTabSz="622300" rtl="1">
            <a:lnSpc>
              <a:spcPct val="90000"/>
            </a:lnSpc>
            <a:spcBef>
              <a:spcPct val="0"/>
            </a:spcBef>
            <a:spcAft>
              <a:spcPct val="35000"/>
            </a:spcAft>
          </a:pPr>
          <a:r>
            <a:rPr lang="he-IL" sz="1400" b="1" kern="1200" dirty="0" smtClean="0">
              <a:solidFill>
                <a:schemeClr val="tx1"/>
              </a:solidFill>
              <a:latin typeface="David" panose="020E0502060401010101" pitchFamily="34" charset="-79"/>
              <a:cs typeface="David" panose="020E0502060401010101" pitchFamily="34" charset="-79"/>
            </a:rPr>
            <a:t>(-) </a:t>
          </a:r>
          <a:endParaRPr lang="he-IL" sz="1400" b="1" kern="1200" dirty="0">
            <a:solidFill>
              <a:schemeClr val="tx1"/>
            </a:solidFill>
            <a:latin typeface="David" panose="020E0502060401010101" pitchFamily="34" charset="-79"/>
            <a:cs typeface="David" panose="020E0502060401010101" pitchFamily="34" charset="-79"/>
          </a:endParaRPr>
        </a:p>
      </dsp:txBody>
      <dsp:txXfrm>
        <a:off x="37871" y="2783007"/>
        <a:ext cx="699781" cy="25776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C9A7423-4772-4175-8E6D-1E11F7166652}" type="datetimeFigureOut">
              <a:rPr lang="he-IL" smtClean="0"/>
              <a:pPr/>
              <a:t>י"ב/תמוז/תשע"ח</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1367E5F-71A3-45E9-8A42-468BF1B7F6D5}" type="slidenum">
              <a:rPr lang="he-IL" smtClean="0"/>
              <a:pPr/>
              <a:t>‹#›</a:t>
            </a:fld>
            <a:endParaRPr lang="he-IL"/>
          </a:p>
        </p:txBody>
      </p:sp>
    </p:spTree>
    <p:extLst>
      <p:ext uri="{BB962C8B-B14F-4D97-AF65-F5344CB8AC3E}">
        <p14:creationId xmlns:p14="http://schemas.microsoft.com/office/powerpoint/2010/main" val="206899690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01367E5F-71A3-45E9-8A42-468BF1B7F6D5}" type="slidenum">
              <a:rPr lang="he-IL" smtClean="0"/>
              <a:pPr/>
              <a:t>1</a:t>
            </a:fld>
            <a:endParaRPr lang="he-IL"/>
          </a:p>
        </p:txBody>
      </p:sp>
    </p:spTree>
    <p:extLst>
      <p:ext uri="{BB962C8B-B14F-4D97-AF65-F5344CB8AC3E}">
        <p14:creationId xmlns:p14="http://schemas.microsoft.com/office/powerpoint/2010/main" val="3779120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he-IL" dirty="0" smtClean="0"/>
              <a:t>המשוב המילולי שנכתב על ידי התלמידים קודד לקודים,</a:t>
            </a:r>
            <a:r>
              <a:rPr lang="he-IL" baseline="0" dirty="0" smtClean="0"/>
              <a:t> ונעשתה לו קטגוריזציה ל 5 קטגוריות. </a:t>
            </a:r>
            <a:endParaRPr lang="he-IL" dirty="0"/>
          </a:p>
        </p:txBody>
      </p:sp>
      <p:sp>
        <p:nvSpPr>
          <p:cNvPr id="4" name="מציין מיקום של מספר שקופית 3"/>
          <p:cNvSpPr>
            <a:spLocks noGrp="1"/>
          </p:cNvSpPr>
          <p:nvPr>
            <p:ph type="sldNum" sz="quarter" idx="10"/>
          </p:nvPr>
        </p:nvSpPr>
        <p:spPr/>
        <p:txBody>
          <a:bodyPr/>
          <a:lstStyle/>
          <a:p>
            <a:fld id="{01367E5F-71A3-45E9-8A42-468BF1B7F6D5}" type="slidenum">
              <a:rPr lang="he-IL" smtClean="0"/>
              <a:pPr/>
              <a:t>18</a:t>
            </a:fld>
            <a:endParaRPr lang="he-I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01367E5F-71A3-45E9-8A42-468BF1B7F6D5}" type="slidenum">
              <a:rPr lang="he-IL" smtClean="0"/>
              <a:pPr/>
              <a:t>19</a:t>
            </a:fld>
            <a:endParaRPr lang="he-I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01367E5F-71A3-45E9-8A42-468BF1B7F6D5}" type="slidenum">
              <a:rPr lang="he-IL" smtClean="0"/>
              <a:pPr/>
              <a:t>20</a:t>
            </a:fld>
            <a:endParaRPr lang="he-IL"/>
          </a:p>
        </p:txBody>
      </p:sp>
    </p:spTree>
    <p:extLst>
      <p:ext uri="{BB962C8B-B14F-4D97-AF65-F5344CB8AC3E}">
        <p14:creationId xmlns:p14="http://schemas.microsoft.com/office/powerpoint/2010/main" val="3443551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01367E5F-71A3-45E9-8A42-468BF1B7F6D5}" type="slidenum">
              <a:rPr lang="he-IL" smtClean="0"/>
              <a:pPr/>
              <a:t>24</a:t>
            </a:fld>
            <a:endParaRPr lang="he-IL"/>
          </a:p>
        </p:txBody>
      </p:sp>
    </p:spTree>
    <p:extLst>
      <p:ext uri="{BB962C8B-B14F-4D97-AF65-F5344CB8AC3E}">
        <p14:creationId xmlns:p14="http://schemas.microsoft.com/office/powerpoint/2010/main" val="108825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he-IL" dirty="0" smtClean="0"/>
              <a:t>הגדרת</a:t>
            </a:r>
            <a:r>
              <a:rPr lang="he-IL" baseline="0" dirty="0" smtClean="0"/>
              <a:t> כיתה הפוכה </a:t>
            </a:r>
            <a:endParaRPr lang="he-IL" dirty="0"/>
          </a:p>
        </p:txBody>
      </p:sp>
      <p:sp>
        <p:nvSpPr>
          <p:cNvPr id="4" name="מציין מיקום של מספר שקופית 3"/>
          <p:cNvSpPr>
            <a:spLocks noGrp="1"/>
          </p:cNvSpPr>
          <p:nvPr>
            <p:ph type="sldNum" sz="quarter" idx="10"/>
          </p:nvPr>
        </p:nvSpPr>
        <p:spPr/>
        <p:txBody>
          <a:bodyPr/>
          <a:lstStyle/>
          <a:p>
            <a:fld id="{01367E5F-71A3-45E9-8A42-468BF1B7F6D5}" type="slidenum">
              <a:rPr lang="he-IL" smtClean="0"/>
              <a:pPr/>
              <a:t>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he-IL" dirty="0" smtClean="0"/>
              <a:t>רציונל..כיתה הפוכה...בשביל</a:t>
            </a:r>
            <a:r>
              <a:rPr lang="he-IL" baseline="0" dirty="0" smtClean="0"/>
              <a:t> מה? </a:t>
            </a:r>
            <a:endParaRPr lang="he-IL" dirty="0"/>
          </a:p>
        </p:txBody>
      </p:sp>
      <p:sp>
        <p:nvSpPr>
          <p:cNvPr id="4" name="מציין מיקום של מספר שקופית 3"/>
          <p:cNvSpPr>
            <a:spLocks noGrp="1"/>
          </p:cNvSpPr>
          <p:nvPr>
            <p:ph type="sldNum" sz="quarter" idx="10"/>
          </p:nvPr>
        </p:nvSpPr>
        <p:spPr/>
        <p:txBody>
          <a:bodyPr/>
          <a:lstStyle/>
          <a:p>
            <a:fld id="{01367E5F-71A3-45E9-8A42-468BF1B7F6D5}" type="slidenum">
              <a:rPr lang="he-IL" smtClean="0"/>
              <a:pPr/>
              <a:t>4</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he-IL" dirty="0" smtClean="0"/>
              <a:t>סקירה</a:t>
            </a:r>
            <a:r>
              <a:rPr lang="he-IL" baseline="0" dirty="0" smtClean="0"/>
              <a:t> ספרותית</a:t>
            </a:r>
            <a:endParaRPr lang="he-IL" dirty="0"/>
          </a:p>
        </p:txBody>
      </p:sp>
      <p:sp>
        <p:nvSpPr>
          <p:cNvPr id="4" name="מציין מיקום של מספר שקופית 3"/>
          <p:cNvSpPr>
            <a:spLocks noGrp="1"/>
          </p:cNvSpPr>
          <p:nvPr>
            <p:ph type="sldNum" sz="quarter" idx="10"/>
          </p:nvPr>
        </p:nvSpPr>
        <p:spPr/>
        <p:txBody>
          <a:bodyPr/>
          <a:lstStyle/>
          <a:p>
            <a:fld id="{01367E5F-71A3-45E9-8A42-468BF1B7F6D5}" type="slidenum">
              <a:rPr lang="he-IL" smtClean="0"/>
              <a:pPr/>
              <a:t>5</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algn="r"/>
            <a:r>
              <a:rPr lang="he-IL" dirty="0" smtClean="0"/>
              <a:t>יתרונות של הכיתה ההפוכה לפי הספרות המחקרית</a:t>
            </a:r>
            <a:endParaRPr lang="he-IL" dirty="0"/>
          </a:p>
        </p:txBody>
      </p:sp>
      <p:sp>
        <p:nvSpPr>
          <p:cNvPr id="4" name="מציין מיקום של מספר שקופית 3"/>
          <p:cNvSpPr>
            <a:spLocks noGrp="1"/>
          </p:cNvSpPr>
          <p:nvPr>
            <p:ph type="sldNum" sz="quarter" idx="10"/>
          </p:nvPr>
        </p:nvSpPr>
        <p:spPr/>
        <p:txBody>
          <a:bodyPr/>
          <a:lstStyle/>
          <a:p>
            <a:fld id="{549A5091-4825-4E28-B9B2-F7BA05931620}" type="slidenum">
              <a:rPr lang="he-IL" smtClean="0"/>
              <a:pPr/>
              <a:t>6</a:t>
            </a:fld>
            <a:endParaRPr lang="he-IL"/>
          </a:p>
        </p:txBody>
      </p:sp>
    </p:spTree>
    <p:extLst>
      <p:ext uri="{BB962C8B-B14F-4D97-AF65-F5344CB8AC3E}">
        <p14:creationId xmlns:p14="http://schemas.microsoft.com/office/powerpoint/2010/main" val="2204493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marL="457200" indent="-457200">
              <a:buFont typeface="Wingdings" pitchFamily="2" charset="2"/>
              <a:buNone/>
            </a:pPr>
            <a:r>
              <a:rPr lang="he-IL" dirty="0" smtClean="0"/>
              <a:t>התיאוריה  החברתית-תרבותית של </a:t>
            </a:r>
            <a:r>
              <a:rPr lang="he-IL" dirty="0" err="1" smtClean="0"/>
              <a:t>ויגוצקי</a:t>
            </a:r>
            <a:r>
              <a:rPr lang="he-IL" dirty="0" smtClean="0"/>
              <a:t> מניחה שהתפתחות קוגניטיבית היא תהליך הנמשך כל החיים. </a:t>
            </a:r>
          </a:p>
          <a:p>
            <a:pPr marL="457200" indent="-457200">
              <a:buFont typeface="Wingdings" pitchFamily="2" charset="2"/>
              <a:buNone/>
            </a:pPr>
            <a:r>
              <a:rPr lang="he-IL" dirty="0" smtClean="0"/>
              <a:t>למידה והתפתחות הן תהליכים חברתיים במהותם המתרחשים בעיקר על ידי אינטראקציה חברתית, שמתרחשת תמיד בתוך קונטקסט תרבותי מסוים המספק</a:t>
            </a:r>
            <a:r>
              <a:rPr lang="he-IL" baseline="0" dirty="0" smtClean="0"/>
              <a:t> </a:t>
            </a:r>
            <a:r>
              <a:rPr lang="he-IL" dirty="0" smtClean="0"/>
              <a:t>משמעות. </a:t>
            </a:r>
          </a:p>
          <a:p>
            <a:pPr marL="457200" indent="-457200">
              <a:buFont typeface="Wingdings" pitchFamily="2" charset="2"/>
              <a:buChar char="ü"/>
            </a:pPr>
            <a:r>
              <a:rPr lang="he-IL" dirty="0" smtClean="0"/>
              <a:t>לתיאוריה של </a:t>
            </a:r>
            <a:r>
              <a:rPr lang="he-IL" dirty="0" err="1" smtClean="0"/>
              <a:t>ויגוצקי</a:t>
            </a:r>
            <a:r>
              <a:rPr lang="he-IL" dirty="0" smtClean="0"/>
              <a:t> יש משמעות בחינוך, היא שמה דגש מרכזי על אינטראקציות חברתיות: מורה-תלמיד, </a:t>
            </a:r>
            <a:r>
              <a:rPr lang="he-IL" dirty="0" err="1" smtClean="0"/>
              <a:t>תלמיד</a:t>
            </a:r>
            <a:r>
              <a:rPr lang="he-IL" dirty="0" smtClean="0"/>
              <a:t>-</a:t>
            </a:r>
            <a:r>
              <a:rPr lang="he-IL" dirty="0" err="1" smtClean="0"/>
              <a:t>תלמיד</a:t>
            </a:r>
            <a:r>
              <a:rPr lang="he-IL" dirty="0" smtClean="0"/>
              <a:t>. וגם ,דגש על תפקיד המורה כמתווך ומנחה. </a:t>
            </a:r>
          </a:p>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תיאוריה זו רואה חשיבות גדולה למתן משימות בתוך איזור ההתפתחות הקרובה </a:t>
            </a:r>
            <a:r>
              <a:rPr lang="en-US" dirty="0" smtClean="0"/>
              <a:t>ZPD</a:t>
            </a:r>
            <a:r>
              <a:rPr lang="he-IL" dirty="0" smtClean="0"/>
              <a:t>. בנוסף, העברת האחריות ללומד עם התפתחות היכולת במשימה. </a:t>
            </a:r>
            <a:r>
              <a:rPr lang="he-IL" dirty="0" err="1" smtClean="0"/>
              <a:t>ויגוצקי</a:t>
            </a:r>
            <a:r>
              <a:rPr lang="he-IL" dirty="0" smtClean="0"/>
              <a:t> טוען שכדי לקבוע מה מידת האינטליגנציה של התלמיד לא צריך לבחון אותו מה הוא יודע, אלא עדיף לבחון מה יכולותיו לפתור בעיות באופן עצמאי ומה יכולותיו לפתור את הבעיות בסיועו של מבוגר,  וזו בעצם המשמעות של איזור ההתפתחות הקרובה. מה שהתלמיד יודע היום לבצע בסיועו של מבוגר או מדריך, בעתיד הוא ידע לעשות אותו בעצמו.</a:t>
            </a:r>
            <a:r>
              <a:rPr lang="he-IL" i="1" dirty="0" smtClean="0"/>
              <a:t> </a:t>
            </a:r>
            <a:r>
              <a:rPr lang="en-US" dirty="0" smtClean="0"/>
              <a:t>(</a:t>
            </a:r>
            <a:r>
              <a:rPr lang="en-US" dirty="0" err="1" smtClean="0"/>
              <a:t>Vygotsky</a:t>
            </a:r>
            <a:r>
              <a:rPr lang="en-US" dirty="0" smtClean="0"/>
              <a:t>, 1978)  </a:t>
            </a:r>
          </a:p>
          <a:p>
            <a:endParaRPr lang="he-IL" dirty="0"/>
          </a:p>
        </p:txBody>
      </p:sp>
      <p:sp>
        <p:nvSpPr>
          <p:cNvPr id="4" name="מציין מיקום של מספר שקופית 3"/>
          <p:cNvSpPr>
            <a:spLocks noGrp="1"/>
          </p:cNvSpPr>
          <p:nvPr>
            <p:ph type="sldNum" sz="quarter" idx="10"/>
          </p:nvPr>
        </p:nvSpPr>
        <p:spPr/>
        <p:txBody>
          <a:bodyPr/>
          <a:lstStyle/>
          <a:p>
            <a:fld id="{01367E5F-71A3-45E9-8A42-468BF1B7F6D5}" type="slidenum">
              <a:rPr lang="he-IL" smtClean="0"/>
              <a:pPr/>
              <a:t>7</a:t>
            </a:fld>
            <a:endParaRPr lang="he-I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549A5091-4825-4E28-B9B2-F7BA05931620}" type="slidenum">
              <a:rPr lang="he-IL" smtClean="0"/>
              <a:pPr/>
              <a:t>8</a:t>
            </a:fld>
            <a:endParaRPr lang="he-IL"/>
          </a:p>
        </p:txBody>
      </p:sp>
    </p:spTree>
    <p:extLst>
      <p:ext uri="{BB962C8B-B14F-4D97-AF65-F5344CB8AC3E}">
        <p14:creationId xmlns:p14="http://schemas.microsoft.com/office/powerpoint/2010/main" val="1693455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01367E5F-71A3-45E9-8A42-468BF1B7F6D5}" type="slidenum">
              <a:rPr lang="he-IL" smtClean="0"/>
              <a:pPr/>
              <a:t>12</a:t>
            </a:fld>
            <a:endParaRPr lang="he-IL"/>
          </a:p>
        </p:txBody>
      </p:sp>
    </p:spTree>
    <p:extLst>
      <p:ext uri="{BB962C8B-B14F-4D97-AF65-F5344CB8AC3E}">
        <p14:creationId xmlns:p14="http://schemas.microsoft.com/office/powerpoint/2010/main" val="3862681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endParaRPr lang="he-IL" dirty="0"/>
          </a:p>
        </p:txBody>
      </p:sp>
      <p:sp>
        <p:nvSpPr>
          <p:cNvPr id="4" name="Slide Number Placeholder 3"/>
          <p:cNvSpPr>
            <a:spLocks noGrp="1"/>
          </p:cNvSpPr>
          <p:nvPr>
            <p:ph type="sldNum" sz="quarter" idx="10"/>
          </p:nvPr>
        </p:nvSpPr>
        <p:spPr/>
        <p:txBody>
          <a:bodyPr/>
          <a:lstStyle/>
          <a:p>
            <a:fld id="{01367E5F-71A3-45E9-8A42-468BF1B7F6D5}" type="slidenum">
              <a:rPr lang="he-IL" smtClean="0"/>
              <a:pPr/>
              <a:t>13</a:t>
            </a:fld>
            <a:endParaRPr lang="he-IL"/>
          </a:p>
        </p:txBody>
      </p:sp>
    </p:spTree>
    <p:extLst>
      <p:ext uri="{BB962C8B-B14F-4D97-AF65-F5344CB8AC3E}">
        <p14:creationId xmlns:p14="http://schemas.microsoft.com/office/powerpoint/2010/main" val="3128218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84D8E0D-9451-4222-8E41-CEC8169F3A83}" type="datetime8">
              <a:rPr lang="he-IL" smtClean="0"/>
              <a:pPr/>
              <a:t>25 יוני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A7EAEBE7-9C35-4C84-BAD2-2F2A4D804618}" type="datetime8">
              <a:rPr lang="he-IL" smtClean="0"/>
              <a:pPr/>
              <a:t>25 יוני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D0A60E0-8A31-4728-A36D-EF755539B12B}" type="datetime8">
              <a:rPr lang="he-IL" smtClean="0"/>
              <a:pPr/>
              <a:t>25 יוני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396780D-A41C-4D2C-87B1-9840783EC6E0}" type="datetime8">
              <a:rPr lang="he-IL" smtClean="0"/>
              <a:pPr/>
              <a:t>25 יוני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8A16F14-42D6-412A-93D7-2E0255D7FEB1}" type="datetime8">
              <a:rPr lang="he-IL" smtClean="0"/>
              <a:pPr/>
              <a:t>25 יוני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827705F0-39B9-417E-833D-4212888859BD}" type="datetime8">
              <a:rPr lang="he-IL" smtClean="0"/>
              <a:pPr/>
              <a:t>25 יוני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5B481E48-2E57-456D-ACF0-915A69989DE1}" type="datetime8">
              <a:rPr lang="he-IL" smtClean="0"/>
              <a:pPr/>
              <a:t>25 יוני 18</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CFEEDD49-B71D-4C90-8223-6447FB231347}" type="datetime8">
              <a:rPr lang="he-IL" smtClean="0"/>
              <a:pPr/>
              <a:t>25 יוני 18</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7475C09-DD14-431B-B3AC-35215988B6CC}" type="datetime8">
              <a:rPr lang="he-IL" smtClean="0"/>
              <a:pPr/>
              <a:t>25 יוני 18</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41CD80A-98C8-4EE6-92EB-DDD5152AEAA6}" type="datetime8">
              <a:rPr lang="he-IL" smtClean="0"/>
              <a:pPr/>
              <a:t>25 יוני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3A1BF56-1BAB-414E-A0B4-AD5CD25B66EC}" type="datetime8">
              <a:rPr lang="he-IL" smtClean="0"/>
              <a:pPr/>
              <a:t>25 יוני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B4C2C28-6CA3-44B0-B534-76FA6358F057}"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DA0767D-0D4A-4450-BF8A-68FAABD51154}" type="datetime8">
              <a:rPr lang="he-IL" smtClean="0"/>
              <a:pPr/>
              <a:t>25 יוני 18</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B4C2C28-6CA3-44B0-B534-76FA6358F057}"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x1PQ5qkBZ2o"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a_LVyrBTxkk&amp;t=5s" TargetMode="External"/><Relationship Id="rId2" Type="http://schemas.openxmlformats.org/officeDocument/2006/relationships/hyperlink" Target="https://www.youtube.com/watch?v=oOwdV0uFP8w" TargetMode="External"/><Relationship Id="rId1" Type="http://schemas.openxmlformats.org/officeDocument/2006/relationships/slideLayout" Target="../slideLayouts/slideLayout2.xml"/><Relationship Id="rId5" Type="http://schemas.openxmlformats.org/officeDocument/2006/relationships/hyperlink" Target="https://www.youtube.com/watch?v=XtxMdg8OIFc&amp;t=37s" TargetMode="External"/><Relationship Id="rId4" Type="http://schemas.openxmlformats.org/officeDocument/2006/relationships/hyperlink" Target="https://www.youtube.com/watch?v=x1PQ5qkBZ2o"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839924" y="1528461"/>
            <a:ext cx="7128792" cy="1944216"/>
          </a:xfrm>
        </p:spPr>
        <p:txBody>
          <a:bodyPr>
            <a:normAutofit/>
          </a:bodyPr>
          <a:lstStyle/>
          <a:p>
            <a:pPr algn="ctr"/>
            <a:r>
              <a:rPr lang="he-IL" sz="2800" b="1" dirty="0" smtClean="0">
                <a:effectLst/>
                <a:latin typeface="David" panose="020E0502060401010101" pitchFamily="34" charset="-79"/>
                <a:cs typeface="David" panose="020E0502060401010101" pitchFamily="34" charset="-79"/>
              </a:rPr>
              <a:t/>
            </a:r>
            <a:br>
              <a:rPr lang="he-IL" sz="2800" b="1" dirty="0" smtClean="0">
                <a:effectLst/>
                <a:latin typeface="David" panose="020E0502060401010101" pitchFamily="34" charset="-79"/>
                <a:cs typeface="David" panose="020E0502060401010101" pitchFamily="34" charset="-79"/>
              </a:rPr>
            </a:br>
            <a:r>
              <a:rPr lang="he-IL" sz="2800" b="1" dirty="0" smtClean="0">
                <a:effectLst/>
                <a:latin typeface="David" panose="020E0502060401010101" pitchFamily="34" charset="-79"/>
                <a:cs typeface="David" panose="020E0502060401010101" pitchFamily="34" charset="-79"/>
              </a:rPr>
              <a:t>עד כמה כיתה הפוכה יכולה להיות מועילה ומספקת לחינוך מדעי בתיכון? </a:t>
            </a:r>
            <a:br>
              <a:rPr lang="he-IL" sz="2800" b="1" dirty="0" smtClean="0">
                <a:effectLst/>
                <a:latin typeface="David" panose="020E0502060401010101" pitchFamily="34" charset="-79"/>
                <a:cs typeface="David" panose="020E0502060401010101" pitchFamily="34" charset="-79"/>
              </a:rPr>
            </a:br>
            <a:r>
              <a:rPr lang="he-IL" sz="2800" b="1" dirty="0" smtClean="0">
                <a:effectLst/>
                <a:latin typeface="David" panose="020E0502060401010101" pitchFamily="34" charset="-79"/>
                <a:cs typeface="David" panose="020E0502060401010101" pitchFamily="34" charset="-79"/>
              </a:rPr>
              <a:t>מקרה-בוחן השוואתי</a:t>
            </a:r>
            <a:endParaRPr lang="he-IL" sz="2800" b="1" dirty="0">
              <a:effectLst/>
              <a:latin typeface="David" panose="020E0502060401010101" pitchFamily="34" charset="-79"/>
              <a:cs typeface="David" panose="020E0502060401010101" pitchFamily="34" charset="-79"/>
            </a:endParaRPr>
          </a:p>
        </p:txBody>
      </p:sp>
      <p:sp>
        <p:nvSpPr>
          <p:cNvPr id="3" name="כותרת משנה 2"/>
          <p:cNvSpPr>
            <a:spLocks noGrp="1"/>
          </p:cNvSpPr>
          <p:nvPr>
            <p:ph type="subTitle" idx="1"/>
          </p:nvPr>
        </p:nvSpPr>
        <p:spPr>
          <a:xfrm>
            <a:off x="1516360" y="3717032"/>
            <a:ext cx="5760640" cy="1944216"/>
          </a:xfrm>
        </p:spPr>
        <p:txBody>
          <a:bodyPr>
            <a:normAutofit fontScale="62500" lnSpcReduction="20000"/>
          </a:bodyPr>
          <a:lstStyle/>
          <a:p>
            <a:pPr algn="ctr"/>
            <a:endParaRPr lang="he-IL" b="1" dirty="0" smtClean="0">
              <a:solidFill>
                <a:schemeClr val="tx1"/>
              </a:solidFill>
              <a:latin typeface="David" panose="020E0502060401010101" pitchFamily="34" charset="-79"/>
              <a:cs typeface="David" panose="020E0502060401010101" pitchFamily="34" charset="-79"/>
            </a:endParaRPr>
          </a:p>
          <a:p>
            <a:pPr algn="ctr"/>
            <a:r>
              <a:rPr lang="he-IL" b="1" dirty="0" err="1" smtClean="0">
                <a:solidFill>
                  <a:schemeClr val="tx1"/>
                </a:solidFill>
                <a:latin typeface="David" panose="020E0502060401010101" pitchFamily="34" charset="-79"/>
                <a:cs typeface="David" panose="020E0502060401010101" pitchFamily="34" charset="-79"/>
              </a:rPr>
              <a:t>אפראח</a:t>
            </a:r>
            <a:r>
              <a:rPr lang="he-IL" b="1" dirty="0" smtClean="0">
                <a:solidFill>
                  <a:schemeClr val="tx1"/>
                </a:solidFill>
                <a:latin typeface="David" panose="020E0502060401010101" pitchFamily="34" charset="-79"/>
                <a:cs typeface="David" panose="020E0502060401010101" pitchFamily="34" charset="-79"/>
              </a:rPr>
              <a:t> </a:t>
            </a:r>
            <a:r>
              <a:rPr lang="he-IL" b="1" dirty="0" err="1" smtClean="0">
                <a:solidFill>
                  <a:schemeClr val="tx1"/>
                </a:solidFill>
                <a:latin typeface="David" panose="020E0502060401010101" pitchFamily="34" charset="-79"/>
                <a:cs typeface="David" panose="020E0502060401010101" pitchFamily="34" charset="-79"/>
              </a:rPr>
              <a:t>עאסי</a:t>
            </a:r>
            <a:r>
              <a:rPr lang="he-IL" dirty="0" smtClean="0">
                <a:solidFill>
                  <a:schemeClr val="tx1"/>
                </a:solidFill>
                <a:latin typeface="David" panose="020E0502060401010101" pitchFamily="34" charset="-79"/>
                <a:cs typeface="David" panose="020E0502060401010101" pitchFamily="34" charset="-79"/>
              </a:rPr>
              <a:t> </a:t>
            </a:r>
            <a:r>
              <a:rPr lang="he-IL" b="1" dirty="0" smtClean="0">
                <a:solidFill>
                  <a:schemeClr val="tx1"/>
                </a:solidFill>
                <a:latin typeface="David" panose="020E0502060401010101" pitchFamily="34" charset="-79"/>
                <a:cs typeface="David" panose="020E0502060401010101" pitchFamily="34" charset="-79"/>
              </a:rPr>
              <a:t>וד"ר ענת כהן </a:t>
            </a:r>
          </a:p>
          <a:p>
            <a:pPr algn="ctr"/>
            <a:endParaRPr lang="he-IL" b="1" dirty="0" smtClean="0">
              <a:solidFill>
                <a:schemeClr val="tx1"/>
              </a:solidFill>
              <a:latin typeface="David" panose="020E0502060401010101" pitchFamily="34" charset="-79"/>
              <a:cs typeface="David" panose="020E0502060401010101" pitchFamily="34" charset="-79"/>
            </a:endParaRPr>
          </a:p>
          <a:p>
            <a:pPr algn="ctr"/>
            <a:r>
              <a:rPr lang="he-IL" b="1" dirty="0" smtClean="0">
                <a:solidFill>
                  <a:schemeClr val="tx1"/>
                </a:solidFill>
                <a:latin typeface="David" panose="020E0502060401010101" pitchFamily="34" charset="-79"/>
                <a:cs typeface="David" panose="020E0502060401010101" pitchFamily="34" charset="-79"/>
              </a:rPr>
              <a:t> אוניברסיטת תל אביב </a:t>
            </a:r>
          </a:p>
          <a:p>
            <a:pPr algn="ctr"/>
            <a:endParaRPr lang="he-IL" b="1" dirty="0" smtClean="0">
              <a:solidFill>
                <a:schemeClr val="tx1"/>
              </a:solidFill>
              <a:latin typeface="David" panose="020E0502060401010101" pitchFamily="34" charset="-79"/>
              <a:cs typeface="David" panose="020E0502060401010101" pitchFamily="34" charset="-79"/>
            </a:endParaRPr>
          </a:p>
          <a:p>
            <a:pPr algn="ctr"/>
            <a:r>
              <a:rPr lang="he-IL" b="1" dirty="0" smtClean="0">
                <a:solidFill>
                  <a:schemeClr val="tx1"/>
                </a:solidFill>
                <a:latin typeface="David" panose="020E0502060401010101" pitchFamily="34" charset="-79"/>
                <a:cs typeface="David" panose="020E0502060401010101" pitchFamily="34" charset="-79"/>
              </a:rPr>
              <a:t>כנס מיטל 2018</a:t>
            </a:r>
            <a:endParaRPr lang="en-US" dirty="0" smtClean="0">
              <a:solidFill>
                <a:schemeClr val="tx1"/>
              </a:solidFill>
              <a:latin typeface="David" panose="020E0502060401010101" pitchFamily="34" charset="-79"/>
              <a:cs typeface="David" panose="020E0502060401010101" pitchFamily="34" charset="-79"/>
            </a:endParaRPr>
          </a:p>
          <a:p>
            <a:pPr algn="ctr"/>
            <a:endParaRPr lang="he-IL" dirty="0" smtClean="0">
              <a:solidFill>
                <a:schemeClr val="tx1"/>
              </a:solidFill>
              <a:latin typeface="David" panose="020E0502060401010101" pitchFamily="34" charset="-79"/>
              <a:cs typeface="David" panose="020E0502060401010101" pitchFamily="34" charset="-79"/>
            </a:endParaRPr>
          </a:p>
          <a:p>
            <a:pPr algn="ctr"/>
            <a:endParaRPr lang="he-IL" dirty="0" smtClean="0">
              <a:solidFill>
                <a:schemeClr val="tx1"/>
              </a:solidFill>
              <a:latin typeface="David" panose="020E0502060401010101" pitchFamily="34" charset="-79"/>
              <a:cs typeface="David" panose="020E0502060401010101" pitchFamily="34" charset="-79"/>
            </a:endParaRPr>
          </a:p>
          <a:p>
            <a:pPr algn="ctr"/>
            <a:endParaRPr lang="he-IL" dirty="0" smtClean="0">
              <a:solidFill>
                <a:schemeClr val="tx1"/>
              </a:solidFill>
              <a:latin typeface="David" panose="020E0502060401010101" pitchFamily="34" charset="-79"/>
              <a:cs typeface="David" panose="020E0502060401010101" pitchFamily="34" charset="-79"/>
            </a:endParaRPr>
          </a:p>
        </p:txBody>
      </p:sp>
      <p:sp>
        <p:nvSpPr>
          <p:cNvPr id="11" name="מציין מיקום של מספר שקופית 10"/>
          <p:cNvSpPr>
            <a:spLocks noGrp="1"/>
          </p:cNvSpPr>
          <p:nvPr>
            <p:ph type="sldNum" sz="quarter" idx="12"/>
          </p:nvPr>
        </p:nvSpPr>
        <p:spPr/>
        <p:txBody>
          <a:bodyPr/>
          <a:lstStyle/>
          <a:p>
            <a:fld id="{1B4C2C28-6CA3-44B0-B534-76FA6358F057}" type="slidenum">
              <a:rPr lang="he-IL" smtClean="0"/>
              <a:pPr/>
              <a:t>1</a:t>
            </a:fld>
            <a:endParaRPr lang="he-IL"/>
          </a:p>
        </p:txBody>
      </p:sp>
      <p:pic>
        <p:nvPicPr>
          <p:cNvPr id="12" name="Picture 12" descr="C:\Users\User\Desktop\אוניברסיטת תל אביב.png"/>
          <p:cNvPicPr>
            <a:picLocks noChangeAspect="1" noChangeArrowheads="1"/>
          </p:cNvPicPr>
          <p:nvPr/>
        </p:nvPicPr>
        <p:blipFill>
          <a:blip r:embed="rId3" cstate="print"/>
          <a:srcRect/>
          <a:stretch>
            <a:fillRect/>
          </a:stretch>
        </p:blipFill>
        <p:spPr bwMode="auto">
          <a:xfrm>
            <a:off x="3491880" y="476672"/>
            <a:ext cx="1944216" cy="105178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latin typeface="David" panose="020E0502060401010101" pitchFamily="34" charset="-79"/>
                <a:cs typeface="David" panose="020E0502060401010101" pitchFamily="34" charset="-79"/>
              </a:rPr>
              <a:t>שאלות המחקר</a:t>
            </a:r>
            <a:endParaRPr lang="he-IL"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539552" y="1701384"/>
            <a:ext cx="8136904" cy="4175887"/>
          </a:xfrm>
        </p:spPr>
        <p:txBody>
          <a:bodyPr>
            <a:normAutofit lnSpcReduction="10000"/>
          </a:bodyPr>
          <a:lstStyle/>
          <a:p>
            <a:pPr marL="596646" indent="-514350">
              <a:buNone/>
            </a:pPr>
            <a:r>
              <a:rPr lang="he-IL" sz="2400" dirty="0" smtClean="0">
                <a:latin typeface="David" panose="020E0502060401010101" pitchFamily="34" charset="-79"/>
                <a:cs typeface="David" panose="020E0502060401010101" pitchFamily="34" charset="-79"/>
              </a:rPr>
              <a:t>1. איך משפיעה גישת הכיתה ההפוכה בהשוואה לכיתה המסורתית על:</a:t>
            </a:r>
          </a:p>
          <a:p>
            <a:pPr marL="596646" indent="-514350">
              <a:buFont typeface="+mj-cs"/>
              <a:buAutoNum type="hebrew2Minus"/>
            </a:pPr>
            <a:r>
              <a:rPr lang="he-IL" sz="2400" dirty="0" smtClean="0">
                <a:latin typeface="David" panose="020E0502060401010101" pitchFamily="34" charset="-79"/>
                <a:cs typeface="David" panose="020E0502060401010101" pitchFamily="34" charset="-79"/>
              </a:rPr>
              <a:t>מידת שילוב עבודה בקבוצות בכיתה?</a:t>
            </a:r>
          </a:p>
          <a:p>
            <a:pPr marL="596646" indent="-514350">
              <a:buFont typeface="+mj-cs"/>
              <a:buAutoNum type="hebrew2Minus"/>
            </a:pPr>
            <a:r>
              <a:rPr lang="he-IL" sz="2400" dirty="0" smtClean="0">
                <a:latin typeface="David" panose="020E0502060401010101" pitchFamily="34" charset="-79"/>
                <a:cs typeface="David" panose="020E0502060401010101" pitchFamily="34" charset="-79"/>
              </a:rPr>
              <a:t>אינטראקציה חברתית בתוך הכיתה תלמיד-</a:t>
            </a:r>
            <a:r>
              <a:rPr lang="he-IL" sz="2400" dirty="0" err="1" smtClean="0">
                <a:latin typeface="David" panose="020E0502060401010101" pitchFamily="34" charset="-79"/>
                <a:cs typeface="David" panose="020E0502060401010101" pitchFamily="34" charset="-79"/>
              </a:rPr>
              <a:t>תלמיד</a:t>
            </a:r>
            <a:r>
              <a:rPr lang="he-IL" sz="2400" dirty="0" smtClean="0">
                <a:latin typeface="David" panose="020E0502060401010101" pitchFamily="34" charset="-79"/>
                <a:cs typeface="David" panose="020E0502060401010101" pitchFamily="34" charset="-79"/>
              </a:rPr>
              <a:t>, </a:t>
            </a:r>
            <a:r>
              <a:rPr lang="he-IL" sz="2400" dirty="0" err="1" smtClean="0">
                <a:latin typeface="David" panose="020E0502060401010101" pitchFamily="34" charset="-79"/>
                <a:cs typeface="David" panose="020E0502060401010101" pitchFamily="34" charset="-79"/>
              </a:rPr>
              <a:t>תלמיד</a:t>
            </a:r>
            <a:r>
              <a:rPr lang="he-IL" sz="2400" dirty="0" smtClean="0">
                <a:latin typeface="David" panose="020E0502060401010101" pitchFamily="34" charset="-79"/>
                <a:cs typeface="David" panose="020E0502060401010101" pitchFamily="34" charset="-79"/>
              </a:rPr>
              <a:t>-מורה?</a:t>
            </a:r>
          </a:p>
          <a:p>
            <a:pPr marL="596646" indent="-514350">
              <a:buFont typeface="+mj-cs"/>
              <a:buAutoNum type="hebrew2Minus"/>
            </a:pPr>
            <a:r>
              <a:rPr lang="he-IL" sz="2400" dirty="0" smtClean="0">
                <a:latin typeface="David" panose="020E0502060401010101" pitchFamily="34" charset="-79"/>
                <a:cs typeface="David" panose="020E0502060401010101" pitchFamily="34" charset="-79"/>
              </a:rPr>
              <a:t>הישגים של התלמידים?</a:t>
            </a:r>
          </a:p>
          <a:p>
            <a:pPr marL="596646" indent="-514350">
              <a:buNone/>
            </a:pPr>
            <a:endParaRPr lang="he-IL" sz="2400" dirty="0" smtClean="0">
              <a:latin typeface="David" panose="020E0502060401010101" pitchFamily="34" charset="-79"/>
              <a:cs typeface="David" panose="020E0502060401010101" pitchFamily="34" charset="-79"/>
            </a:endParaRPr>
          </a:p>
          <a:p>
            <a:pPr marL="596646" indent="-514350">
              <a:buNone/>
            </a:pPr>
            <a:r>
              <a:rPr lang="he-IL" sz="2400" dirty="0" smtClean="0">
                <a:latin typeface="David" panose="020E0502060401010101" pitchFamily="34" charset="-79"/>
                <a:cs typeface="David" panose="020E0502060401010101" pitchFamily="34" charset="-79"/>
              </a:rPr>
              <a:t>2. מהי מידת שביעות הרצון הכללית של התלמידים מגישת הכיתה ההפוכה?</a:t>
            </a:r>
          </a:p>
          <a:p>
            <a:pPr marL="596646" indent="-514350">
              <a:buNone/>
            </a:pPr>
            <a:endParaRPr lang="he-IL" sz="2400" dirty="0" smtClean="0">
              <a:latin typeface="David" panose="020E0502060401010101" pitchFamily="34" charset="-79"/>
              <a:cs typeface="David" panose="020E0502060401010101" pitchFamily="34" charset="-79"/>
            </a:endParaRPr>
          </a:p>
          <a:p>
            <a:pPr marL="596646" indent="-514350">
              <a:buNone/>
            </a:pPr>
            <a:r>
              <a:rPr lang="he-IL" sz="2400" dirty="0" smtClean="0">
                <a:latin typeface="David" panose="020E0502060401010101" pitchFamily="34" charset="-79"/>
                <a:cs typeface="David" panose="020E0502060401010101" pitchFamily="34" charset="-79"/>
              </a:rPr>
              <a:t>3. האם יש קשרים בין המשתנים שנבדקו, כולל מסוגלות עצמית, ומה הם?</a:t>
            </a:r>
          </a:p>
          <a:p>
            <a:pPr marL="596646" indent="-514350">
              <a:buNone/>
            </a:pPr>
            <a:endParaRPr lang="he-IL" sz="2400" dirty="0" smtClean="0">
              <a:latin typeface="David" panose="020E0502060401010101" pitchFamily="34" charset="-79"/>
              <a:cs typeface="David" panose="020E0502060401010101" pitchFamily="34" charset="-79"/>
            </a:endParaRPr>
          </a:p>
        </p:txBody>
      </p:sp>
      <p:sp>
        <p:nvSpPr>
          <p:cNvPr id="5" name="מציין מיקום של מספר שקופית 4"/>
          <p:cNvSpPr>
            <a:spLocks noGrp="1"/>
          </p:cNvSpPr>
          <p:nvPr>
            <p:ph type="sldNum" sz="quarter" idx="12"/>
          </p:nvPr>
        </p:nvSpPr>
        <p:spPr/>
        <p:txBody>
          <a:bodyPr/>
          <a:lstStyle/>
          <a:p>
            <a:fld id="{1B4C2C28-6CA3-44B0-B534-76FA6358F057}" type="slidenum">
              <a:rPr lang="he-IL" smtClean="0"/>
              <a:pPr/>
              <a:t>10</a:t>
            </a:fld>
            <a:endParaRPr lang="he-IL"/>
          </a:p>
        </p:txBody>
      </p:sp>
    </p:spTree>
    <p:extLst>
      <p:ext uri="{BB962C8B-B14F-4D97-AF65-F5344CB8AC3E}">
        <p14:creationId xmlns:p14="http://schemas.microsoft.com/office/powerpoint/2010/main" val="274270668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idx="1"/>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11</a:t>
            </a:fld>
            <a:endParaRPr lang="he-IL"/>
          </a:p>
        </p:txBody>
      </p:sp>
      <p:sp>
        <p:nvSpPr>
          <p:cNvPr id="6" name="כותרת 1"/>
          <p:cNvSpPr>
            <a:spLocks noGrp="1"/>
          </p:cNvSpPr>
          <p:nvPr>
            <p:ph type="title"/>
          </p:nvPr>
        </p:nvSpPr>
        <p:spPr>
          <a:xfrm>
            <a:off x="628650" y="116632"/>
            <a:ext cx="7886700" cy="1080121"/>
          </a:xfrm>
        </p:spPr>
        <p:txBody>
          <a:bodyPr>
            <a:normAutofit fontScale="90000"/>
          </a:bodyPr>
          <a:lstStyle/>
          <a:p>
            <a:pPr algn="ctr"/>
            <a:r>
              <a:rPr lang="he-IL" sz="2800" b="1" dirty="0" smtClean="0">
                <a:effectLst/>
                <a:latin typeface="David" panose="020E0502060401010101" pitchFamily="34" charset="-79"/>
                <a:cs typeface="David" panose="020E0502060401010101" pitchFamily="34" charset="-79"/>
              </a:rPr>
              <a:t>תיאור יחידת ההתערבות על ציר זמן ההוראה</a:t>
            </a:r>
            <a:br>
              <a:rPr lang="he-IL" sz="2800" b="1" dirty="0" smtClean="0">
                <a:effectLst/>
                <a:latin typeface="David" panose="020E0502060401010101" pitchFamily="34" charset="-79"/>
                <a:cs typeface="David" panose="020E0502060401010101" pitchFamily="34" charset="-79"/>
              </a:rPr>
            </a:br>
            <a:r>
              <a:rPr lang="he-IL" sz="2800" b="1" dirty="0" smtClean="0">
                <a:latin typeface="David" panose="020E0502060401010101" pitchFamily="34" charset="-79"/>
                <a:cs typeface="David" panose="020E0502060401010101" pitchFamily="34" charset="-79"/>
              </a:rPr>
              <a:t>במשך 5 שבועות</a:t>
            </a:r>
            <a:r>
              <a:rPr lang="he-IL" sz="2800" b="1" dirty="0" smtClean="0">
                <a:effectLst/>
                <a:latin typeface="David" panose="020E0502060401010101" pitchFamily="34" charset="-79"/>
                <a:cs typeface="David" panose="020E0502060401010101" pitchFamily="34" charset="-79"/>
              </a:rPr>
              <a:t> </a:t>
            </a:r>
            <a:br>
              <a:rPr lang="he-IL" sz="2800" b="1" dirty="0" smtClean="0">
                <a:effectLst/>
                <a:latin typeface="David" panose="020E0502060401010101" pitchFamily="34" charset="-79"/>
                <a:cs typeface="David" panose="020E0502060401010101" pitchFamily="34" charset="-79"/>
              </a:rPr>
            </a:br>
            <a:endParaRPr lang="he-IL" sz="2800" b="1" dirty="0">
              <a:effectLst/>
              <a:latin typeface="David" panose="020E0502060401010101" pitchFamily="34" charset="-79"/>
              <a:cs typeface="David" panose="020E0502060401010101" pitchFamily="34" charset="-79"/>
            </a:endParaRPr>
          </a:p>
        </p:txBody>
      </p:sp>
      <p:sp>
        <p:nvSpPr>
          <p:cNvPr id="8" name="מציין מיקום תוכן 2"/>
          <p:cNvSpPr txBox="1">
            <a:spLocks/>
          </p:cNvSpPr>
          <p:nvPr/>
        </p:nvSpPr>
        <p:spPr>
          <a:xfrm>
            <a:off x="4266878" y="1157251"/>
            <a:ext cx="4248472" cy="668374"/>
          </a:xfrm>
          <a:prstGeom prst="rect">
            <a:avLst/>
          </a:prstGeom>
        </p:spPr>
        <p:txBody>
          <a:bodyPr vert="horz" lIns="91440" tIns="45720" rIns="91440" bIns="45720" rtlCol="1">
            <a:normAutofit/>
          </a:bodyPr>
          <a:lst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Arial" panose="020B0604020202020204" pitchFamily="34" charset="0"/>
              <a:buNone/>
            </a:pPr>
            <a:r>
              <a:rPr lang="he-IL" b="1" dirty="0" smtClean="0">
                <a:latin typeface="David" pitchFamily="34" charset="-79"/>
                <a:cs typeface="David" pitchFamily="34" charset="-79"/>
              </a:rPr>
              <a:t>כל שבוע כלל:</a:t>
            </a:r>
          </a:p>
          <a:p>
            <a:pPr>
              <a:buFont typeface="Arial" panose="020B0604020202020204" pitchFamily="34" charset="0"/>
              <a:buNone/>
            </a:pPr>
            <a:endParaRPr lang="he-IL" b="1" dirty="0" smtClean="0">
              <a:latin typeface="David" pitchFamily="34" charset="-79"/>
              <a:cs typeface="David" pitchFamily="34" charset="-79"/>
            </a:endParaRPr>
          </a:p>
        </p:txBody>
      </p:sp>
    </p:spTree>
    <p:extLst>
      <p:ext uri="{BB962C8B-B14F-4D97-AF65-F5344CB8AC3E}">
        <p14:creationId xmlns:p14="http://schemas.microsoft.com/office/powerpoint/2010/main" val="942727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idx="1"/>
            <p:extLst/>
          </p:nvPr>
        </p:nvGraphicFramePr>
        <p:xfrm>
          <a:off x="0" y="620688"/>
          <a:ext cx="9144000" cy="6100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12</a:t>
            </a:fld>
            <a:endParaRPr lang="he-IL"/>
          </a:p>
        </p:txBody>
      </p:sp>
      <p:sp>
        <p:nvSpPr>
          <p:cNvPr id="6" name="כותרת 1"/>
          <p:cNvSpPr>
            <a:spLocks noGrp="1"/>
          </p:cNvSpPr>
          <p:nvPr>
            <p:ph type="title"/>
          </p:nvPr>
        </p:nvSpPr>
        <p:spPr>
          <a:xfrm>
            <a:off x="3724432" y="80628"/>
            <a:ext cx="5414342" cy="1080119"/>
          </a:xfrm>
        </p:spPr>
        <p:txBody>
          <a:bodyPr>
            <a:normAutofit/>
          </a:bodyPr>
          <a:lstStyle/>
          <a:p>
            <a:pPr algn="ctr"/>
            <a:r>
              <a:rPr lang="he-IL" sz="2400" b="1" dirty="0" smtClean="0">
                <a:effectLst/>
                <a:latin typeface="David" panose="020E0502060401010101" pitchFamily="34" charset="-79"/>
                <a:cs typeface="David" panose="020E0502060401010101" pitchFamily="34" charset="-79"/>
              </a:rPr>
              <a:t>שיקולים חשובים </a:t>
            </a:r>
            <a:br>
              <a:rPr lang="he-IL" sz="2400" b="1" dirty="0" smtClean="0">
                <a:effectLst/>
                <a:latin typeface="David" panose="020E0502060401010101" pitchFamily="34" charset="-79"/>
                <a:cs typeface="David" panose="020E0502060401010101" pitchFamily="34" charset="-79"/>
              </a:rPr>
            </a:br>
            <a:r>
              <a:rPr lang="he-IL" sz="2400" b="1" dirty="0" smtClean="0">
                <a:effectLst/>
                <a:latin typeface="David" panose="020E0502060401010101" pitchFamily="34" charset="-79"/>
                <a:cs typeface="David" panose="020E0502060401010101" pitchFamily="34" charset="-79"/>
              </a:rPr>
              <a:t>שנלקחו בחשבון בעת פיתוח יחידת ההתערבות</a:t>
            </a:r>
            <a:endParaRPr lang="he-IL" sz="2400" b="1" dirty="0">
              <a:effectLst/>
              <a:latin typeface="David" panose="020E0502060401010101" pitchFamily="34" charset="-79"/>
              <a:cs typeface="David" panose="020E0502060401010101" pitchFamily="34" charset="-79"/>
            </a:endParaRPr>
          </a:p>
        </p:txBody>
      </p:sp>
      <p:sp>
        <p:nvSpPr>
          <p:cNvPr id="8" name="TextBox 7"/>
          <p:cNvSpPr txBox="1"/>
          <p:nvPr/>
        </p:nvSpPr>
        <p:spPr>
          <a:xfrm>
            <a:off x="0" y="5831027"/>
            <a:ext cx="2232248" cy="707886"/>
          </a:xfrm>
          <a:prstGeom prst="rect">
            <a:avLst/>
          </a:prstGeom>
          <a:noFill/>
        </p:spPr>
        <p:txBody>
          <a:bodyPr wrap="square" rtlCol="1">
            <a:spAutoFit/>
          </a:bodyPr>
          <a:lstStyle/>
          <a:p>
            <a:pPr>
              <a:buFontTx/>
              <a:buChar char="-"/>
            </a:pPr>
            <a:endParaRPr lang="he-IL" sz="1000" dirty="0">
              <a:latin typeface="David" panose="020E0502060401010101" pitchFamily="34" charset="-79"/>
              <a:cs typeface="David" panose="020E0502060401010101" pitchFamily="34" charset="-79"/>
            </a:endParaRPr>
          </a:p>
          <a:p>
            <a:pPr>
              <a:buNone/>
            </a:pPr>
            <a:r>
              <a:rPr lang="he-IL" sz="1000" dirty="0">
                <a:latin typeface="David" panose="020E0502060401010101" pitchFamily="34" charset="-79"/>
                <a:cs typeface="David" panose="020E0502060401010101" pitchFamily="34" charset="-79"/>
              </a:rPr>
              <a:t>חלק מהשיקולים הנ"ל הופיעו בהמלצות החוקרים לו </a:t>
            </a:r>
            <a:r>
              <a:rPr lang="he-IL" sz="1000" dirty="0" smtClean="0">
                <a:latin typeface="David" panose="020E0502060401010101" pitchFamily="34" charset="-79"/>
                <a:cs typeface="David" panose="020E0502060401010101" pitchFamily="34" charset="-79"/>
              </a:rPr>
              <a:t>והיו</a:t>
            </a:r>
          </a:p>
          <a:p>
            <a:pPr>
              <a:buNone/>
            </a:pPr>
            <a:r>
              <a:rPr lang="he-IL" sz="1000" dirty="0" smtClean="0">
                <a:latin typeface="David" panose="020E0502060401010101" pitchFamily="34" charset="-79"/>
                <a:cs typeface="David" panose="020E0502060401010101" pitchFamily="34" charset="-79"/>
              </a:rPr>
              <a:t>  </a:t>
            </a:r>
            <a:r>
              <a:rPr lang="en-US" sz="1000" dirty="0">
                <a:latin typeface="David" panose="020E0502060401010101" pitchFamily="34" charset="-79"/>
                <a:cs typeface="David" panose="020E0502060401010101" pitchFamily="34" charset="-79"/>
              </a:rPr>
              <a:t>(Lo &amp; Hew, 2017)</a:t>
            </a:r>
            <a:endParaRPr lang="he-IL" sz="1000" dirty="0"/>
          </a:p>
        </p:txBody>
      </p:sp>
    </p:spTree>
    <p:extLst>
      <p:ext uri="{BB962C8B-B14F-4D97-AF65-F5344CB8AC3E}">
        <p14:creationId xmlns:p14="http://schemas.microsoft.com/office/powerpoint/2010/main" val="238882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effectLst/>
                <a:latin typeface="David" panose="020E0502060401010101" pitchFamily="34" charset="-79"/>
                <a:cs typeface="David" panose="020E0502060401010101" pitchFamily="34" charset="-79"/>
              </a:rPr>
              <a:t>המתודולוגיה</a:t>
            </a:r>
            <a:endParaRPr lang="he-IL" b="1" dirty="0">
              <a:effectLst/>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323528" y="1484784"/>
            <a:ext cx="8610160" cy="5040560"/>
          </a:xfrm>
        </p:spPr>
        <p:txBody>
          <a:bodyPr>
            <a:noAutofit/>
          </a:bodyPr>
          <a:lstStyle/>
          <a:p>
            <a:pPr marL="457200" indent="-457200">
              <a:buNone/>
            </a:pPr>
            <a:r>
              <a:rPr lang="he-IL" sz="2400" dirty="0" smtClean="0">
                <a:latin typeface="David" panose="020E0502060401010101" pitchFamily="34" charset="-79"/>
                <a:cs typeface="David" panose="020E0502060401010101" pitchFamily="34" charset="-79"/>
              </a:rPr>
              <a:t>המחקר שילב:</a:t>
            </a:r>
          </a:p>
          <a:p>
            <a:pPr marL="457200" indent="-457200">
              <a:buFont typeface="+mj-lt"/>
              <a:buAutoNum type="arabicPeriod"/>
            </a:pPr>
            <a:r>
              <a:rPr lang="he-IL" sz="2400" dirty="0" smtClean="0">
                <a:latin typeface="David" panose="020E0502060401010101" pitchFamily="34" charset="-79"/>
                <a:cs typeface="David" panose="020E0502060401010101" pitchFamily="34" charset="-79"/>
              </a:rPr>
              <a:t>שיטה כמותית - שאלון אנונימי, מסוג </a:t>
            </a:r>
            <a:r>
              <a:rPr lang="he-IL" sz="2400" dirty="0" err="1" smtClean="0">
                <a:latin typeface="David" panose="020E0502060401010101" pitchFamily="34" charset="-79"/>
                <a:cs typeface="David" panose="020E0502060401010101" pitchFamily="34" charset="-79"/>
              </a:rPr>
              <a:t>לייקרט</a:t>
            </a:r>
            <a:r>
              <a:rPr lang="he-IL" sz="2400" dirty="0" smtClean="0">
                <a:latin typeface="David" panose="020E0502060401010101" pitchFamily="34" charset="-79"/>
                <a:cs typeface="David" panose="020E0502060401010101" pitchFamily="34" charset="-79"/>
              </a:rPr>
              <a:t> סולם 1-5.</a:t>
            </a:r>
          </a:p>
          <a:p>
            <a:pPr marL="457200" indent="-457200">
              <a:buFont typeface="+mj-lt"/>
              <a:buAutoNum type="arabicPeriod"/>
            </a:pPr>
            <a:r>
              <a:rPr lang="he-IL" sz="2400" dirty="0" smtClean="0">
                <a:latin typeface="David" panose="020E0502060401010101" pitchFamily="34" charset="-79"/>
                <a:cs typeface="David" panose="020E0502060401010101" pitchFamily="34" charset="-79"/>
              </a:rPr>
              <a:t>שיטה איכותנית - רפלקציה כתובה עם שם כמשוב על גישת הכיתה ההפוכה לקבוצת ההתערבות.</a:t>
            </a:r>
          </a:p>
          <a:p>
            <a:pPr marL="457200" indent="-457200">
              <a:buFont typeface="+mj-lt"/>
              <a:buAutoNum type="arabicPeriod"/>
            </a:pPr>
            <a:endParaRPr lang="he-IL" sz="2400" dirty="0" smtClean="0">
              <a:latin typeface="David" panose="020E0502060401010101" pitchFamily="34" charset="-79"/>
              <a:cs typeface="David" panose="020E0502060401010101" pitchFamily="34" charset="-79"/>
            </a:endParaRPr>
          </a:p>
          <a:p>
            <a:pPr marL="457200" indent="-457200">
              <a:buNone/>
            </a:pPr>
            <a:r>
              <a:rPr lang="he-IL" sz="2400" dirty="0" smtClean="0">
                <a:latin typeface="David" panose="020E0502060401010101" pitchFamily="34" charset="-79"/>
                <a:cs typeface="David" panose="020E0502060401010101" pitchFamily="34" charset="-79"/>
              </a:rPr>
              <a:t>השאלון כלל 4 חלקים:</a:t>
            </a:r>
          </a:p>
          <a:p>
            <a:r>
              <a:rPr lang="he-IL" sz="2000" dirty="0" smtClean="0">
                <a:latin typeface="David" panose="020E0502060401010101" pitchFamily="34" charset="-79"/>
                <a:cs typeface="David" panose="020E0502060401010101" pitchFamily="34" charset="-79"/>
              </a:rPr>
              <a:t>שאלון תפיסת המסוגלות העצמית                        </a:t>
            </a:r>
            <a:r>
              <a:rPr lang="en-US" sz="2000" dirty="0" smtClean="0">
                <a:latin typeface="David" panose="020E0502060401010101" pitchFamily="34" charset="-79"/>
                <a:cs typeface="David" panose="020E0502060401010101" pitchFamily="34" charset="-79"/>
              </a:rPr>
              <a:t>0.97</a:t>
            </a:r>
            <a:r>
              <a:rPr lang="he-IL" sz="2000" dirty="0" smtClean="0">
                <a:latin typeface="David" panose="020E0502060401010101" pitchFamily="34" charset="-79"/>
                <a:cs typeface="David" panose="020E0502060401010101" pitchFamily="34" charset="-79"/>
              </a:rPr>
              <a:t>=α       (לשתי הקבוצות)</a:t>
            </a:r>
            <a:endParaRPr lang="en-US" sz="2000" dirty="0" smtClean="0">
              <a:latin typeface="David" panose="020E0502060401010101" pitchFamily="34" charset="-79"/>
              <a:cs typeface="David" panose="020E0502060401010101" pitchFamily="34" charset="-79"/>
            </a:endParaRPr>
          </a:p>
          <a:p>
            <a:r>
              <a:rPr lang="he-IL" sz="2000" dirty="0" smtClean="0">
                <a:latin typeface="David" panose="020E0502060401010101" pitchFamily="34" charset="-79"/>
                <a:cs typeface="David" panose="020E0502060401010101" pitchFamily="34" charset="-79"/>
              </a:rPr>
              <a:t>שאלון שילוב עבודה בקבוצות                             </a:t>
            </a:r>
            <a:r>
              <a:rPr lang="en-US" sz="2000" dirty="0" smtClean="0">
                <a:latin typeface="David" panose="020E0502060401010101" pitchFamily="34" charset="-79"/>
                <a:cs typeface="David" panose="020E0502060401010101" pitchFamily="34" charset="-79"/>
              </a:rPr>
              <a:t>0.949</a:t>
            </a:r>
            <a:r>
              <a:rPr lang="he-IL" sz="2000" dirty="0" smtClean="0">
                <a:latin typeface="David" panose="020E0502060401010101" pitchFamily="34" charset="-79"/>
                <a:cs typeface="David" panose="020E0502060401010101" pitchFamily="34" charset="-79"/>
              </a:rPr>
              <a:t>=α      (לשתי הקבוצות)</a:t>
            </a:r>
            <a:endParaRPr lang="en-US" sz="2000" dirty="0" smtClean="0">
              <a:latin typeface="David" panose="020E0502060401010101" pitchFamily="34" charset="-79"/>
              <a:cs typeface="David" panose="020E0502060401010101" pitchFamily="34" charset="-79"/>
            </a:endParaRPr>
          </a:p>
          <a:p>
            <a:r>
              <a:rPr lang="he-IL" sz="2000" dirty="0" smtClean="0">
                <a:latin typeface="David" panose="020E0502060401010101" pitchFamily="34" charset="-79"/>
                <a:cs typeface="David" panose="020E0502060401010101" pitchFamily="34" charset="-79"/>
              </a:rPr>
              <a:t>שאלון אינטראקציה חברתית                             </a:t>
            </a:r>
            <a:r>
              <a:rPr lang="el-GR" sz="2000" dirty="0" smtClean="0">
                <a:latin typeface="Lucida Sans Unicode"/>
                <a:cs typeface="David" panose="020E0502060401010101" pitchFamily="34" charset="-79"/>
              </a:rPr>
              <a:t>α</a:t>
            </a:r>
            <a:r>
              <a:rPr lang="en-US" sz="2000" dirty="0" smtClean="0">
                <a:latin typeface="David" panose="020E0502060401010101" pitchFamily="34" charset="-79"/>
                <a:cs typeface="David" panose="020E0502060401010101" pitchFamily="34" charset="-79"/>
              </a:rPr>
              <a:t>=0.892</a:t>
            </a:r>
            <a:r>
              <a:rPr lang="he-IL" sz="2000" dirty="0" smtClean="0">
                <a:latin typeface="David" panose="020E0502060401010101" pitchFamily="34" charset="-79"/>
                <a:cs typeface="David" panose="020E0502060401010101" pitchFamily="34" charset="-79"/>
              </a:rPr>
              <a:t>     (לשתי הקבוצות)</a:t>
            </a:r>
            <a:endParaRPr lang="en-US" sz="2000" dirty="0" smtClean="0">
              <a:latin typeface="David" panose="020E0502060401010101" pitchFamily="34" charset="-79"/>
              <a:cs typeface="David" panose="020E0502060401010101" pitchFamily="34" charset="-79"/>
            </a:endParaRPr>
          </a:p>
          <a:p>
            <a:r>
              <a:rPr lang="he-IL" sz="2000" dirty="0" smtClean="0">
                <a:latin typeface="David" panose="020E0502060401010101" pitchFamily="34" charset="-79"/>
                <a:cs typeface="David" panose="020E0502060401010101" pitchFamily="34" charset="-79"/>
              </a:rPr>
              <a:t>שאלון שביעות רצון                                             </a:t>
            </a:r>
            <a:r>
              <a:rPr lang="en-US" sz="2000" dirty="0" smtClean="0">
                <a:latin typeface="David" panose="020E0502060401010101" pitchFamily="34" charset="-79"/>
                <a:cs typeface="David" panose="020E0502060401010101" pitchFamily="34" charset="-79"/>
              </a:rPr>
              <a:t>0.907</a:t>
            </a:r>
            <a:r>
              <a:rPr lang="he-IL" sz="2000" dirty="0" smtClean="0">
                <a:latin typeface="David" panose="020E0502060401010101" pitchFamily="34" charset="-79"/>
                <a:cs typeface="David" panose="020E0502060401010101" pitchFamily="34" charset="-79"/>
              </a:rPr>
              <a:t>=α      (לקבוצת ההתערבות)</a:t>
            </a:r>
            <a:endParaRPr lang="en-US" sz="2000" dirty="0" smtClean="0">
              <a:latin typeface="David" panose="020E0502060401010101" pitchFamily="34" charset="-79"/>
              <a:cs typeface="David" panose="020E0502060401010101" pitchFamily="34" charset="-79"/>
            </a:endParaRPr>
          </a:p>
          <a:p>
            <a:pPr marL="457200" indent="-457200">
              <a:buNone/>
            </a:pPr>
            <a:endParaRPr lang="he-IL" sz="2400" dirty="0" smtClean="0">
              <a:latin typeface="David" panose="020E0502060401010101" pitchFamily="34" charset="-79"/>
              <a:cs typeface="David" panose="020E0502060401010101" pitchFamily="34" charset="-79"/>
            </a:endParaRPr>
          </a:p>
        </p:txBody>
      </p:sp>
      <p:sp>
        <p:nvSpPr>
          <p:cNvPr id="5" name="מציין מיקום של מספר שקופית 4"/>
          <p:cNvSpPr>
            <a:spLocks noGrp="1"/>
          </p:cNvSpPr>
          <p:nvPr>
            <p:ph type="sldNum" sz="quarter" idx="12"/>
          </p:nvPr>
        </p:nvSpPr>
        <p:spPr/>
        <p:txBody>
          <a:bodyPr/>
          <a:lstStyle/>
          <a:p>
            <a:fld id="{1B4C2C28-6CA3-44B0-B534-76FA6358F057}" type="slidenum">
              <a:rPr lang="he-IL" smtClean="0"/>
              <a:pPr/>
              <a:t>13</a:t>
            </a:fld>
            <a:endParaRPr lang="he-IL"/>
          </a:p>
        </p:txBody>
      </p:sp>
    </p:spTree>
    <p:extLst>
      <p:ext uri="{BB962C8B-B14F-4D97-AF65-F5344CB8AC3E}">
        <p14:creationId xmlns:p14="http://schemas.microsoft.com/office/powerpoint/2010/main" val="396576627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15616" y="2276872"/>
            <a:ext cx="7498080" cy="1143000"/>
          </a:xfrm>
        </p:spPr>
        <p:txBody>
          <a:bodyPr>
            <a:normAutofit/>
          </a:bodyPr>
          <a:lstStyle/>
          <a:p>
            <a:pPr algn="ctr"/>
            <a:r>
              <a:rPr lang="he-IL" sz="3200" dirty="0" smtClean="0">
                <a:latin typeface="David" panose="020E0502060401010101" pitchFamily="34" charset="-79"/>
                <a:cs typeface="David" panose="020E0502060401010101" pitchFamily="34" charset="-79"/>
              </a:rPr>
              <a:t>ממצאים </a:t>
            </a:r>
            <a:br>
              <a:rPr lang="he-IL" sz="3200" dirty="0" smtClean="0">
                <a:latin typeface="David" panose="020E0502060401010101" pitchFamily="34" charset="-79"/>
                <a:cs typeface="David" panose="020E0502060401010101" pitchFamily="34" charset="-79"/>
              </a:rPr>
            </a:br>
            <a:r>
              <a:rPr lang="he-IL" sz="3200" dirty="0" smtClean="0">
                <a:latin typeface="David" panose="020E0502060401010101" pitchFamily="34" charset="-79"/>
                <a:cs typeface="David" panose="020E0502060401010101" pitchFamily="34" charset="-79"/>
              </a:rPr>
              <a:t>ניתוח כמותי לשאלון </a:t>
            </a:r>
            <a:endParaRPr lang="he-IL" sz="3200" dirty="0">
              <a:latin typeface="David" panose="020E0502060401010101" pitchFamily="34" charset="-79"/>
              <a:cs typeface="David" panose="020E0502060401010101"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14</a:t>
            </a:fld>
            <a:endParaRPr lang="he-IL"/>
          </a:p>
        </p:txBody>
      </p:sp>
    </p:spTree>
    <p:extLst>
      <p:ext uri="{BB962C8B-B14F-4D97-AF65-F5344CB8AC3E}">
        <p14:creationId xmlns:p14="http://schemas.microsoft.com/office/powerpoint/2010/main" val="2286068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latin typeface="David" panose="020E0502060401010101" pitchFamily="34" charset="-79"/>
                <a:cs typeface="David" panose="020E0502060401010101" pitchFamily="34" charset="-79"/>
              </a:rPr>
              <a:t>ממצאים – שאלון </a:t>
            </a:r>
            <a:endParaRPr lang="he-IL" dirty="0">
              <a:latin typeface="David" panose="020E0502060401010101" pitchFamily="34" charset="-79"/>
              <a:cs typeface="David" panose="020E0502060401010101"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15</a:t>
            </a:fld>
            <a:endParaRPr lang="he-IL"/>
          </a:p>
        </p:txBody>
      </p:sp>
      <p:graphicFrame>
        <p:nvGraphicFramePr>
          <p:cNvPr id="5" name="טבלה 4"/>
          <p:cNvGraphicFramePr>
            <a:graphicFrameLocks noGrp="1"/>
          </p:cNvGraphicFramePr>
          <p:nvPr>
            <p:extLst>
              <p:ext uri="{D42A27DB-BD31-4B8C-83A1-F6EECF244321}">
                <p14:modId xmlns:p14="http://schemas.microsoft.com/office/powerpoint/2010/main" val="849972642"/>
              </p:ext>
            </p:extLst>
          </p:nvPr>
        </p:nvGraphicFramePr>
        <p:xfrm>
          <a:off x="1403645" y="1772814"/>
          <a:ext cx="7416826" cy="4392492"/>
        </p:xfrm>
        <a:graphic>
          <a:graphicData uri="http://schemas.openxmlformats.org/drawingml/2006/table">
            <a:tbl>
              <a:tblPr rtl="1"/>
              <a:tblGrid>
                <a:gridCol w="2428101">
                  <a:extLst>
                    <a:ext uri="{9D8B030D-6E8A-4147-A177-3AD203B41FA5}">
                      <a16:colId xmlns:a16="http://schemas.microsoft.com/office/drawing/2014/main" val="20000"/>
                    </a:ext>
                  </a:extLst>
                </a:gridCol>
                <a:gridCol w="923363">
                  <a:extLst>
                    <a:ext uri="{9D8B030D-6E8A-4147-A177-3AD203B41FA5}">
                      <a16:colId xmlns:a16="http://schemas.microsoft.com/office/drawing/2014/main" val="20001"/>
                    </a:ext>
                  </a:extLst>
                </a:gridCol>
                <a:gridCol w="1077256">
                  <a:extLst>
                    <a:ext uri="{9D8B030D-6E8A-4147-A177-3AD203B41FA5}">
                      <a16:colId xmlns:a16="http://schemas.microsoft.com/office/drawing/2014/main" val="20002"/>
                    </a:ext>
                  </a:extLst>
                </a:gridCol>
                <a:gridCol w="923363">
                  <a:extLst>
                    <a:ext uri="{9D8B030D-6E8A-4147-A177-3AD203B41FA5}">
                      <a16:colId xmlns:a16="http://schemas.microsoft.com/office/drawing/2014/main" val="20003"/>
                    </a:ext>
                  </a:extLst>
                </a:gridCol>
                <a:gridCol w="1141380">
                  <a:extLst>
                    <a:ext uri="{9D8B030D-6E8A-4147-A177-3AD203B41FA5}">
                      <a16:colId xmlns:a16="http://schemas.microsoft.com/office/drawing/2014/main" val="20004"/>
                    </a:ext>
                  </a:extLst>
                </a:gridCol>
                <a:gridCol w="923363">
                  <a:extLst>
                    <a:ext uri="{9D8B030D-6E8A-4147-A177-3AD203B41FA5}">
                      <a16:colId xmlns:a16="http://schemas.microsoft.com/office/drawing/2014/main" val="20005"/>
                    </a:ext>
                  </a:extLst>
                </a:gridCol>
              </a:tblGrid>
              <a:tr h="947400">
                <a:tc>
                  <a:txBody>
                    <a:bodyPr/>
                    <a:lstStyle/>
                    <a:p>
                      <a:pPr algn="ctr" rtl="0" fontAlgn="b"/>
                      <a:r>
                        <a:rPr lang="he-IL" sz="1800" b="1" i="0" u="none" strike="noStrike" dirty="0">
                          <a:solidFill>
                            <a:srgbClr val="000000"/>
                          </a:solidFill>
                          <a:latin typeface="David" panose="020E0502060401010101" pitchFamily="34" charset="-79"/>
                          <a:cs typeface="David" panose="020E0502060401010101" pitchFamily="34" charset="-79"/>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1" fontAlgn="b"/>
                      <a:r>
                        <a:rPr lang="he-IL" sz="1800" b="1" i="0" u="none" strike="noStrike" dirty="0">
                          <a:solidFill>
                            <a:srgbClr val="000000"/>
                          </a:solidFill>
                          <a:latin typeface="David" panose="020E0502060401010101" pitchFamily="34" charset="-79"/>
                          <a:cs typeface="David" panose="020E0502060401010101" pitchFamily="34" charset="-79"/>
                        </a:rPr>
                        <a:t>קבוצת </a:t>
                      </a:r>
                      <a:r>
                        <a:rPr lang="he-IL" sz="1800" b="1" i="0" u="none" strike="noStrike" dirty="0" smtClean="0">
                          <a:solidFill>
                            <a:srgbClr val="000000"/>
                          </a:solidFill>
                          <a:latin typeface="David" panose="020E0502060401010101" pitchFamily="34" charset="-79"/>
                          <a:cs typeface="David" panose="020E0502060401010101" pitchFamily="34" charset="-79"/>
                        </a:rPr>
                        <a:t>ביקורת</a:t>
                      </a:r>
                      <a:endParaRPr lang="en-US" sz="1800" b="1" i="0" u="none" strike="noStrike" dirty="0" smtClean="0">
                        <a:solidFill>
                          <a:srgbClr val="000000"/>
                        </a:solidFill>
                        <a:latin typeface="David" panose="020E0502060401010101" pitchFamily="34" charset="-79"/>
                        <a:cs typeface="David" panose="020E0502060401010101" pitchFamily="34" charset="-79"/>
                      </a:endParaRPr>
                    </a:p>
                    <a:p>
                      <a:pPr algn="ctr" rtl="1" fontAlgn="b"/>
                      <a:r>
                        <a:rPr lang="en-US" sz="1800" b="1" i="0" u="none" strike="noStrike" dirty="0" smtClean="0">
                          <a:solidFill>
                            <a:srgbClr val="000000"/>
                          </a:solidFill>
                          <a:latin typeface="David" panose="020E0502060401010101" pitchFamily="34" charset="-79"/>
                          <a:cs typeface="David" panose="020E0502060401010101" pitchFamily="34" charset="-79"/>
                        </a:rPr>
                        <a:t>N </a:t>
                      </a:r>
                      <a:r>
                        <a:rPr lang="en-US" sz="1800" b="1" i="0" u="none" strike="noStrike" dirty="0">
                          <a:solidFill>
                            <a:srgbClr val="000000"/>
                          </a:solidFill>
                          <a:latin typeface="David" panose="020E0502060401010101" pitchFamily="34" charset="-79"/>
                          <a:cs typeface="David" panose="020E0502060401010101" pitchFamily="34" charset="-79"/>
                        </a:rPr>
                        <a:t>=</a:t>
                      </a:r>
                      <a:r>
                        <a:rPr lang="en-US" sz="1800" b="1" i="0" u="none" strike="noStrike" dirty="0" smtClean="0">
                          <a:solidFill>
                            <a:srgbClr val="000000"/>
                          </a:solidFill>
                          <a:latin typeface="David" panose="020E0502060401010101" pitchFamily="34" charset="-79"/>
                          <a:cs typeface="David" panose="020E0502060401010101" pitchFamily="34" charset="-79"/>
                        </a:rPr>
                        <a:t>22</a:t>
                      </a:r>
                      <a:endParaRPr lang="en-US" sz="1800" b="1" i="0" u="none" strike="noStrike" dirty="0">
                        <a:solidFill>
                          <a:srgbClr val="000000"/>
                        </a:solidFill>
                        <a:latin typeface="David" panose="020E0502060401010101" pitchFamily="34" charset="-79"/>
                        <a:cs typeface="David" panose="020E0502060401010101" pitchFamily="34" charset="-79"/>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ctr" rtl="1" fontAlgn="b"/>
                      <a:r>
                        <a:rPr lang="he-IL" sz="1800" b="1" i="0" u="none" strike="noStrike" dirty="0">
                          <a:solidFill>
                            <a:srgbClr val="000000"/>
                          </a:solidFill>
                          <a:latin typeface="David" panose="020E0502060401010101" pitchFamily="34" charset="-79"/>
                          <a:cs typeface="David" panose="020E0502060401010101" pitchFamily="34" charset="-79"/>
                        </a:rPr>
                        <a:t>קבוצת התערבות </a:t>
                      </a:r>
                      <a:r>
                        <a:rPr lang="en-US" sz="1800" b="1" i="0" u="none" strike="noStrike" dirty="0" smtClean="0">
                          <a:solidFill>
                            <a:srgbClr val="000000"/>
                          </a:solidFill>
                          <a:latin typeface="David" panose="020E0502060401010101" pitchFamily="34" charset="-79"/>
                          <a:cs typeface="David" panose="020E0502060401010101" pitchFamily="34" charset="-79"/>
                        </a:rPr>
                        <a:t>N=27</a:t>
                      </a:r>
                      <a:endParaRPr lang="en-US" sz="1800" b="1" i="0" u="none" strike="noStrike" dirty="0">
                        <a:solidFill>
                          <a:srgbClr val="000000"/>
                        </a:solidFill>
                        <a:latin typeface="David" panose="020E0502060401010101" pitchFamily="34" charset="-79"/>
                        <a:cs typeface="David" panose="020E0502060401010101" pitchFamily="34" charset="-79"/>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ctr" rtl="0" fontAlgn="b"/>
                      <a:r>
                        <a:rPr lang="en-US" sz="1800" b="1" i="0" u="none" strike="noStrike" dirty="0" smtClean="0">
                          <a:solidFill>
                            <a:srgbClr val="000000"/>
                          </a:solidFill>
                          <a:latin typeface="David" panose="020E0502060401010101" pitchFamily="34" charset="-79"/>
                          <a:cs typeface="David" panose="020E0502060401010101" pitchFamily="34" charset="-79"/>
                        </a:rPr>
                        <a:t>t-Test</a:t>
                      </a:r>
                      <a:endParaRPr lang="en-US" sz="1800" b="1" i="0" u="none" strike="noStrike" dirty="0">
                        <a:solidFill>
                          <a:srgbClr val="000000"/>
                        </a:solidFill>
                        <a:latin typeface="David" panose="020E0502060401010101" pitchFamily="34" charset="-79"/>
                        <a:cs typeface="David" panose="020E0502060401010101" pitchFamily="34" charset="-79"/>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74182">
                <a:tc>
                  <a:txBody>
                    <a:bodyPr/>
                    <a:lstStyle/>
                    <a:p>
                      <a:pPr algn="ctr" rtl="1" fontAlgn="b"/>
                      <a:r>
                        <a:rPr lang="he-IL" sz="1800" b="1" i="0" u="none" strike="noStrike" dirty="0">
                          <a:solidFill>
                            <a:srgbClr val="000000"/>
                          </a:solidFill>
                          <a:latin typeface="David" panose="020E0502060401010101" pitchFamily="34" charset="-79"/>
                          <a:cs typeface="David" panose="020E0502060401010101" pitchFamily="34" charset="-79"/>
                        </a:rPr>
                        <a:t>קטגוריה</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800" b="1" i="0" u="none" strike="noStrike">
                          <a:solidFill>
                            <a:srgbClr val="000000"/>
                          </a:solidFill>
                          <a:latin typeface="David" panose="020E0502060401010101" pitchFamily="34" charset="-79"/>
                          <a:cs typeface="David" panose="020E0502060401010101" pitchFamily="34" charset="-79"/>
                        </a:rPr>
                        <a:t>ממוצע</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800" b="1" i="0" u="none" strike="noStrike">
                          <a:solidFill>
                            <a:srgbClr val="000000"/>
                          </a:solidFill>
                          <a:latin typeface="David" panose="020E0502060401010101" pitchFamily="34" charset="-79"/>
                          <a:cs typeface="David" panose="020E0502060401010101" pitchFamily="34" charset="-79"/>
                        </a:rPr>
                        <a:t>סטיית תקן</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800" b="1" i="0" u="none" strike="noStrike">
                          <a:solidFill>
                            <a:srgbClr val="000000"/>
                          </a:solidFill>
                          <a:latin typeface="David" panose="020E0502060401010101" pitchFamily="34" charset="-79"/>
                          <a:cs typeface="David" panose="020E0502060401010101" pitchFamily="34" charset="-79"/>
                        </a:rPr>
                        <a:t>ממוצע</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800" b="1" i="0" u="none" strike="noStrike">
                          <a:solidFill>
                            <a:srgbClr val="000000"/>
                          </a:solidFill>
                          <a:latin typeface="David" panose="020E0502060401010101" pitchFamily="34" charset="-79"/>
                          <a:cs typeface="David" panose="020E0502060401010101" pitchFamily="34" charset="-79"/>
                        </a:rPr>
                        <a:t>סטיית תקן</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he-IL" sz="1800" b="1" i="0" u="none" strike="noStrike" dirty="0">
                          <a:solidFill>
                            <a:srgbClr val="000000"/>
                          </a:solidFill>
                          <a:latin typeface="David" panose="020E0502060401010101" pitchFamily="34" charset="-79"/>
                          <a:cs typeface="David" panose="020E0502060401010101" pitchFamily="34" charset="-79"/>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4182">
                <a:tc>
                  <a:txBody>
                    <a:bodyPr/>
                    <a:lstStyle/>
                    <a:p>
                      <a:pPr algn="ctr" rtl="1" fontAlgn="b"/>
                      <a:r>
                        <a:rPr lang="he-IL" sz="1800" b="1" i="0" u="none" strike="noStrike" dirty="0">
                          <a:solidFill>
                            <a:srgbClr val="000000"/>
                          </a:solidFill>
                          <a:latin typeface="David" panose="020E0502060401010101" pitchFamily="34" charset="-79"/>
                          <a:cs typeface="David" panose="020E0502060401010101" pitchFamily="34" charset="-79"/>
                        </a:rPr>
                        <a:t>מסוגלות עצמית</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4.0606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0.76352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4.5849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0.51194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800" b="0" i="0" u="none" strike="noStrike">
                          <a:solidFill>
                            <a:srgbClr val="000000"/>
                          </a:solidFill>
                          <a:latin typeface="David" panose="020E0502060401010101" pitchFamily="34" charset="-79"/>
                          <a:cs typeface="David" panose="020E0502060401010101" pitchFamily="34" charset="-79"/>
                        </a:rPr>
                        <a:t>p=0.006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74182">
                <a:tc>
                  <a:txBody>
                    <a:bodyPr/>
                    <a:lstStyle/>
                    <a:p>
                      <a:pPr algn="ctr" rtl="1" fontAlgn="b"/>
                      <a:r>
                        <a:rPr lang="he-IL" sz="1800" b="1" i="0" u="none" strike="noStrike" dirty="0">
                          <a:solidFill>
                            <a:srgbClr val="000000"/>
                          </a:solidFill>
                          <a:latin typeface="David" panose="020E0502060401010101" pitchFamily="34" charset="-79"/>
                          <a:cs typeface="David" panose="020E0502060401010101" pitchFamily="34" charset="-79"/>
                        </a:rPr>
                        <a:t>שילוב עבודה בקבוצות</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2.3182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0.84931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4.5278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0.57735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800" b="0" i="0" u="none" strike="noStrike">
                          <a:solidFill>
                            <a:srgbClr val="000000"/>
                          </a:solidFill>
                          <a:latin typeface="David" panose="020E0502060401010101" pitchFamily="34" charset="-79"/>
                          <a:cs typeface="David" panose="020E0502060401010101" pitchFamily="34" charset="-79"/>
                        </a:rPr>
                        <a:t>p&lt;0.001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74182">
                <a:tc>
                  <a:txBody>
                    <a:bodyPr/>
                    <a:lstStyle/>
                    <a:p>
                      <a:pPr algn="ctr" rtl="1" fontAlgn="b"/>
                      <a:r>
                        <a:rPr lang="he-IL" sz="1800" b="1" i="0" u="none" strike="noStrike" dirty="0">
                          <a:solidFill>
                            <a:srgbClr val="000000"/>
                          </a:solidFill>
                          <a:latin typeface="David" panose="020E0502060401010101" pitchFamily="34" charset="-79"/>
                          <a:cs typeface="David" panose="020E0502060401010101" pitchFamily="34" charset="-79"/>
                        </a:rPr>
                        <a:t>אינטראקציה חברתית</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3.4293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0.79704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4.5391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0.48891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800" b="0" i="0" u="none" strike="noStrike">
                          <a:solidFill>
                            <a:srgbClr val="000000"/>
                          </a:solidFill>
                          <a:latin typeface="David" panose="020E0502060401010101" pitchFamily="34" charset="-79"/>
                          <a:cs typeface="David" panose="020E0502060401010101" pitchFamily="34" charset="-79"/>
                        </a:rPr>
                        <a:t>p&lt;0.001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74182">
                <a:tc>
                  <a:txBody>
                    <a:bodyPr/>
                    <a:lstStyle/>
                    <a:p>
                      <a:pPr algn="ctr" rtl="1" fontAlgn="b"/>
                      <a:r>
                        <a:rPr lang="he-IL" sz="1800" b="1" i="0" u="none" strike="noStrike" dirty="0">
                          <a:solidFill>
                            <a:srgbClr val="000000"/>
                          </a:solidFill>
                          <a:latin typeface="David" panose="020E0502060401010101" pitchFamily="34" charset="-79"/>
                          <a:cs typeface="David" panose="020E0502060401010101" pitchFamily="34" charset="-79"/>
                        </a:rPr>
                        <a:t>הישגים - ממוצע כיתתי</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89%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74182">
                <a:tc>
                  <a:txBody>
                    <a:bodyPr/>
                    <a:lstStyle/>
                    <a:p>
                      <a:pPr algn="ctr" rtl="1" fontAlgn="b"/>
                      <a:r>
                        <a:rPr lang="he-IL" sz="1800" b="1" i="0" u="none" strike="noStrike" dirty="0">
                          <a:solidFill>
                            <a:srgbClr val="000000"/>
                          </a:solidFill>
                          <a:latin typeface="David" panose="020E0502060401010101" pitchFamily="34" charset="-79"/>
                          <a:cs typeface="David" panose="020E0502060401010101" pitchFamily="34" charset="-79"/>
                        </a:rPr>
                        <a:t>שביעות רצון כללית</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4.547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a:solidFill>
                            <a:srgbClr val="000000"/>
                          </a:solidFill>
                          <a:latin typeface="David" panose="020E0502060401010101" pitchFamily="34" charset="-79"/>
                          <a:cs typeface="David" panose="020E0502060401010101" pitchFamily="34" charset="-79"/>
                        </a:rPr>
                        <a:t>0.54823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he-IL" sz="1800" b="0" i="0" u="none" strike="noStrike" dirty="0">
                          <a:solidFill>
                            <a:srgbClr val="000000"/>
                          </a:solidFill>
                          <a:latin typeface="David" panose="020E0502060401010101" pitchFamily="34" charset="-79"/>
                          <a:cs typeface="David" panose="020E0502060401010101" pitchFamily="34" charset="-79"/>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16</a:t>
            </a:fld>
            <a:endParaRPr lang="he-IL"/>
          </a:p>
        </p:txBody>
      </p:sp>
      <p:graphicFrame>
        <p:nvGraphicFramePr>
          <p:cNvPr id="5" name="תרשים 4"/>
          <p:cNvGraphicFramePr/>
          <p:nvPr/>
        </p:nvGraphicFramePr>
        <p:xfrm>
          <a:off x="1403648" y="404664"/>
          <a:ext cx="7386960" cy="61926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17</a:t>
            </a:fld>
            <a:endParaRPr lang="he-IL"/>
          </a:p>
        </p:txBody>
      </p:sp>
      <p:pic>
        <p:nvPicPr>
          <p:cNvPr id="4102" name="Picture 6" descr="×ª××¦××ª ×ª××× × ×¢×××¨ ×§×©×¨"/>
          <p:cNvPicPr>
            <a:picLocks noChangeAspect="1" noChangeArrowheads="1"/>
          </p:cNvPicPr>
          <p:nvPr/>
        </p:nvPicPr>
        <p:blipFill rotWithShape="1">
          <a:blip r:embed="rId2">
            <a:extLst>
              <a:ext uri="{28A0092B-C50C-407E-A947-70E740481C1C}">
                <a14:useLocalDpi xmlns:a14="http://schemas.microsoft.com/office/drawing/2010/main" val="0"/>
              </a:ext>
            </a:extLst>
          </a:blip>
          <a:srcRect t="39346" r="1586" b="18497"/>
          <a:stretch/>
        </p:blipFill>
        <p:spPr bwMode="auto">
          <a:xfrm>
            <a:off x="2555776" y="1505584"/>
            <a:ext cx="3614142" cy="10801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ª××¦××ª ×ª××× × ×¢×××¨ ×§×©×¨"/>
          <p:cNvPicPr>
            <a:picLocks noChangeAspect="1" noChangeArrowheads="1"/>
          </p:cNvPicPr>
          <p:nvPr/>
        </p:nvPicPr>
        <p:blipFill rotWithShape="1">
          <a:blip r:embed="rId2">
            <a:extLst>
              <a:ext uri="{28A0092B-C50C-407E-A947-70E740481C1C}">
                <a14:useLocalDpi xmlns:a14="http://schemas.microsoft.com/office/drawing/2010/main" val="0"/>
              </a:ext>
            </a:extLst>
          </a:blip>
          <a:srcRect t="39346" r="1586" b="18497"/>
          <a:stretch/>
        </p:blipFill>
        <p:spPr bwMode="auto">
          <a:xfrm>
            <a:off x="2877440" y="3671762"/>
            <a:ext cx="2818828" cy="84243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ª××¦××ª ×ª××× × ×¢×××¨ ×§×©×¨"/>
          <p:cNvPicPr>
            <a:picLocks noChangeAspect="1" noChangeArrowheads="1"/>
          </p:cNvPicPr>
          <p:nvPr/>
        </p:nvPicPr>
        <p:blipFill rotWithShape="1">
          <a:blip r:embed="rId2">
            <a:extLst>
              <a:ext uri="{28A0092B-C50C-407E-A947-70E740481C1C}">
                <a14:useLocalDpi xmlns:a14="http://schemas.microsoft.com/office/drawing/2010/main" val="0"/>
              </a:ext>
            </a:extLst>
          </a:blip>
          <a:srcRect t="39346" r="1586" b="18497"/>
          <a:stretch/>
        </p:blipFill>
        <p:spPr bwMode="auto">
          <a:xfrm>
            <a:off x="3320635" y="5690772"/>
            <a:ext cx="2045356" cy="611273"/>
          </a:xfrm>
          <a:prstGeom prst="rect">
            <a:avLst/>
          </a:prstGeom>
          <a:noFill/>
          <a:extLst>
            <a:ext uri="{909E8E84-426E-40DD-AFC4-6F175D3DCCD1}">
              <a14:hiddenFill xmlns:a14="http://schemas.microsoft.com/office/drawing/2010/main">
                <a:solidFill>
                  <a:srgbClr val="FFFFFF"/>
                </a:solidFill>
              </a14:hiddenFill>
            </a:ext>
          </a:extLst>
        </p:spPr>
      </p:pic>
      <p:sp>
        <p:nvSpPr>
          <p:cNvPr id="10" name="כותרת 1"/>
          <p:cNvSpPr>
            <a:spLocks noGrp="1"/>
          </p:cNvSpPr>
          <p:nvPr>
            <p:ph type="title"/>
          </p:nvPr>
        </p:nvSpPr>
        <p:spPr>
          <a:xfrm>
            <a:off x="711433" y="127745"/>
            <a:ext cx="7498080" cy="1143000"/>
          </a:xfrm>
        </p:spPr>
        <p:txBody>
          <a:bodyPr>
            <a:normAutofit/>
          </a:bodyPr>
          <a:lstStyle/>
          <a:p>
            <a:pPr algn="ctr"/>
            <a:r>
              <a:rPr lang="he-IL" b="1" dirty="0" smtClean="0">
                <a:effectLst/>
                <a:latin typeface="David" panose="020E0502060401010101" pitchFamily="34" charset="-79"/>
                <a:cs typeface="David" panose="020E0502060401010101" pitchFamily="34" charset="-79"/>
              </a:rPr>
              <a:t>קורלציות – מבחן פירסון </a:t>
            </a:r>
            <a:r>
              <a:rPr lang="en-US" b="1" dirty="0" smtClean="0">
                <a:effectLst/>
                <a:latin typeface="David" panose="020E0502060401010101" pitchFamily="34" charset="-79"/>
                <a:cs typeface="David" panose="020E0502060401010101" pitchFamily="34" charset="-79"/>
              </a:rPr>
              <a:t>Pearson</a:t>
            </a:r>
            <a:endParaRPr lang="he-IL" b="1" dirty="0">
              <a:effectLst/>
              <a:latin typeface="David" panose="020E0502060401010101" pitchFamily="34" charset="-79"/>
              <a:cs typeface="David" panose="020E0502060401010101" pitchFamily="34" charset="-79"/>
            </a:endParaRPr>
          </a:p>
        </p:txBody>
      </p:sp>
      <p:sp>
        <p:nvSpPr>
          <p:cNvPr id="5" name="מלבן 4"/>
          <p:cNvSpPr/>
          <p:nvPr/>
        </p:nvSpPr>
        <p:spPr>
          <a:xfrm>
            <a:off x="3147839" y="2549387"/>
            <a:ext cx="2286000" cy="369332"/>
          </a:xfrm>
          <a:prstGeom prst="rect">
            <a:avLst/>
          </a:prstGeom>
        </p:spPr>
        <p:txBody>
          <a:bodyPr wrap="square">
            <a:spAutoFit/>
          </a:bodyPr>
          <a:lstStyle/>
          <a:p>
            <a:r>
              <a:rPr lang="en-US" dirty="0" smtClean="0"/>
              <a:t>r=0.706</a:t>
            </a:r>
            <a:r>
              <a:rPr lang="en-US" dirty="0"/>
              <a:t>,  p&lt;0.01</a:t>
            </a:r>
            <a:r>
              <a:rPr lang="he-IL" dirty="0"/>
              <a:t> </a:t>
            </a:r>
          </a:p>
        </p:txBody>
      </p:sp>
      <p:sp>
        <p:nvSpPr>
          <p:cNvPr id="6" name="TextBox 5"/>
          <p:cNvSpPr txBox="1"/>
          <p:nvPr/>
        </p:nvSpPr>
        <p:spPr>
          <a:xfrm>
            <a:off x="6406400" y="1942815"/>
            <a:ext cx="2336904" cy="369332"/>
          </a:xfrm>
          <a:prstGeom prst="rect">
            <a:avLst/>
          </a:prstGeom>
          <a:noFill/>
        </p:spPr>
        <p:txBody>
          <a:bodyPr wrap="square" rtlCol="1">
            <a:spAutoFit/>
          </a:bodyPr>
          <a:lstStyle/>
          <a:p>
            <a:r>
              <a:rPr lang="he-IL" b="1" dirty="0" smtClean="0">
                <a:latin typeface="David" panose="020E0502060401010101" pitchFamily="34" charset="-79"/>
                <a:cs typeface="David" panose="020E0502060401010101" pitchFamily="34" charset="-79"/>
              </a:rPr>
              <a:t>מסוגלות עצמית </a:t>
            </a:r>
            <a:endParaRPr lang="he-IL" b="1" dirty="0">
              <a:latin typeface="David" panose="020E0502060401010101" pitchFamily="34" charset="-79"/>
              <a:cs typeface="David" panose="020E0502060401010101" pitchFamily="34" charset="-79"/>
            </a:endParaRPr>
          </a:p>
        </p:txBody>
      </p:sp>
      <p:sp>
        <p:nvSpPr>
          <p:cNvPr id="13" name="TextBox 12"/>
          <p:cNvSpPr txBox="1"/>
          <p:nvPr/>
        </p:nvSpPr>
        <p:spPr>
          <a:xfrm>
            <a:off x="-170428" y="1958754"/>
            <a:ext cx="2336904" cy="369332"/>
          </a:xfrm>
          <a:prstGeom prst="rect">
            <a:avLst/>
          </a:prstGeom>
          <a:noFill/>
        </p:spPr>
        <p:txBody>
          <a:bodyPr wrap="square" rtlCol="1">
            <a:spAutoFit/>
          </a:bodyPr>
          <a:lstStyle/>
          <a:p>
            <a:r>
              <a:rPr lang="he-IL" b="1" dirty="0" smtClean="0">
                <a:latin typeface="David" panose="020E0502060401010101" pitchFamily="34" charset="-79"/>
                <a:cs typeface="David" panose="020E0502060401010101" pitchFamily="34" charset="-79"/>
              </a:rPr>
              <a:t>אינטראקציה חברתית</a:t>
            </a:r>
            <a:endParaRPr lang="he-IL" b="1" dirty="0">
              <a:latin typeface="David" panose="020E0502060401010101" pitchFamily="34" charset="-79"/>
              <a:cs typeface="David" panose="020E0502060401010101" pitchFamily="34" charset="-79"/>
            </a:endParaRPr>
          </a:p>
        </p:txBody>
      </p:sp>
      <p:sp>
        <p:nvSpPr>
          <p:cNvPr id="7" name="מלבן 6"/>
          <p:cNvSpPr/>
          <p:nvPr/>
        </p:nvSpPr>
        <p:spPr>
          <a:xfrm>
            <a:off x="3419871" y="4425994"/>
            <a:ext cx="2052359" cy="369332"/>
          </a:xfrm>
          <a:prstGeom prst="rect">
            <a:avLst/>
          </a:prstGeom>
        </p:spPr>
        <p:txBody>
          <a:bodyPr wrap="square">
            <a:spAutoFit/>
          </a:bodyPr>
          <a:lstStyle/>
          <a:p>
            <a:r>
              <a:rPr lang="en-US" dirty="0" smtClean="0"/>
              <a:t>r </a:t>
            </a:r>
            <a:r>
              <a:rPr lang="en-US" dirty="0"/>
              <a:t>= 0.669 , p&lt;0.01</a:t>
            </a:r>
            <a:endParaRPr lang="he-IL" dirty="0"/>
          </a:p>
        </p:txBody>
      </p:sp>
      <p:sp>
        <p:nvSpPr>
          <p:cNvPr id="15" name="TextBox 14"/>
          <p:cNvSpPr txBox="1"/>
          <p:nvPr/>
        </p:nvSpPr>
        <p:spPr>
          <a:xfrm>
            <a:off x="-170428" y="5793238"/>
            <a:ext cx="2336904" cy="923330"/>
          </a:xfrm>
          <a:prstGeom prst="rect">
            <a:avLst/>
          </a:prstGeom>
          <a:noFill/>
        </p:spPr>
        <p:txBody>
          <a:bodyPr wrap="square" rtlCol="1">
            <a:spAutoFit/>
          </a:bodyPr>
          <a:lstStyle/>
          <a:p>
            <a:r>
              <a:rPr lang="he-IL" b="1" dirty="0" smtClean="0">
                <a:latin typeface="David" panose="020E0502060401010101" pitchFamily="34" charset="-79"/>
                <a:cs typeface="David" panose="020E0502060401010101" pitchFamily="34" charset="-79"/>
              </a:rPr>
              <a:t>שביעות רצון כללית של התלמידים מגישת הכיתה ההפוכה </a:t>
            </a:r>
            <a:endParaRPr lang="he-IL" b="1" dirty="0">
              <a:latin typeface="David" panose="020E0502060401010101" pitchFamily="34" charset="-79"/>
              <a:cs typeface="David" panose="020E0502060401010101" pitchFamily="34" charset="-79"/>
            </a:endParaRPr>
          </a:p>
        </p:txBody>
      </p:sp>
      <p:sp>
        <p:nvSpPr>
          <p:cNvPr id="16" name="TextBox 15"/>
          <p:cNvSpPr txBox="1"/>
          <p:nvPr/>
        </p:nvSpPr>
        <p:spPr>
          <a:xfrm>
            <a:off x="6266472" y="5831416"/>
            <a:ext cx="2336904" cy="369332"/>
          </a:xfrm>
          <a:prstGeom prst="rect">
            <a:avLst/>
          </a:prstGeom>
          <a:noFill/>
        </p:spPr>
        <p:txBody>
          <a:bodyPr wrap="square" rtlCol="1">
            <a:spAutoFit/>
          </a:bodyPr>
          <a:lstStyle/>
          <a:p>
            <a:r>
              <a:rPr lang="he-IL" b="1" dirty="0" smtClean="0">
                <a:latin typeface="David" panose="020E0502060401010101" pitchFamily="34" charset="-79"/>
                <a:cs typeface="David" panose="020E0502060401010101" pitchFamily="34" charset="-79"/>
              </a:rPr>
              <a:t>מסוגלות עצמית </a:t>
            </a:r>
            <a:endParaRPr lang="he-IL" b="1" dirty="0">
              <a:latin typeface="David" panose="020E0502060401010101" pitchFamily="34" charset="-79"/>
              <a:cs typeface="David" panose="020E0502060401010101" pitchFamily="34" charset="-79"/>
            </a:endParaRPr>
          </a:p>
        </p:txBody>
      </p:sp>
      <p:sp>
        <p:nvSpPr>
          <p:cNvPr id="17" name="TextBox 16"/>
          <p:cNvSpPr txBox="1"/>
          <p:nvPr/>
        </p:nvSpPr>
        <p:spPr>
          <a:xfrm>
            <a:off x="-215968" y="4146729"/>
            <a:ext cx="2336904" cy="369332"/>
          </a:xfrm>
          <a:prstGeom prst="rect">
            <a:avLst/>
          </a:prstGeom>
          <a:noFill/>
        </p:spPr>
        <p:txBody>
          <a:bodyPr wrap="square" rtlCol="1">
            <a:spAutoFit/>
          </a:bodyPr>
          <a:lstStyle/>
          <a:p>
            <a:r>
              <a:rPr lang="he-IL" b="1" dirty="0" smtClean="0">
                <a:latin typeface="David" panose="020E0502060401010101" pitchFamily="34" charset="-79"/>
                <a:cs typeface="David" panose="020E0502060401010101" pitchFamily="34" charset="-79"/>
              </a:rPr>
              <a:t>אינטראקציה חברתית</a:t>
            </a:r>
            <a:endParaRPr lang="he-IL" b="1" dirty="0">
              <a:latin typeface="David" panose="020E0502060401010101" pitchFamily="34" charset="-79"/>
              <a:cs typeface="David" panose="020E0502060401010101" pitchFamily="34" charset="-79"/>
            </a:endParaRPr>
          </a:p>
        </p:txBody>
      </p:sp>
      <p:sp>
        <p:nvSpPr>
          <p:cNvPr id="18" name="TextBox 17"/>
          <p:cNvSpPr txBox="1"/>
          <p:nvPr/>
        </p:nvSpPr>
        <p:spPr>
          <a:xfrm>
            <a:off x="6228734" y="3787114"/>
            <a:ext cx="2626008" cy="646331"/>
          </a:xfrm>
          <a:prstGeom prst="rect">
            <a:avLst/>
          </a:prstGeom>
          <a:noFill/>
        </p:spPr>
        <p:txBody>
          <a:bodyPr wrap="square" rtlCol="1">
            <a:spAutoFit/>
          </a:bodyPr>
          <a:lstStyle/>
          <a:p>
            <a:r>
              <a:rPr lang="he-IL" b="1" dirty="0" smtClean="0">
                <a:latin typeface="David" panose="020E0502060401010101" pitchFamily="34" charset="-79"/>
                <a:cs typeface="David" panose="020E0502060401010101" pitchFamily="34" charset="-79"/>
              </a:rPr>
              <a:t>מידת שילוב עבודה </a:t>
            </a:r>
          </a:p>
          <a:p>
            <a:r>
              <a:rPr lang="he-IL" b="1" dirty="0" smtClean="0">
                <a:latin typeface="David" panose="020E0502060401010101" pitchFamily="34" charset="-79"/>
                <a:cs typeface="David" panose="020E0502060401010101" pitchFamily="34" charset="-79"/>
              </a:rPr>
              <a:t>בקבוצות בכיתה</a:t>
            </a:r>
            <a:endParaRPr lang="he-IL" b="1" dirty="0">
              <a:latin typeface="David" panose="020E0502060401010101" pitchFamily="34" charset="-79"/>
              <a:cs typeface="David" panose="020E0502060401010101" pitchFamily="34" charset="-79"/>
            </a:endParaRPr>
          </a:p>
        </p:txBody>
      </p:sp>
      <p:sp>
        <p:nvSpPr>
          <p:cNvPr id="11" name="מלבן 10"/>
          <p:cNvSpPr/>
          <p:nvPr/>
        </p:nvSpPr>
        <p:spPr>
          <a:xfrm>
            <a:off x="3320635" y="6347236"/>
            <a:ext cx="1907704" cy="369332"/>
          </a:xfrm>
          <a:prstGeom prst="rect">
            <a:avLst/>
          </a:prstGeom>
        </p:spPr>
        <p:txBody>
          <a:bodyPr wrap="square">
            <a:spAutoFit/>
          </a:bodyPr>
          <a:lstStyle/>
          <a:p>
            <a:r>
              <a:rPr lang="en-US" dirty="0" smtClean="0"/>
              <a:t>r=0.367</a:t>
            </a:r>
            <a:r>
              <a:rPr lang="en-US" dirty="0"/>
              <a:t>, p&gt;0.05</a:t>
            </a:r>
            <a:r>
              <a:rPr lang="he-IL" dirty="0"/>
              <a:t> </a:t>
            </a:r>
          </a:p>
        </p:txBody>
      </p:sp>
    </p:spTree>
    <p:extLst>
      <p:ext uri="{BB962C8B-B14F-4D97-AF65-F5344CB8AC3E}">
        <p14:creationId xmlns:p14="http://schemas.microsoft.com/office/powerpoint/2010/main" val="361233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15616" y="2276872"/>
            <a:ext cx="7498080" cy="1143000"/>
          </a:xfrm>
        </p:spPr>
        <p:txBody>
          <a:bodyPr>
            <a:normAutofit/>
          </a:bodyPr>
          <a:lstStyle/>
          <a:p>
            <a:pPr algn="ctr"/>
            <a:r>
              <a:rPr lang="he-IL" sz="3200" dirty="0" smtClean="0">
                <a:latin typeface="David" panose="020E0502060401010101" pitchFamily="34" charset="-79"/>
                <a:cs typeface="David" panose="020E0502060401010101" pitchFamily="34" charset="-79"/>
              </a:rPr>
              <a:t>ממצאים </a:t>
            </a:r>
            <a:br>
              <a:rPr lang="he-IL" sz="3200" dirty="0" smtClean="0">
                <a:latin typeface="David" panose="020E0502060401010101" pitchFamily="34" charset="-79"/>
                <a:cs typeface="David" panose="020E0502060401010101" pitchFamily="34" charset="-79"/>
              </a:rPr>
            </a:br>
            <a:r>
              <a:rPr lang="he-IL" sz="3200" dirty="0" smtClean="0">
                <a:latin typeface="David" panose="020E0502060401010101" pitchFamily="34" charset="-79"/>
                <a:cs typeface="David" panose="020E0502060401010101" pitchFamily="34" charset="-79"/>
              </a:rPr>
              <a:t>ניתוח הרפלקציה - המשוב המילולי של התלמידים</a:t>
            </a:r>
            <a:endParaRPr lang="he-IL" sz="3200" dirty="0">
              <a:latin typeface="David" panose="020E0502060401010101" pitchFamily="34" charset="-79"/>
              <a:cs typeface="David" panose="020E0502060401010101"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18</a:t>
            </a:fld>
            <a:endParaRPr lang="he-IL"/>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971600" y="404664"/>
            <a:ext cx="7920880" cy="5904656"/>
          </a:xfrm>
        </p:spPr>
        <p:txBody>
          <a:bodyPr>
            <a:normAutofit lnSpcReduction="10000"/>
          </a:bodyPr>
          <a:lstStyle/>
          <a:p>
            <a:pPr>
              <a:buNone/>
            </a:pPr>
            <a:r>
              <a:rPr lang="he-IL" sz="2800" b="1" dirty="0" smtClean="0">
                <a:latin typeface="David" panose="020E0502060401010101" pitchFamily="34" charset="-79"/>
                <a:cs typeface="David" panose="020E0502060401010101" pitchFamily="34" charset="-79"/>
              </a:rPr>
              <a:t>קטגוריה (1) – יתרונות הכיתה ההפוכה באופן כללי</a:t>
            </a:r>
          </a:p>
          <a:p>
            <a:pPr>
              <a:buNone/>
            </a:pPr>
            <a:r>
              <a:rPr lang="he-IL" sz="2800" b="1" dirty="0" smtClean="0">
                <a:latin typeface="David" panose="020E0502060401010101" pitchFamily="34" charset="-79"/>
                <a:cs typeface="David" panose="020E0502060401010101" pitchFamily="34" charset="-79"/>
              </a:rPr>
              <a:t> </a:t>
            </a:r>
            <a:endParaRPr lang="en-US" sz="2800" dirty="0" smtClean="0">
              <a:latin typeface="David" panose="020E0502060401010101" pitchFamily="34" charset="-79"/>
              <a:cs typeface="David" panose="020E0502060401010101" pitchFamily="34" charset="-79"/>
            </a:endParaRPr>
          </a:p>
          <a:p>
            <a:r>
              <a:rPr lang="he-IL" sz="2800" dirty="0" smtClean="0">
                <a:latin typeface="David" panose="020E0502060401010101" pitchFamily="34" charset="-79"/>
                <a:cs typeface="David" panose="020E0502060401010101" pitchFamily="34" charset="-79"/>
              </a:rPr>
              <a:t>שיטה חווייתית ומהנה. 70%</a:t>
            </a:r>
            <a:endParaRPr lang="en-US" sz="2800" dirty="0" smtClean="0">
              <a:latin typeface="David" panose="020E0502060401010101" pitchFamily="34" charset="-79"/>
              <a:cs typeface="David" panose="020E0502060401010101" pitchFamily="34" charset="-79"/>
            </a:endParaRPr>
          </a:p>
          <a:p>
            <a:r>
              <a:rPr lang="he-IL" sz="2800" dirty="0" smtClean="0">
                <a:latin typeface="David" panose="020E0502060401010101" pitchFamily="34" charset="-79"/>
                <a:cs typeface="David" panose="020E0502060401010101" pitchFamily="34" charset="-79"/>
              </a:rPr>
              <a:t>שיטה שמפתחת מיומנויות לומד עצמאי. 63%</a:t>
            </a:r>
            <a:endParaRPr lang="en-US" sz="2800" dirty="0" smtClean="0">
              <a:latin typeface="David" panose="020E0502060401010101" pitchFamily="34" charset="-79"/>
              <a:cs typeface="David" panose="020E0502060401010101" pitchFamily="34" charset="-79"/>
            </a:endParaRPr>
          </a:p>
          <a:p>
            <a:r>
              <a:rPr lang="he-IL" sz="2800" dirty="0" smtClean="0">
                <a:latin typeface="David" panose="020E0502060401010101" pitchFamily="34" charset="-79"/>
                <a:cs typeface="David" panose="020E0502060401010101" pitchFamily="34" charset="-79"/>
              </a:rPr>
              <a:t>שיטת לימוד חדשנית ושונה. 63%</a:t>
            </a:r>
            <a:endParaRPr lang="en-US" sz="2800" dirty="0" smtClean="0">
              <a:latin typeface="David" panose="020E0502060401010101" pitchFamily="34" charset="-79"/>
              <a:cs typeface="David" panose="020E0502060401010101" pitchFamily="34" charset="-79"/>
            </a:endParaRPr>
          </a:p>
          <a:p>
            <a:r>
              <a:rPr lang="he-IL" sz="2800" dirty="0" smtClean="0">
                <a:latin typeface="David" panose="020E0502060401010101" pitchFamily="34" charset="-79"/>
                <a:cs typeface="David" panose="020E0502060401010101" pitchFamily="34" charset="-79"/>
              </a:rPr>
              <a:t>שיטה מחזירה את האחריות ללומד. 59%</a:t>
            </a:r>
            <a:endParaRPr lang="en-US" sz="2800" dirty="0" smtClean="0">
              <a:latin typeface="David" panose="020E0502060401010101" pitchFamily="34" charset="-79"/>
              <a:cs typeface="David" panose="020E0502060401010101" pitchFamily="34" charset="-79"/>
            </a:endParaRPr>
          </a:p>
          <a:p>
            <a:r>
              <a:rPr lang="he-IL" sz="2800" dirty="0" smtClean="0">
                <a:latin typeface="David" panose="020E0502060401010101" pitchFamily="34" charset="-79"/>
                <a:cs typeface="David" panose="020E0502060401010101" pitchFamily="34" charset="-79"/>
              </a:rPr>
              <a:t>אהבתי את השיטה 48%</a:t>
            </a:r>
            <a:endParaRPr lang="en-US" sz="2800" dirty="0" smtClean="0">
              <a:latin typeface="David" panose="020E0502060401010101" pitchFamily="34" charset="-79"/>
              <a:cs typeface="David" panose="020E0502060401010101" pitchFamily="34" charset="-79"/>
            </a:endParaRPr>
          </a:p>
          <a:p>
            <a:r>
              <a:rPr lang="he-IL" sz="2800" dirty="0" smtClean="0">
                <a:latin typeface="David" panose="020E0502060401010101" pitchFamily="34" charset="-79"/>
                <a:cs typeface="David" panose="020E0502060401010101" pitchFamily="34" charset="-79"/>
              </a:rPr>
              <a:t>פרויקט יעיל. 48%</a:t>
            </a:r>
            <a:endParaRPr lang="en-US" sz="2800" dirty="0" smtClean="0">
              <a:latin typeface="David" panose="020E0502060401010101" pitchFamily="34" charset="-79"/>
              <a:cs typeface="David" panose="020E0502060401010101" pitchFamily="34" charset="-79"/>
            </a:endParaRPr>
          </a:p>
          <a:p>
            <a:r>
              <a:rPr lang="he-IL" sz="2800" dirty="0" smtClean="0">
                <a:latin typeface="David" panose="020E0502060401010101" pitchFamily="34" charset="-79"/>
                <a:cs typeface="David" panose="020E0502060401010101" pitchFamily="34" charset="-79"/>
              </a:rPr>
              <a:t>שיטת למידה אקדמאית מכינה לאוניברסיטה</a:t>
            </a:r>
            <a:r>
              <a:rPr lang="he-IL" sz="2800" b="1" dirty="0" smtClean="0">
                <a:latin typeface="David" panose="020E0502060401010101" pitchFamily="34" charset="-79"/>
                <a:cs typeface="David" panose="020E0502060401010101" pitchFamily="34" charset="-79"/>
              </a:rPr>
              <a:t>. </a:t>
            </a:r>
            <a:r>
              <a:rPr lang="he-IL" sz="2800" dirty="0" smtClean="0">
                <a:latin typeface="David" panose="020E0502060401010101" pitchFamily="34" charset="-79"/>
                <a:cs typeface="David" panose="020E0502060401010101" pitchFamily="34" charset="-79"/>
              </a:rPr>
              <a:t>33%</a:t>
            </a:r>
            <a:endParaRPr lang="en-US" sz="2800" dirty="0" smtClean="0">
              <a:latin typeface="David" panose="020E0502060401010101" pitchFamily="34" charset="-79"/>
              <a:cs typeface="David" panose="020E0502060401010101" pitchFamily="34" charset="-79"/>
            </a:endParaRPr>
          </a:p>
          <a:p>
            <a:r>
              <a:rPr lang="he-IL" sz="2800" dirty="0" smtClean="0">
                <a:latin typeface="David" panose="020E0502060401010101" pitchFamily="34" charset="-79"/>
                <a:cs typeface="David" panose="020E0502060401010101" pitchFamily="34" charset="-79"/>
              </a:rPr>
              <a:t>שיטה מוצלחת. 30%</a:t>
            </a:r>
            <a:endParaRPr lang="en-US" sz="2800" dirty="0" smtClean="0">
              <a:latin typeface="David" panose="020E0502060401010101" pitchFamily="34" charset="-79"/>
              <a:cs typeface="David" panose="020E0502060401010101" pitchFamily="34" charset="-79"/>
            </a:endParaRPr>
          </a:p>
          <a:p>
            <a:r>
              <a:rPr lang="he-IL" sz="2800" dirty="0" smtClean="0">
                <a:latin typeface="David" panose="020E0502060401010101" pitchFamily="34" charset="-79"/>
                <a:cs typeface="David" panose="020E0502060401010101" pitchFamily="34" charset="-79"/>
              </a:rPr>
              <a:t>שיטה בעלת מטרות ומשמעות 22%</a:t>
            </a:r>
          </a:p>
          <a:p>
            <a:r>
              <a:rPr lang="he-IL" sz="2800" dirty="0" smtClean="0">
                <a:latin typeface="David" panose="020E0502060401010101" pitchFamily="34" charset="-79"/>
                <a:cs typeface="David" panose="020E0502060401010101" pitchFamily="34" charset="-79"/>
              </a:rPr>
              <a:t>שיטה שמפתחת ביטחון עצמי 19%</a:t>
            </a:r>
            <a:endParaRPr lang="he-IL" sz="2800" dirty="0">
              <a:latin typeface="David" panose="020E0502060401010101" pitchFamily="34" charset="-79"/>
              <a:cs typeface="David" panose="020E0502060401010101"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19</a:t>
            </a:fld>
            <a:endParaRPr lang="he-I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דיאגרמה 4"/>
          <p:cNvGraphicFramePr/>
          <p:nvPr>
            <p:extLst>
              <p:ext uri="{D42A27DB-BD31-4B8C-83A1-F6EECF244321}">
                <p14:modId xmlns:p14="http://schemas.microsoft.com/office/powerpoint/2010/main" val="354134393"/>
              </p:ext>
            </p:extLst>
          </p:nvPr>
        </p:nvGraphicFramePr>
        <p:xfrm>
          <a:off x="395536" y="0"/>
          <a:ext cx="8388424" cy="6453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מציין מיקום של מספר שקופית 5"/>
          <p:cNvSpPr>
            <a:spLocks noGrp="1"/>
          </p:cNvSpPr>
          <p:nvPr>
            <p:ph type="sldNum" sz="quarter" idx="12"/>
          </p:nvPr>
        </p:nvSpPr>
        <p:spPr/>
        <p:txBody>
          <a:bodyPr/>
          <a:lstStyle/>
          <a:p>
            <a:fld id="{1B4C2C28-6CA3-44B0-B534-76FA6358F057}" type="slidenum">
              <a:rPr lang="he-IL" smtClean="0"/>
              <a:pPr/>
              <a:t>2</a:t>
            </a:fld>
            <a:endParaRPr lang="he-I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331640" y="0"/>
            <a:ext cx="7498080" cy="1143000"/>
          </a:xfrm>
        </p:spPr>
        <p:txBody>
          <a:bodyPr>
            <a:normAutofit/>
          </a:bodyPr>
          <a:lstStyle/>
          <a:p>
            <a:pPr algn="ctr"/>
            <a:r>
              <a:rPr lang="he-IL" b="1" dirty="0" smtClean="0">
                <a:effectLst/>
                <a:latin typeface="David" panose="020E0502060401010101" pitchFamily="34" charset="-79"/>
                <a:cs typeface="David" panose="020E0502060401010101" pitchFamily="34" charset="-79"/>
              </a:rPr>
              <a:t>ממצאים: משוב מילולי </a:t>
            </a:r>
            <a:br>
              <a:rPr lang="he-IL" b="1" dirty="0" smtClean="0">
                <a:effectLst/>
                <a:latin typeface="David" panose="020E0502060401010101" pitchFamily="34" charset="-79"/>
                <a:cs typeface="David" panose="020E0502060401010101" pitchFamily="34" charset="-79"/>
              </a:rPr>
            </a:br>
            <a:r>
              <a:rPr lang="he-IL" sz="2200" b="1" dirty="0" smtClean="0">
                <a:effectLst/>
                <a:latin typeface="David" panose="020E0502060401010101" pitchFamily="34" charset="-79"/>
                <a:cs typeface="David" panose="020E0502060401010101" pitchFamily="34" charset="-79"/>
              </a:rPr>
              <a:t>קטגוריות 2,3,4,5 </a:t>
            </a:r>
            <a:endParaRPr lang="he-IL" sz="2200" b="1" dirty="0">
              <a:effectLst/>
              <a:latin typeface="David" panose="020E0502060401010101" pitchFamily="34" charset="-79"/>
              <a:cs typeface="David" panose="020E0502060401010101" pitchFamily="34" charset="-79"/>
            </a:endParaRPr>
          </a:p>
        </p:txBody>
      </p:sp>
      <p:graphicFrame>
        <p:nvGraphicFramePr>
          <p:cNvPr id="6" name="מציין מיקום תוכן 5"/>
          <p:cNvGraphicFramePr>
            <a:graphicFrameLocks noGrp="1"/>
          </p:cNvGraphicFramePr>
          <p:nvPr>
            <p:ph idx="1"/>
            <p:extLst/>
          </p:nvPr>
        </p:nvGraphicFramePr>
        <p:xfrm>
          <a:off x="4701842" y="1268760"/>
          <a:ext cx="4262646" cy="59213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20</a:t>
            </a:fld>
            <a:endParaRPr lang="he-IL"/>
          </a:p>
        </p:txBody>
      </p:sp>
      <p:sp>
        <p:nvSpPr>
          <p:cNvPr id="8" name="TextBox 7"/>
          <p:cNvSpPr txBox="1"/>
          <p:nvPr/>
        </p:nvSpPr>
        <p:spPr>
          <a:xfrm>
            <a:off x="5912520" y="702694"/>
            <a:ext cx="2952328" cy="646331"/>
          </a:xfrm>
          <a:prstGeom prst="rect">
            <a:avLst/>
          </a:prstGeom>
          <a:noFill/>
        </p:spPr>
        <p:txBody>
          <a:bodyPr wrap="square" rtlCol="1">
            <a:spAutoFit/>
          </a:bodyPr>
          <a:lstStyle/>
          <a:p>
            <a:r>
              <a:rPr lang="he-IL" b="1" dirty="0" smtClean="0">
                <a:solidFill>
                  <a:srgbClr val="0070C0"/>
                </a:solidFill>
                <a:latin typeface="David" panose="020E0502060401010101" pitchFamily="34" charset="-79"/>
                <a:cs typeface="David" panose="020E0502060401010101" pitchFamily="34" charset="-79"/>
              </a:rPr>
              <a:t>למידה מרחוק</a:t>
            </a:r>
          </a:p>
          <a:p>
            <a:r>
              <a:rPr lang="he-IL" b="1" dirty="0" smtClean="0">
                <a:solidFill>
                  <a:srgbClr val="0070C0"/>
                </a:solidFill>
                <a:latin typeface="David" panose="020E0502060401010101" pitchFamily="34" charset="-79"/>
                <a:cs typeface="David" panose="020E0502060401010101" pitchFamily="34" charset="-79"/>
              </a:rPr>
              <a:t>למידה בעזרות סרטונים</a:t>
            </a:r>
            <a:endParaRPr lang="he-IL" b="1" dirty="0">
              <a:solidFill>
                <a:srgbClr val="0070C0"/>
              </a:solidFill>
              <a:latin typeface="David" panose="020E0502060401010101" pitchFamily="34" charset="-79"/>
              <a:cs typeface="David" panose="020E0502060401010101" pitchFamily="34" charset="-79"/>
            </a:endParaRPr>
          </a:p>
        </p:txBody>
      </p:sp>
      <p:sp>
        <p:nvSpPr>
          <p:cNvPr id="9" name="TextBox 8"/>
          <p:cNvSpPr txBox="1"/>
          <p:nvPr/>
        </p:nvSpPr>
        <p:spPr>
          <a:xfrm>
            <a:off x="-266278" y="702694"/>
            <a:ext cx="2952328" cy="646331"/>
          </a:xfrm>
          <a:prstGeom prst="rect">
            <a:avLst/>
          </a:prstGeom>
          <a:noFill/>
        </p:spPr>
        <p:txBody>
          <a:bodyPr wrap="square" rtlCol="1">
            <a:spAutoFit/>
          </a:bodyPr>
          <a:lstStyle/>
          <a:p>
            <a:r>
              <a:rPr lang="he-IL" b="1" dirty="0" smtClean="0">
                <a:solidFill>
                  <a:srgbClr val="0070C0"/>
                </a:solidFill>
                <a:latin typeface="David" panose="020E0502060401010101" pitchFamily="34" charset="-79"/>
                <a:cs typeface="David" panose="020E0502060401010101" pitchFamily="34" charset="-79"/>
              </a:rPr>
              <a:t>למידה פנים מול פנים</a:t>
            </a:r>
          </a:p>
          <a:p>
            <a:r>
              <a:rPr lang="he-IL" b="1" dirty="0" smtClean="0">
                <a:solidFill>
                  <a:srgbClr val="0070C0"/>
                </a:solidFill>
                <a:latin typeface="David" panose="020E0502060401010101" pitchFamily="34" charset="-79"/>
                <a:cs typeface="David" panose="020E0502060401010101" pitchFamily="34" charset="-79"/>
              </a:rPr>
              <a:t>עבודה בקבוצות קטנות</a:t>
            </a:r>
            <a:endParaRPr lang="he-IL" b="1" dirty="0">
              <a:solidFill>
                <a:srgbClr val="0070C0"/>
              </a:solidFill>
              <a:latin typeface="David" panose="020E0502060401010101" pitchFamily="34" charset="-79"/>
              <a:cs typeface="David" panose="020E0502060401010101" pitchFamily="34" charset="-79"/>
            </a:endParaRPr>
          </a:p>
        </p:txBody>
      </p:sp>
      <p:graphicFrame>
        <p:nvGraphicFramePr>
          <p:cNvPr id="10" name="מציין מיקום תוכן 5"/>
          <p:cNvGraphicFramePr>
            <a:graphicFrameLocks/>
          </p:cNvGraphicFramePr>
          <p:nvPr>
            <p:extLst>
              <p:ext uri="{D42A27DB-BD31-4B8C-83A1-F6EECF244321}">
                <p14:modId xmlns:p14="http://schemas.microsoft.com/office/powerpoint/2010/main" val="2557380798"/>
              </p:ext>
            </p:extLst>
          </p:nvPr>
        </p:nvGraphicFramePr>
        <p:xfrm>
          <a:off x="179512" y="1555051"/>
          <a:ext cx="4104456" cy="5400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673638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331640" y="0"/>
            <a:ext cx="7488832" cy="980728"/>
          </a:xfrm>
        </p:spPr>
        <p:txBody>
          <a:bodyPr>
            <a:normAutofit fontScale="90000"/>
          </a:bodyPr>
          <a:lstStyle/>
          <a:p>
            <a:pPr algn="ctr"/>
            <a:r>
              <a:rPr lang="he-IL" b="1" dirty="0" smtClean="0">
                <a:effectLst/>
                <a:latin typeface="David" panose="020E0502060401010101" pitchFamily="34" charset="-79"/>
                <a:cs typeface="David" panose="020E0502060401010101" pitchFamily="34" charset="-79"/>
              </a:rPr>
              <a:t>המלצות התלמידים</a:t>
            </a:r>
            <a:br>
              <a:rPr lang="he-IL" b="1" dirty="0" smtClean="0">
                <a:effectLst/>
                <a:latin typeface="David" panose="020E0502060401010101" pitchFamily="34" charset="-79"/>
                <a:cs typeface="David" panose="020E0502060401010101" pitchFamily="34" charset="-79"/>
              </a:rPr>
            </a:br>
            <a:r>
              <a:rPr lang="he-IL" sz="1800" b="1" dirty="0" smtClean="0">
                <a:effectLst/>
                <a:latin typeface="David" panose="020E0502060401010101" pitchFamily="34" charset="-79"/>
                <a:cs typeface="David" panose="020E0502060401010101" pitchFamily="34" charset="-79"/>
              </a:rPr>
              <a:t>כפי שעלה במשוב המילולי </a:t>
            </a:r>
            <a:endParaRPr lang="he-IL" sz="1800" b="1" dirty="0">
              <a:effectLst/>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1435608" y="1124744"/>
            <a:ext cx="7312856" cy="5123656"/>
          </a:xfrm>
        </p:spPr>
        <p:txBody>
          <a:bodyPr/>
          <a:lstStyle/>
          <a:p>
            <a:r>
              <a:rPr lang="he-IL" dirty="0" smtClean="0">
                <a:latin typeface="David" panose="020E0502060401010101" pitchFamily="34" charset="-79"/>
                <a:cs typeface="David" panose="020E0502060401010101" pitchFamily="34" charset="-79"/>
              </a:rPr>
              <a:t>מומלץ לפתוח פורום לדיון לתלמידים, שילווה את הלמידה מרחוק.</a:t>
            </a:r>
          </a:p>
          <a:p>
            <a:pPr>
              <a:buNone/>
            </a:pPr>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מומלץ ליישם גישה זו ב :</a:t>
            </a:r>
          </a:p>
          <a:p>
            <a:pPr>
              <a:buFontTx/>
              <a:buChar char="-"/>
            </a:pPr>
            <a:r>
              <a:rPr lang="he-IL" dirty="0" smtClean="0">
                <a:latin typeface="David" panose="020E0502060401010101" pitchFamily="34" charset="-79"/>
                <a:cs typeface="David" panose="020E0502060401010101" pitchFamily="34" charset="-79"/>
              </a:rPr>
              <a:t>עוד נושאים ומקצועות</a:t>
            </a:r>
          </a:p>
          <a:p>
            <a:pPr>
              <a:buFontTx/>
              <a:buChar char="-"/>
            </a:pPr>
            <a:r>
              <a:rPr lang="he-IL" dirty="0" smtClean="0">
                <a:latin typeface="David" panose="020E0502060401010101" pitchFamily="34" charset="-79"/>
                <a:cs typeface="David" panose="020E0502060401010101" pitchFamily="34" charset="-79"/>
              </a:rPr>
              <a:t>עוד תת נושאים בכימיה</a:t>
            </a:r>
          </a:p>
          <a:p>
            <a:pPr>
              <a:buNone/>
            </a:pPr>
            <a:r>
              <a:rPr lang="he-IL" dirty="0" smtClean="0">
                <a:latin typeface="David" panose="020E0502060401010101" pitchFamily="34" charset="-79"/>
                <a:cs typeface="David" panose="020E0502060401010101" pitchFamily="34" charset="-79"/>
              </a:rPr>
              <a:t> </a:t>
            </a:r>
            <a:endParaRPr lang="he-IL" dirty="0">
              <a:latin typeface="David" panose="020E0502060401010101" pitchFamily="34" charset="-79"/>
              <a:cs typeface="David" panose="020E0502060401010101"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21</a:t>
            </a:fld>
            <a:endParaRPr lang="he-IL"/>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435608" y="274638"/>
            <a:ext cx="7384864" cy="922114"/>
          </a:xfrm>
        </p:spPr>
        <p:txBody>
          <a:bodyPr/>
          <a:lstStyle/>
          <a:p>
            <a:pPr algn="ctr"/>
            <a:r>
              <a:rPr lang="he-IL" b="1" dirty="0" smtClean="0">
                <a:effectLst/>
                <a:latin typeface="David" panose="020E0502060401010101" pitchFamily="34" charset="-79"/>
                <a:cs typeface="David" panose="020E0502060401010101" pitchFamily="34" charset="-79"/>
              </a:rPr>
              <a:t>תרומה של המחקר</a:t>
            </a:r>
            <a:endParaRPr lang="he-IL" b="1" dirty="0">
              <a:effectLst/>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lstStyle/>
          <a:p>
            <a:r>
              <a:rPr lang="he-IL" dirty="0" smtClean="0">
                <a:latin typeface="David" panose="020E0502060401010101" pitchFamily="34" charset="-79"/>
                <a:cs typeface="David" panose="020E0502060401010101" pitchFamily="34" charset="-79"/>
              </a:rPr>
              <a:t>תרומה תיאורטית – המחקר מוסיף לגוף הידע הקיים בנושא כיתה הפוכה במדעים לתלמידי תיכון.</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תרמוה מעשית – המחקר אוסף מידע מילולי מהתלמידים אודות יתרונות וחסרונות של שני המרכיבים של הכיתה הפוכה.</a:t>
            </a:r>
            <a:endParaRPr lang="he-IL" dirty="0">
              <a:latin typeface="David" panose="020E0502060401010101" pitchFamily="34" charset="-79"/>
              <a:cs typeface="David" panose="020E0502060401010101"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22</a:t>
            </a:fld>
            <a:endParaRPr lang="he-IL"/>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effectLst/>
              </a:rPr>
              <a:t>מגבלות המחקר </a:t>
            </a:r>
            <a:endParaRPr lang="he-IL" b="1" dirty="0">
              <a:effectLst/>
            </a:endParaRPr>
          </a:p>
        </p:txBody>
      </p:sp>
      <p:sp>
        <p:nvSpPr>
          <p:cNvPr id="3" name="מציין מיקום תוכן 2"/>
          <p:cNvSpPr>
            <a:spLocks noGrp="1"/>
          </p:cNvSpPr>
          <p:nvPr>
            <p:ph idx="1"/>
          </p:nvPr>
        </p:nvSpPr>
        <p:spPr/>
        <p:txBody>
          <a:bodyPr>
            <a:normAutofit/>
          </a:bodyPr>
          <a:lstStyle/>
          <a:p>
            <a:r>
              <a:rPr lang="he-IL" dirty="0" smtClean="0"/>
              <a:t>מספר קטן של משתתפים בכל קבוצה</a:t>
            </a:r>
          </a:p>
          <a:p>
            <a:pPr marL="0" indent="0">
              <a:buNone/>
            </a:pPr>
            <a:endParaRPr lang="he-IL" dirty="0" smtClean="0"/>
          </a:p>
          <a:p>
            <a:r>
              <a:rPr lang="he-IL" dirty="0" smtClean="0"/>
              <a:t>לא נבדקה מידת שביעות רצון כללית של התלמידים בקבוצת הביקורת</a:t>
            </a:r>
          </a:p>
          <a:p>
            <a:pPr marL="0" indent="0">
              <a:buNone/>
            </a:pPr>
            <a:endParaRPr lang="he-IL" dirty="0" smtClean="0"/>
          </a:p>
          <a:p>
            <a:r>
              <a:rPr lang="he-IL" dirty="0" smtClean="0"/>
              <a:t>שתי הקבוצות למדו עם שתי מורות שונות</a:t>
            </a: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23</a:t>
            </a:fld>
            <a:endParaRPr lang="he-IL"/>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latin typeface="David" panose="020E0502060401010101" pitchFamily="34" charset="-79"/>
                <a:cs typeface="David" panose="020E0502060401010101" pitchFamily="34" charset="-79"/>
              </a:rPr>
              <a:t>המלצות ליישום עתידי</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457200" y="1484784"/>
            <a:ext cx="8476488" cy="5112568"/>
          </a:xfrm>
        </p:spPr>
        <p:txBody>
          <a:bodyPr>
            <a:normAutofit/>
          </a:bodyPr>
          <a:lstStyle/>
          <a:p>
            <a:pPr marL="0" indent="0">
              <a:buNone/>
            </a:pPr>
            <a:endParaRPr lang="he-IL" sz="2400" dirty="0">
              <a:latin typeface="David" pitchFamily="34" charset="-79"/>
              <a:cs typeface="David" pitchFamily="34" charset="-79"/>
            </a:endParaRPr>
          </a:p>
          <a:p>
            <a:pPr>
              <a:buFont typeface="Arial" pitchFamily="34" charset="0"/>
              <a:buChar char="•"/>
            </a:pPr>
            <a:r>
              <a:rPr lang="he-IL" sz="2400" dirty="0" smtClean="0">
                <a:latin typeface="David" pitchFamily="34" charset="-79"/>
                <a:cs typeface="David" pitchFamily="34" charset="-79"/>
              </a:rPr>
              <a:t>שימוש במערכות  לניהול למידה לבקרה והשגחה </a:t>
            </a:r>
            <a:r>
              <a:rPr lang="en-US" sz="2400" dirty="0" smtClean="0">
                <a:latin typeface="David" pitchFamily="34" charset="-79"/>
                <a:cs typeface="David" pitchFamily="34" charset="-79"/>
              </a:rPr>
              <a:t>LMS</a:t>
            </a:r>
            <a:endParaRPr lang="he-IL" sz="2400" dirty="0" smtClean="0">
              <a:latin typeface="David" pitchFamily="34" charset="-79"/>
              <a:cs typeface="David" pitchFamily="34" charset="-79"/>
            </a:endParaRPr>
          </a:p>
          <a:p>
            <a:pPr marL="0" indent="0">
              <a:buNone/>
            </a:pPr>
            <a:endParaRPr lang="he-IL" sz="2400" dirty="0" smtClean="0">
              <a:latin typeface="David" pitchFamily="34" charset="-79"/>
              <a:cs typeface="David" pitchFamily="34" charset="-79"/>
            </a:endParaRPr>
          </a:p>
          <a:p>
            <a:pPr>
              <a:buFont typeface="Arial" pitchFamily="34" charset="0"/>
              <a:buChar char="•"/>
            </a:pPr>
            <a:r>
              <a:rPr lang="he-IL" sz="2400" dirty="0" smtClean="0">
                <a:latin typeface="David" pitchFamily="34" charset="-79"/>
                <a:cs typeface="David" pitchFamily="34" charset="-79"/>
              </a:rPr>
              <a:t>ביצוע  בוחן קצר אחרי צפייה בסרטונים (מתוקשב </a:t>
            </a:r>
            <a:r>
              <a:rPr lang="en-US" sz="2400" dirty="0" smtClean="0">
                <a:latin typeface="David" pitchFamily="34" charset="-79"/>
                <a:cs typeface="David" pitchFamily="34" charset="-79"/>
              </a:rPr>
              <a:t>/</a:t>
            </a:r>
            <a:r>
              <a:rPr lang="he-IL" sz="2400" dirty="0" smtClean="0">
                <a:latin typeface="David" pitchFamily="34" charset="-79"/>
                <a:cs typeface="David" pitchFamily="34" charset="-79"/>
              </a:rPr>
              <a:t> לא מתוקשב)</a:t>
            </a:r>
          </a:p>
          <a:p>
            <a:pPr>
              <a:buFont typeface="Arial" pitchFamily="34" charset="0"/>
              <a:buChar char="•"/>
            </a:pPr>
            <a:endParaRPr lang="he-IL" sz="2400" dirty="0" smtClean="0">
              <a:latin typeface="David" pitchFamily="34" charset="-79"/>
              <a:cs typeface="David" pitchFamily="34" charset="-79"/>
            </a:endParaRPr>
          </a:p>
          <a:p>
            <a:pPr>
              <a:buFont typeface="Arial" pitchFamily="34" charset="0"/>
              <a:buChar char="•"/>
            </a:pPr>
            <a:r>
              <a:rPr lang="he-IL" sz="2400" dirty="0" smtClean="0">
                <a:latin typeface="David" pitchFamily="34" charset="-79"/>
                <a:cs typeface="David" pitchFamily="34" charset="-79"/>
              </a:rPr>
              <a:t>פתיחת פורום לדיון שמלווה את הלמידה מרחוק .</a:t>
            </a:r>
          </a:p>
          <a:p>
            <a:pPr>
              <a:buFont typeface="Arial" pitchFamily="34" charset="0"/>
              <a:buChar char="•"/>
            </a:pPr>
            <a:endParaRPr lang="he-IL" sz="2400" dirty="0">
              <a:latin typeface="David" pitchFamily="34" charset="-79"/>
              <a:cs typeface="David" pitchFamily="34" charset="-79"/>
            </a:endParaRPr>
          </a:p>
          <a:p>
            <a:pPr>
              <a:buFont typeface="Arial" pitchFamily="34" charset="0"/>
              <a:buChar char="•"/>
            </a:pPr>
            <a:r>
              <a:rPr lang="he-IL" sz="2400" dirty="0" smtClean="0">
                <a:latin typeface="David" pitchFamily="34" charset="-79"/>
                <a:cs typeface="David" pitchFamily="34" charset="-79"/>
              </a:rPr>
              <a:t>הוספת מצלמת וידאו למורה - בעת הקלטת הסרטונים לפיצוי על "חוסר קיום קשר עין עם המורה" </a:t>
            </a:r>
          </a:p>
          <a:p>
            <a:pPr>
              <a:buNone/>
            </a:pPr>
            <a:endParaRPr lang="he-IL" sz="2400" dirty="0" smtClean="0">
              <a:latin typeface="David" panose="020E0502060401010101" pitchFamily="34" charset="-79"/>
              <a:cs typeface="David" panose="020E0502060401010101" pitchFamily="34" charset="-79"/>
              <a:hlinkClick r:id="rId3"/>
            </a:endParaRPr>
          </a:p>
          <a:p>
            <a:pPr marL="0" indent="0">
              <a:buNone/>
            </a:pPr>
            <a:endParaRPr lang="he-IL" sz="2400" dirty="0">
              <a:latin typeface="David" panose="020E0502060401010101" pitchFamily="34" charset="-79"/>
              <a:cs typeface="David" panose="020E0502060401010101"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24</a:t>
            </a:fld>
            <a:endParaRPr lang="he-IL"/>
          </a:p>
        </p:txBody>
      </p:sp>
    </p:spTree>
    <p:extLst>
      <p:ext uri="{BB962C8B-B14F-4D97-AF65-F5344CB8AC3E}">
        <p14:creationId xmlns:p14="http://schemas.microsoft.com/office/powerpoint/2010/main" val="2509516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1B4C2C28-6CA3-44B0-B534-76FA6358F057}" type="slidenum">
              <a:rPr lang="he-IL" smtClean="0"/>
              <a:pPr/>
              <a:t>25</a:t>
            </a:fld>
            <a:endParaRPr lang="he-IL"/>
          </a:p>
        </p:txBody>
      </p:sp>
      <p:pic>
        <p:nvPicPr>
          <p:cNvPr id="16387" name="Picture 3" descr="C:\Users\User\Desktop\המסה טהה.jpg"/>
          <p:cNvPicPr>
            <a:picLocks noChangeAspect="1" noChangeArrowheads="1"/>
          </p:cNvPicPr>
          <p:nvPr/>
        </p:nvPicPr>
        <p:blipFill>
          <a:blip r:embed="rId2" cstate="print"/>
          <a:srcRect/>
          <a:stretch>
            <a:fillRect/>
          </a:stretch>
        </p:blipFill>
        <p:spPr bwMode="auto">
          <a:xfrm>
            <a:off x="4860032" y="260648"/>
            <a:ext cx="3816424" cy="2956982"/>
          </a:xfrm>
          <a:prstGeom prst="rect">
            <a:avLst/>
          </a:prstGeom>
          <a:noFill/>
        </p:spPr>
      </p:pic>
      <p:pic>
        <p:nvPicPr>
          <p:cNvPr id="16388" name="Picture 4" descr="C:\Users\User\Desktop\נור ותד.jpg"/>
          <p:cNvPicPr>
            <a:picLocks noChangeAspect="1" noChangeArrowheads="1"/>
          </p:cNvPicPr>
          <p:nvPr/>
        </p:nvPicPr>
        <p:blipFill>
          <a:blip r:embed="rId3" cstate="print"/>
          <a:srcRect/>
          <a:stretch>
            <a:fillRect/>
          </a:stretch>
        </p:blipFill>
        <p:spPr bwMode="auto">
          <a:xfrm>
            <a:off x="251520" y="4005064"/>
            <a:ext cx="4178449" cy="2559001"/>
          </a:xfrm>
          <a:prstGeom prst="rect">
            <a:avLst/>
          </a:prstGeom>
          <a:noFill/>
        </p:spPr>
      </p:pic>
      <p:pic>
        <p:nvPicPr>
          <p:cNvPr id="16389" name="Picture 5" descr="C:\Users\User\Desktop\אדם עאמר.jpg"/>
          <p:cNvPicPr>
            <a:picLocks noChangeAspect="1" noChangeArrowheads="1"/>
          </p:cNvPicPr>
          <p:nvPr/>
        </p:nvPicPr>
        <p:blipFill>
          <a:blip r:embed="rId4" cstate="print"/>
          <a:srcRect/>
          <a:stretch>
            <a:fillRect/>
          </a:stretch>
        </p:blipFill>
        <p:spPr bwMode="auto">
          <a:xfrm>
            <a:off x="4572000" y="4077072"/>
            <a:ext cx="4352484" cy="2448272"/>
          </a:xfrm>
          <a:prstGeom prst="rect">
            <a:avLst/>
          </a:prstGeom>
          <a:noFill/>
        </p:spPr>
      </p:pic>
      <p:pic>
        <p:nvPicPr>
          <p:cNvPr id="16390" name="Picture 6" descr="C:\Users\User\Desktop\ארוא בדראן.jpg"/>
          <p:cNvPicPr>
            <a:picLocks noChangeAspect="1" noChangeArrowheads="1"/>
          </p:cNvPicPr>
          <p:nvPr/>
        </p:nvPicPr>
        <p:blipFill>
          <a:blip r:embed="rId5" cstate="print"/>
          <a:srcRect/>
          <a:stretch>
            <a:fillRect/>
          </a:stretch>
        </p:blipFill>
        <p:spPr bwMode="auto">
          <a:xfrm>
            <a:off x="467545" y="188640"/>
            <a:ext cx="3960440" cy="297033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err="1" smtClean="0"/>
              <a:t>יוטיוב</a:t>
            </a:r>
            <a:r>
              <a:rPr lang="he-IL" dirty="0" smtClean="0"/>
              <a:t> ...</a:t>
            </a:r>
            <a:endParaRPr lang="he-IL" dirty="0"/>
          </a:p>
        </p:txBody>
      </p:sp>
      <p:sp>
        <p:nvSpPr>
          <p:cNvPr id="3" name="מציין מיקום תוכן 2"/>
          <p:cNvSpPr>
            <a:spLocks noGrp="1"/>
          </p:cNvSpPr>
          <p:nvPr>
            <p:ph idx="1"/>
          </p:nvPr>
        </p:nvSpPr>
        <p:spPr>
          <a:xfrm>
            <a:off x="251520" y="1447800"/>
            <a:ext cx="8682168" cy="5077544"/>
          </a:xfrm>
        </p:spPr>
        <p:txBody>
          <a:bodyPr>
            <a:normAutofit/>
          </a:bodyPr>
          <a:lstStyle/>
          <a:p>
            <a:endParaRPr lang="he-IL" sz="2400" dirty="0" smtClean="0">
              <a:latin typeface="David" panose="020E0502060401010101" pitchFamily="34" charset="-79"/>
              <a:cs typeface="David" panose="020E0502060401010101" pitchFamily="34" charset="-79"/>
              <a:hlinkClick r:id="rId2"/>
            </a:endParaRPr>
          </a:p>
          <a:p>
            <a:r>
              <a:rPr lang="he-IL" sz="2400" dirty="0" smtClean="0">
                <a:latin typeface="David" panose="020E0502060401010101" pitchFamily="34" charset="-79"/>
                <a:cs typeface="David" panose="020E0502060401010101" pitchFamily="34" charset="-79"/>
                <a:hlinkClick r:id="rId3"/>
              </a:rPr>
              <a:t>קישור 1 </a:t>
            </a:r>
            <a:r>
              <a:rPr lang="he-IL" sz="2400" dirty="0" smtClean="0">
                <a:latin typeface="David" panose="020E0502060401010101" pitchFamily="34" charset="-79"/>
                <a:cs typeface="David" panose="020E0502060401010101" pitchFamily="34" charset="-79"/>
              </a:rPr>
              <a:t>   סרטון - טעם של כימיה – כיתה י"א </a:t>
            </a:r>
          </a:p>
          <a:p>
            <a:pPr>
              <a:buNone/>
            </a:pPr>
            <a:endParaRPr lang="he-IL"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hlinkClick r:id="rId4"/>
              </a:rPr>
              <a:t>קישור  2   </a:t>
            </a:r>
            <a:r>
              <a:rPr lang="he-IL" sz="2400" dirty="0" smtClean="0">
                <a:latin typeface="David" pitchFamily="34" charset="-79"/>
                <a:cs typeface="David" pitchFamily="34" charset="-79"/>
              </a:rPr>
              <a:t>  סרטון - רדיואקטיביות -  כיתות ט , י </a:t>
            </a:r>
          </a:p>
          <a:p>
            <a:endParaRPr lang="he-IL" sz="2400" dirty="0">
              <a:latin typeface="David" pitchFamily="34" charset="-79"/>
              <a:cs typeface="David" pitchFamily="34" charset="-79"/>
            </a:endParaRPr>
          </a:p>
          <a:p>
            <a:r>
              <a:rPr lang="he-IL" sz="2400" dirty="0" smtClean="0">
                <a:latin typeface="David" pitchFamily="34" charset="-79"/>
                <a:cs typeface="David" pitchFamily="34" charset="-79"/>
                <a:hlinkClick r:id="rId5"/>
              </a:rPr>
              <a:t>קישור 3 </a:t>
            </a:r>
            <a:r>
              <a:rPr lang="he-IL" sz="2400" dirty="0" smtClean="0">
                <a:latin typeface="David" pitchFamily="34" charset="-79"/>
                <a:cs typeface="David" pitchFamily="34" charset="-79"/>
              </a:rPr>
              <a:t>   סרטון – הוראה מבוססת הקשר  - כיתה ז</a:t>
            </a:r>
          </a:p>
          <a:p>
            <a:pPr>
              <a:buNone/>
            </a:pPr>
            <a:endParaRPr lang="he-IL" sz="2400" dirty="0" smtClean="0">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26</a:t>
            </a:fld>
            <a:endParaRPr lang="he-IL" dirty="0"/>
          </a:p>
        </p:txBody>
      </p:sp>
    </p:spTree>
    <p:extLst>
      <p:ext uri="{BB962C8B-B14F-4D97-AF65-F5344CB8AC3E}">
        <p14:creationId xmlns:p14="http://schemas.microsoft.com/office/powerpoint/2010/main" val="3280942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t>תודה...</a:t>
            </a:r>
            <a:endParaRPr lang="he-IL" b="1" dirty="0"/>
          </a:p>
        </p:txBody>
      </p:sp>
      <p:sp>
        <p:nvSpPr>
          <p:cNvPr id="4" name="מציין מיקום תוכן 3"/>
          <p:cNvSpPr>
            <a:spLocks noGrp="1"/>
          </p:cNvSpPr>
          <p:nvPr>
            <p:ph idx="1"/>
          </p:nvPr>
        </p:nvSpPr>
        <p:spPr/>
        <p:txBody>
          <a:bodyPr/>
          <a:lstStyle/>
          <a:p>
            <a:pPr algn="l" rtl="0"/>
            <a:endParaRPr lang="en-US" dirty="0" smtClean="0"/>
          </a:p>
          <a:p>
            <a:pPr algn="l" rtl="0"/>
            <a:r>
              <a:rPr lang="en-US" dirty="0" err="1" smtClean="0"/>
              <a:t>Afrah</a:t>
            </a:r>
            <a:r>
              <a:rPr lang="en-US" dirty="0" smtClean="0"/>
              <a:t> </a:t>
            </a:r>
            <a:r>
              <a:rPr lang="en-US" dirty="0" err="1" smtClean="0"/>
              <a:t>Assi</a:t>
            </a:r>
            <a:endParaRPr lang="en-US" dirty="0" smtClean="0"/>
          </a:p>
          <a:p>
            <a:pPr algn="l" rtl="0">
              <a:buNone/>
            </a:pPr>
            <a:r>
              <a:rPr lang="en-US" dirty="0" smtClean="0"/>
              <a:t>Afrah.assi@gmail.com</a:t>
            </a:r>
          </a:p>
          <a:p>
            <a:pPr algn="l" rtl="0">
              <a:buNone/>
            </a:pPr>
            <a:endParaRPr lang="en-US" dirty="0" smtClean="0"/>
          </a:p>
          <a:p>
            <a:pPr algn="l" rtl="0">
              <a:buNone/>
            </a:pPr>
            <a:endParaRPr lang="en-US" dirty="0" smtClean="0"/>
          </a:p>
          <a:p>
            <a:pPr algn="l" rtl="0"/>
            <a:r>
              <a:rPr lang="en-US" dirty="0" smtClean="0"/>
              <a:t>Dr.  </a:t>
            </a:r>
            <a:r>
              <a:rPr lang="en-US" dirty="0" err="1" smtClean="0"/>
              <a:t>Anat</a:t>
            </a:r>
            <a:r>
              <a:rPr lang="en-US" dirty="0" smtClean="0"/>
              <a:t> Cohen</a:t>
            </a:r>
          </a:p>
          <a:p>
            <a:pPr algn="l" rtl="0">
              <a:buNone/>
            </a:pPr>
            <a:r>
              <a:rPr lang="en-US" dirty="0" smtClean="0"/>
              <a:t>anatco@tauex.tau.ac.il</a:t>
            </a:r>
            <a:endParaRPr lang="he-IL" dirty="0"/>
          </a:p>
        </p:txBody>
      </p:sp>
      <p:sp>
        <p:nvSpPr>
          <p:cNvPr id="3" name="מציין מיקום של מספר שקופית 2"/>
          <p:cNvSpPr>
            <a:spLocks noGrp="1"/>
          </p:cNvSpPr>
          <p:nvPr>
            <p:ph type="sldNum" sz="quarter" idx="12"/>
          </p:nvPr>
        </p:nvSpPr>
        <p:spPr/>
        <p:txBody>
          <a:bodyPr/>
          <a:lstStyle/>
          <a:p>
            <a:fld id="{53FA7502-D7E4-4D79-A779-2154D62064DD}" type="slidenum">
              <a:rPr lang="he-IL" smtClean="0"/>
              <a:pPr/>
              <a:t>27</a:t>
            </a:fld>
            <a:endParaRPr lang="he-I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82935" y="836712"/>
            <a:ext cx="8165529" cy="1911746"/>
          </a:xfrm>
        </p:spPr>
        <p:txBody>
          <a:bodyPr>
            <a:normAutofit fontScale="90000"/>
          </a:bodyPr>
          <a:lstStyle/>
          <a:p>
            <a:pPr algn="ctr"/>
            <a:r>
              <a:rPr lang="he-IL" b="1" dirty="0" smtClean="0">
                <a:latin typeface="David" panose="020E0502060401010101" pitchFamily="34" charset="-79"/>
                <a:cs typeface="David" panose="020E0502060401010101" pitchFamily="34" charset="-79"/>
              </a:rPr>
              <a:t>כיתה הפוכה       </a:t>
            </a:r>
            <a:r>
              <a:rPr lang="he-IL" dirty="0" smtClean="0">
                <a:latin typeface="David" panose="020E0502060401010101" pitchFamily="34" charset="-79"/>
                <a:cs typeface="David" panose="020E0502060401010101" pitchFamily="34" charset="-79"/>
              </a:rPr>
              <a:t>  מול         </a:t>
            </a:r>
            <a:r>
              <a:rPr lang="he-IL" b="1" dirty="0" smtClean="0">
                <a:latin typeface="David" panose="020E0502060401010101" pitchFamily="34" charset="-79"/>
                <a:cs typeface="David" panose="020E0502060401010101" pitchFamily="34" charset="-79"/>
              </a:rPr>
              <a:t>כיתה מסורתית</a:t>
            </a:r>
            <a:br>
              <a:rPr lang="he-IL" b="1" dirty="0" smtClean="0">
                <a:latin typeface="David" panose="020E0502060401010101" pitchFamily="34" charset="-79"/>
                <a:cs typeface="David" panose="020E0502060401010101" pitchFamily="34" charset="-79"/>
              </a:rPr>
            </a:br>
            <a:r>
              <a:rPr lang="he-IL" b="1" dirty="0">
                <a:latin typeface="David" panose="020E0502060401010101" pitchFamily="34" charset="-79"/>
                <a:cs typeface="David" panose="020E0502060401010101" pitchFamily="34" charset="-79"/>
              </a:rPr>
              <a:t/>
            </a:r>
            <a:br>
              <a:rPr lang="he-IL" b="1" dirty="0">
                <a:latin typeface="David" panose="020E0502060401010101" pitchFamily="34" charset="-79"/>
                <a:cs typeface="David" panose="020E0502060401010101" pitchFamily="34" charset="-79"/>
              </a:rPr>
            </a:br>
            <a:r>
              <a:rPr lang="he-IL" b="1" dirty="0" smtClean="0">
                <a:latin typeface="David" panose="020E0502060401010101" pitchFamily="34" charset="-79"/>
                <a:cs typeface="David" panose="020E0502060401010101" pitchFamily="34" charset="-79"/>
              </a:rPr>
              <a:t/>
            </a:r>
            <a:br>
              <a:rPr lang="he-IL" b="1"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מה ההבדל ?!</a:t>
            </a:r>
            <a:endParaRPr lang="he-IL" dirty="0">
              <a:latin typeface="David" panose="020E0502060401010101" pitchFamily="34" charset="-79"/>
              <a:cs typeface="David" panose="020E0502060401010101" pitchFamily="34" charset="-79"/>
            </a:endParaRPr>
          </a:p>
        </p:txBody>
      </p:sp>
      <p:pic>
        <p:nvPicPr>
          <p:cNvPr id="5" name="Picture 2" descr="C:\Users\User\Desktop\9.jpg"/>
          <p:cNvPicPr>
            <a:picLocks noGrp="1" noChangeAspect="1" noChangeArrowheads="1"/>
          </p:cNvPicPr>
          <p:nvPr>
            <p:ph idx="1"/>
          </p:nvPr>
        </p:nvPicPr>
        <p:blipFill rotWithShape="1">
          <a:blip r:embed="rId2" cstate="print"/>
          <a:srcRect t="29852" r="-216" b="14498"/>
          <a:stretch/>
        </p:blipFill>
        <p:spPr bwMode="auto">
          <a:xfrm>
            <a:off x="611560" y="3299475"/>
            <a:ext cx="7903790" cy="2376264"/>
          </a:xfrm>
          <a:prstGeom prst="rect">
            <a:avLst/>
          </a:prstGeom>
          <a:noFill/>
        </p:spPr>
      </p:pic>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3</a:t>
            </a:fld>
            <a:endParaRPr lang="he-IL"/>
          </a:p>
        </p:txBody>
      </p:sp>
    </p:spTree>
    <p:extLst>
      <p:ext uri="{BB962C8B-B14F-4D97-AF65-F5344CB8AC3E}">
        <p14:creationId xmlns:p14="http://schemas.microsoft.com/office/powerpoint/2010/main" val="417650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331640" y="0"/>
            <a:ext cx="7498080" cy="1143000"/>
          </a:xfrm>
        </p:spPr>
        <p:txBody>
          <a:bodyPr/>
          <a:lstStyle/>
          <a:p>
            <a:pPr algn="ctr"/>
            <a:r>
              <a:rPr lang="he-IL" b="1" dirty="0" smtClean="0">
                <a:effectLst/>
                <a:latin typeface="David" panose="020E0502060401010101" pitchFamily="34" charset="-79"/>
                <a:cs typeface="David" panose="020E0502060401010101" pitchFamily="34" charset="-79"/>
              </a:rPr>
              <a:t>רציונל</a:t>
            </a:r>
            <a:endParaRPr lang="he-IL" b="1" dirty="0">
              <a:effectLst/>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611560" y="1196752"/>
            <a:ext cx="8532440" cy="5184576"/>
          </a:xfrm>
        </p:spPr>
        <p:txBody>
          <a:bodyPr>
            <a:normAutofit fontScale="92500" lnSpcReduction="20000"/>
          </a:bodyPr>
          <a:lstStyle/>
          <a:p>
            <a:pPr>
              <a:buFont typeface="Wingdings" pitchFamily="2" charset="2"/>
              <a:buChar char="v"/>
            </a:pPr>
            <a:r>
              <a:rPr lang="he-IL" sz="2800" dirty="0" smtClean="0">
                <a:latin typeface="David" panose="020E0502060401010101" pitchFamily="34" charset="-79"/>
                <a:cs typeface="David" panose="020E0502060401010101" pitchFamily="34" charset="-79"/>
              </a:rPr>
              <a:t>"לשחרר" את זמן השיעור בכיתה מהעברת תכנים, לטובת:</a:t>
            </a:r>
          </a:p>
          <a:p>
            <a:pPr>
              <a:buFontTx/>
              <a:buChar char="-"/>
            </a:pPr>
            <a:r>
              <a:rPr lang="he-IL" sz="2800" dirty="0" smtClean="0">
                <a:latin typeface="David" panose="020E0502060401010101" pitchFamily="34" charset="-79"/>
                <a:cs typeface="David" panose="020E0502060401010101" pitchFamily="34" charset="-79"/>
              </a:rPr>
              <a:t>תרגול ופתרון בעיות ברמות גבוהות של חשיבה. </a:t>
            </a:r>
          </a:p>
          <a:p>
            <a:pPr>
              <a:buFontTx/>
              <a:buChar char="-"/>
            </a:pPr>
            <a:r>
              <a:rPr lang="he-IL" sz="2800" dirty="0" smtClean="0">
                <a:latin typeface="David" panose="020E0502060401010101" pitchFamily="34" charset="-79"/>
                <a:cs typeface="David" panose="020E0502060401010101" pitchFamily="34" charset="-79"/>
              </a:rPr>
              <a:t>עבודה בקבוצות קטנות של תלמידים.</a:t>
            </a:r>
          </a:p>
          <a:p>
            <a:pPr>
              <a:buFontTx/>
              <a:buChar char="-"/>
            </a:pPr>
            <a:r>
              <a:rPr lang="he-IL" sz="2800" dirty="0" smtClean="0">
                <a:latin typeface="David" panose="020E0502060401010101" pitchFamily="34" charset="-79"/>
                <a:cs typeface="David" panose="020E0502060401010101" pitchFamily="34" charset="-79"/>
              </a:rPr>
              <a:t>מתן וסיפוק ליווי מודרך מהמורה בעת פתרון התרגילים.</a:t>
            </a:r>
          </a:p>
          <a:p>
            <a:pPr>
              <a:buFontTx/>
              <a:buChar char="-"/>
            </a:pPr>
            <a:endParaRPr lang="he-IL" sz="2800" dirty="0" smtClean="0">
              <a:latin typeface="David" panose="020E0502060401010101" pitchFamily="34" charset="-79"/>
              <a:cs typeface="David" panose="020E0502060401010101" pitchFamily="34" charset="-79"/>
            </a:endParaRPr>
          </a:p>
          <a:p>
            <a:pPr>
              <a:buFont typeface="Wingdings" pitchFamily="2" charset="2"/>
              <a:buChar char="v"/>
            </a:pPr>
            <a:r>
              <a:rPr lang="he-IL" sz="2800" dirty="0" smtClean="0">
                <a:latin typeface="David" panose="020E0502060401010101" pitchFamily="34" charset="-79"/>
                <a:cs typeface="David" panose="020E0502060401010101" pitchFamily="34" charset="-79"/>
              </a:rPr>
              <a:t>לשלב את הטכנולוגיה בתהליך הוראה-למידה. </a:t>
            </a:r>
            <a:r>
              <a:rPr lang="he-IL" sz="2800" dirty="0" err="1" smtClean="0">
                <a:latin typeface="David" panose="020E0502060401010101" pitchFamily="34" charset="-79"/>
                <a:cs typeface="David" panose="020E0502060401010101" pitchFamily="34" charset="-79"/>
              </a:rPr>
              <a:t>למידה</a:t>
            </a:r>
            <a:r>
              <a:rPr lang="he-IL" sz="2800" dirty="0" smtClean="0">
                <a:latin typeface="David" panose="020E0502060401010101" pitchFamily="34" charset="-79"/>
                <a:cs typeface="David" panose="020E0502060401010101" pitchFamily="34" charset="-79"/>
              </a:rPr>
              <a:t> בסיוע המחשב   </a:t>
            </a:r>
            <a:r>
              <a:rPr lang="en-US" sz="2800" dirty="0" smtClean="0">
                <a:latin typeface="David" panose="020E0502060401010101" pitchFamily="34" charset="-79"/>
                <a:cs typeface="David" panose="020E0502060401010101" pitchFamily="34" charset="-79"/>
              </a:rPr>
              <a:t>CAL</a:t>
            </a:r>
            <a:r>
              <a:rPr lang="he-IL" sz="2800" dirty="0" smtClean="0">
                <a:latin typeface="David" panose="020E0502060401010101" pitchFamily="34" charset="-79"/>
                <a:cs typeface="David" panose="020E0502060401010101" pitchFamily="34" charset="-79"/>
              </a:rPr>
              <a:t>.</a:t>
            </a:r>
          </a:p>
          <a:p>
            <a:pPr>
              <a:buFont typeface="Wingdings" pitchFamily="2" charset="2"/>
              <a:buChar char="v"/>
            </a:pPr>
            <a:endParaRPr lang="he-IL" sz="2800" dirty="0" smtClean="0">
              <a:latin typeface="David" panose="020E0502060401010101" pitchFamily="34" charset="-79"/>
              <a:cs typeface="David" panose="020E0502060401010101" pitchFamily="34" charset="-79"/>
            </a:endParaRPr>
          </a:p>
          <a:p>
            <a:pPr>
              <a:buFont typeface="Wingdings" pitchFamily="2" charset="2"/>
              <a:buChar char="v"/>
            </a:pPr>
            <a:r>
              <a:rPr lang="he-IL" sz="2800" dirty="0" smtClean="0">
                <a:latin typeface="David" panose="020E0502060401010101" pitchFamily="34" charset="-79"/>
                <a:cs typeface="David" panose="020E0502060401010101" pitchFamily="34" charset="-79"/>
              </a:rPr>
              <a:t>להתקדם לעבר למידה במכוונות עצמית.</a:t>
            </a:r>
          </a:p>
          <a:p>
            <a:pPr>
              <a:buFont typeface="Wingdings" pitchFamily="2" charset="2"/>
              <a:buChar char="v"/>
            </a:pPr>
            <a:endParaRPr lang="he-IL" sz="2800" dirty="0" smtClean="0">
              <a:latin typeface="David" panose="020E0502060401010101" pitchFamily="34" charset="-79"/>
              <a:cs typeface="David" panose="020E0502060401010101" pitchFamily="34" charset="-79"/>
            </a:endParaRPr>
          </a:p>
          <a:p>
            <a:pPr>
              <a:buFont typeface="Wingdings" pitchFamily="2" charset="2"/>
              <a:buChar char="v"/>
            </a:pPr>
            <a:r>
              <a:rPr lang="he-IL" sz="2800" dirty="0" smtClean="0">
                <a:latin typeface="David" panose="020E0502060401010101" pitchFamily="34" charset="-79"/>
                <a:cs typeface="David" panose="020E0502060401010101" pitchFamily="34" charset="-79"/>
              </a:rPr>
              <a:t>להתקדם לעבר למידה בקצב אישי.</a:t>
            </a:r>
          </a:p>
          <a:p>
            <a:pPr>
              <a:buNone/>
            </a:pPr>
            <a:endParaRPr lang="he-IL" sz="2800" dirty="0" smtClean="0">
              <a:latin typeface="David" panose="020E0502060401010101" pitchFamily="34" charset="-79"/>
              <a:cs typeface="David" panose="020E0502060401010101" pitchFamily="34" charset="-79"/>
            </a:endParaRPr>
          </a:p>
          <a:p>
            <a:pPr>
              <a:buFont typeface="Wingdings" pitchFamily="2" charset="2"/>
              <a:buChar char="v"/>
            </a:pPr>
            <a:r>
              <a:rPr lang="he-IL" sz="2800" dirty="0" smtClean="0">
                <a:latin typeface="David" panose="020E0502060401010101" pitchFamily="34" charset="-79"/>
                <a:cs typeface="David" panose="020E0502060401010101" pitchFamily="34" charset="-79"/>
              </a:rPr>
              <a:t>להגביר אינטראקציה חברתית: מורה-תלמיד, ותלמיד-תלמיד.</a:t>
            </a:r>
          </a:p>
          <a:p>
            <a:pPr>
              <a:buFontTx/>
              <a:buChar char="-"/>
            </a:pPr>
            <a:endParaRPr lang="he-IL" sz="2800" dirty="0" smtClean="0">
              <a:latin typeface="David" panose="020E0502060401010101" pitchFamily="34" charset="-79"/>
              <a:cs typeface="David" panose="020E0502060401010101"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4</a:t>
            </a:fld>
            <a:endParaRPr lang="he-I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effectLst/>
                <a:latin typeface="David" panose="020E0502060401010101" pitchFamily="34" charset="-79"/>
                <a:cs typeface="David" panose="020E0502060401010101" pitchFamily="34" charset="-79"/>
              </a:rPr>
              <a:t>סקירה ספרותית</a:t>
            </a:r>
            <a:endParaRPr lang="he-IL" b="1" dirty="0">
              <a:effectLst/>
              <a:latin typeface="David" panose="020E0502060401010101" pitchFamily="34" charset="-79"/>
              <a:cs typeface="David" panose="020E0502060401010101" pitchFamily="34" charset="-79"/>
            </a:endParaRPr>
          </a:p>
        </p:txBody>
      </p:sp>
      <p:sp>
        <p:nvSpPr>
          <p:cNvPr id="5" name="Content Placeholder 2"/>
          <p:cNvSpPr>
            <a:spLocks noGrp="1"/>
          </p:cNvSpPr>
          <p:nvPr>
            <p:ph idx="1"/>
          </p:nvPr>
        </p:nvSpPr>
        <p:spPr>
          <a:xfrm>
            <a:off x="1115616" y="1447800"/>
            <a:ext cx="7818072" cy="5077544"/>
          </a:xfrm>
        </p:spPr>
        <p:txBody>
          <a:bodyPr>
            <a:normAutofit fontScale="92500"/>
          </a:bodyPr>
          <a:lstStyle/>
          <a:p>
            <a:pPr>
              <a:buFont typeface="Wingdings" pitchFamily="2" charset="2"/>
              <a:buChar char="v"/>
            </a:pPr>
            <a:r>
              <a:rPr lang="he-IL" sz="2400" dirty="0" smtClean="0">
                <a:latin typeface="David" panose="020E0502060401010101" pitchFamily="34" charset="-79"/>
                <a:cs typeface="David" panose="020E0502060401010101" pitchFamily="34" charset="-79"/>
              </a:rPr>
              <a:t>ממצאים שונים נמצאו בנוגע להשפעת הכיתה ההפוכה על הישגי התלמידים בהשוואה לכיתה המסורתית:</a:t>
            </a:r>
          </a:p>
          <a:p>
            <a:pPr>
              <a:buFontTx/>
              <a:buChar char="-"/>
            </a:pPr>
            <a:r>
              <a:rPr lang="he-IL" sz="2400" dirty="0" smtClean="0">
                <a:latin typeface="David" panose="020E0502060401010101" pitchFamily="34" charset="-79"/>
                <a:cs typeface="David" panose="020E0502060401010101" pitchFamily="34" charset="-79"/>
              </a:rPr>
              <a:t>הישגים גבוהים יותר    </a:t>
            </a:r>
            <a:r>
              <a:rPr lang="en-US" sz="2400" dirty="0" smtClean="0">
                <a:latin typeface="David" panose="020E0502060401010101" pitchFamily="34" charset="-79"/>
                <a:cs typeface="David" panose="020E0502060401010101" pitchFamily="34" charset="-79"/>
              </a:rPr>
              <a:t>(Thai et al., 2017; Peterson, 2016)</a:t>
            </a:r>
            <a:endParaRPr lang="he-IL" sz="2400" dirty="0" smtClean="0">
              <a:latin typeface="David" panose="020E0502060401010101" pitchFamily="34" charset="-79"/>
              <a:cs typeface="David" panose="020E0502060401010101" pitchFamily="34" charset="-79"/>
            </a:endParaRPr>
          </a:p>
          <a:p>
            <a:pPr>
              <a:buFontTx/>
              <a:buChar char="-"/>
            </a:pPr>
            <a:r>
              <a:rPr lang="he-IL" sz="2400" dirty="0" smtClean="0">
                <a:latin typeface="David" panose="020E0502060401010101" pitchFamily="34" charset="-79"/>
                <a:cs typeface="David" panose="020E0502060401010101" pitchFamily="34" charset="-79"/>
              </a:rPr>
              <a:t>הישגים דומים     </a:t>
            </a:r>
            <a:r>
              <a:rPr lang="en-US" sz="2400" dirty="0" smtClean="0">
                <a:latin typeface="David" panose="020E0502060401010101" pitchFamily="34" charset="-79"/>
                <a:cs typeface="David" panose="020E0502060401010101" pitchFamily="34" charset="-79"/>
              </a:rPr>
              <a:t>(Chen, 2016; Clark, 2015)</a:t>
            </a:r>
            <a:endParaRPr lang="he-IL" sz="2400" dirty="0" smtClean="0">
              <a:latin typeface="David" panose="020E0502060401010101" pitchFamily="34" charset="-79"/>
              <a:cs typeface="David" panose="020E0502060401010101" pitchFamily="34" charset="-79"/>
            </a:endParaRPr>
          </a:p>
          <a:p>
            <a:pPr>
              <a:buFontTx/>
              <a:buChar char="-"/>
            </a:pPr>
            <a:r>
              <a:rPr lang="he-IL" sz="2400" dirty="0" smtClean="0">
                <a:latin typeface="David" panose="020E0502060401010101" pitchFamily="34" charset="-79"/>
                <a:cs typeface="David" panose="020E0502060401010101" pitchFamily="34" charset="-79"/>
              </a:rPr>
              <a:t>הישגים נמוכים יותר    </a:t>
            </a:r>
            <a:r>
              <a:rPr lang="en-US" sz="2400" dirty="0" smtClean="0">
                <a:latin typeface="David" panose="020E0502060401010101" pitchFamily="34" charset="-79"/>
                <a:cs typeface="David" panose="020E0502060401010101" pitchFamily="34" charset="-79"/>
              </a:rPr>
              <a:t> (</a:t>
            </a:r>
            <a:r>
              <a:rPr lang="en-US" sz="2400" dirty="0" err="1" smtClean="0">
                <a:latin typeface="David" panose="020E0502060401010101" pitchFamily="34" charset="-79"/>
                <a:cs typeface="David" panose="020E0502060401010101" pitchFamily="34" charset="-79"/>
              </a:rPr>
              <a:t>Gundlach</a:t>
            </a:r>
            <a:r>
              <a:rPr lang="en-US" sz="2400" dirty="0" smtClean="0">
                <a:latin typeface="David" panose="020E0502060401010101" pitchFamily="34" charset="-79"/>
                <a:cs typeface="David" panose="020E0502060401010101" pitchFamily="34" charset="-79"/>
              </a:rPr>
              <a:t> et al., 2015)</a:t>
            </a:r>
            <a:r>
              <a:rPr lang="he-IL" sz="2400" dirty="0" smtClean="0">
                <a:latin typeface="David" panose="020E0502060401010101" pitchFamily="34" charset="-79"/>
                <a:cs typeface="David" panose="020E0502060401010101" pitchFamily="34" charset="-79"/>
              </a:rPr>
              <a:t> </a:t>
            </a:r>
          </a:p>
          <a:p>
            <a:pPr>
              <a:buFont typeface="Wingdings" pitchFamily="2" charset="2"/>
              <a:buChar char="v"/>
            </a:pPr>
            <a:r>
              <a:rPr lang="he-IL" sz="2400" dirty="0" smtClean="0">
                <a:latin typeface="David" panose="020E0502060401010101" pitchFamily="34" charset="-79"/>
                <a:cs typeface="David" panose="020E0502060401010101" pitchFamily="34" charset="-79"/>
              </a:rPr>
              <a:t>שביעות רצון כללית של הסטודנטים מגישת הכיתה ההפוכה נמצאה גבוהה יותר בהשוואה לכיתה המסורתית   (</a:t>
            </a:r>
            <a:r>
              <a:rPr lang="en-US" sz="2400" dirty="0" smtClean="0">
                <a:latin typeface="David" panose="020E0502060401010101" pitchFamily="34" charset="-79"/>
                <a:cs typeface="David" panose="020E0502060401010101" pitchFamily="34" charset="-79"/>
              </a:rPr>
              <a:t>Peterson</a:t>
            </a:r>
            <a:r>
              <a:rPr lang="en-US" sz="2400" dirty="0">
                <a:latin typeface="David" panose="020E0502060401010101" pitchFamily="34" charset="-79"/>
                <a:cs typeface="David" panose="020E0502060401010101" pitchFamily="34" charset="-79"/>
              </a:rPr>
              <a:t>, 2016; </a:t>
            </a:r>
            <a:r>
              <a:rPr lang="en-US" sz="2400" dirty="0" err="1">
                <a:latin typeface="David" panose="020E0502060401010101" pitchFamily="34" charset="-79"/>
                <a:cs typeface="David" panose="020E0502060401010101" pitchFamily="34" charset="-79"/>
              </a:rPr>
              <a:t>Stockwell</a:t>
            </a:r>
            <a:r>
              <a:rPr lang="en-US" sz="2400" dirty="0">
                <a:latin typeface="David" panose="020E0502060401010101" pitchFamily="34" charset="-79"/>
                <a:cs typeface="David" panose="020E0502060401010101" pitchFamily="34" charset="-79"/>
              </a:rPr>
              <a:t> et al., </a:t>
            </a:r>
            <a:r>
              <a:rPr lang="en-US" sz="2400" dirty="0" smtClean="0">
                <a:latin typeface="David" panose="020E0502060401010101" pitchFamily="34" charset="-79"/>
                <a:cs typeface="David" panose="020E0502060401010101" pitchFamily="34" charset="-79"/>
              </a:rPr>
              <a:t>2015</a:t>
            </a:r>
            <a:r>
              <a:rPr lang="he-IL" sz="2400" dirty="0" smtClean="0">
                <a:latin typeface="David" panose="020E0502060401010101" pitchFamily="34" charset="-79"/>
                <a:cs typeface="David" panose="020E0502060401010101" pitchFamily="34" charset="-79"/>
              </a:rPr>
              <a:t>).</a:t>
            </a:r>
          </a:p>
          <a:p>
            <a:pPr>
              <a:buFont typeface="Wingdings" pitchFamily="2" charset="2"/>
              <a:buChar char="v"/>
            </a:pPr>
            <a:r>
              <a:rPr lang="he-IL" sz="2400" dirty="0">
                <a:latin typeface="David" panose="020E0502060401010101" pitchFamily="34" charset="-79"/>
                <a:cs typeface="David" panose="020E0502060401010101" pitchFamily="34" charset="-79"/>
              </a:rPr>
              <a:t>הכיתה ההפוכה עשויה להשפיע באופן חיובי על תפיסת המסוגלות העצמית של הסטודנטים (</a:t>
            </a:r>
            <a:r>
              <a:rPr lang="en-US" sz="2400" dirty="0">
                <a:latin typeface="David" panose="020E0502060401010101" pitchFamily="34" charset="-79"/>
                <a:cs typeface="David" panose="020E0502060401010101" pitchFamily="34" charset="-79"/>
              </a:rPr>
              <a:t>Thai et al., 2017 </a:t>
            </a:r>
            <a:r>
              <a:rPr lang="he-IL" sz="2400" dirty="0" smtClean="0">
                <a:latin typeface="David" panose="020E0502060401010101" pitchFamily="34" charset="-79"/>
                <a:cs typeface="David" panose="020E0502060401010101" pitchFamily="34" charset="-79"/>
              </a:rPr>
              <a:t>).</a:t>
            </a:r>
          </a:p>
          <a:p>
            <a:pPr>
              <a:buFont typeface="Wingdings" pitchFamily="2" charset="2"/>
              <a:buChar char="v"/>
            </a:pPr>
            <a:r>
              <a:rPr lang="he-IL" sz="2400" dirty="0">
                <a:latin typeface="David" panose="020E0502060401010101" pitchFamily="34" charset="-79"/>
                <a:cs typeface="David" panose="020E0502060401010101" pitchFamily="34" charset="-79"/>
              </a:rPr>
              <a:t>נמצאה קורלציה חיובית בין תפיסת המסוגלות העצמית של התלמידים לבין מידת שביעות רצון כללית שלהם מגישת הכיתה ההפוכה (</a:t>
            </a:r>
            <a:r>
              <a:rPr lang="en-US" sz="2400" dirty="0">
                <a:latin typeface="David" panose="020E0502060401010101" pitchFamily="34" charset="-79"/>
                <a:cs typeface="David" panose="020E0502060401010101" pitchFamily="34" charset="-79"/>
              </a:rPr>
              <a:t>Chou, 2017</a:t>
            </a:r>
            <a:r>
              <a:rPr lang="he-IL" sz="2400" dirty="0">
                <a:latin typeface="David" panose="020E0502060401010101" pitchFamily="34" charset="-79"/>
                <a:cs typeface="David" panose="020E0502060401010101" pitchFamily="34" charset="-79"/>
              </a:rPr>
              <a:t>) ולבין אינטראקציה חברתית (</a:t>
            </a:r>
            <a:r>
              <a:rPr lang="en-US" sz="2400" dirty="0" err="1">
                <a:latin typeface="David" panose="020E0502060401010101" pitchFamily="34" charset="-79"/>
                <a:cs typeface="David" panose="020E0502060401010101" pitchFamily="34" charset="-79"/>
              </a:rPr>
              <a:t>Shea</a:t>
            </a:r>
            <a:r>
              <a:rPr lang="en-US" sz="2400" dirty="0">
                <a:latin typeface="David" panose="020E0502060401010101" pitchFamily="34" charset="-79"/>
                <a:cs typeface="David" panose="020E0502060401010101" pitchFamily="34" charset="-79"/>
              </a:rPr>
              <a:t> &amp; </a:t>
            </a:r>
            <a:r>
              <a:rPr lang="en-US" sz="2400" dirty="0" err="1">
                <a:latin typeface="David" panose="020E0502060401010101" pitchFamily="34" charset="-79"/>
                <a:cs typeface="David" panose="020E0502060401010101" pitchFamily="34" charset="-79"/>
              </a:rPr>
              <a:t>Bidjerano</a:t>
            </a:r>
            <a:r>
              <a:rPr lang="en-US" sz="2400" dirty="0">
                <a:latin typeface="David" panose="020E0502060401010101" pitchFamily="34" charset="-79"/>
                <a:cs typeface="David" panose="020E0502060401010101" pitchFamily="34" charset="-79"/>
              </a:rPr>
              <a:t>, 2010</a:t>
            </a:r>
            <a:r>
              <a:rPr lang="he-IL" sz="2400" dirty="0">
                <a:latin typeface="David" panose="020E0502060401010101" pitchFamily="34" charset="-79"/>
                <a:cs typeface="David" panose="020E0502060401010101" pitchFamily="34" charset="-79"/>
              </a:rPr>
              <a:t>).</a:t>
            </a:r>
          </a:p>
          <a:p>
            <a:pPr>
              <a:buFont typeface="Wingdings" pitchFamily="2" charset="2"/>
              <a:buChar char="v"/>
            </a:pPr>
            <a:endParaRPr lang="he-IL" sz="2400" dirty="0">
              <a:latin typeface="David" panose="020E0502060401010101" pitchFamily="34" charset="-79"/>
              <a:cs typeface="David" panose="020E0502060401010101" pitchFamily="34" charset="-79"/>
            </a:endParaRPr>
          </a:p>
          <a:p>
            <a:pPr>
              <a:buFont typeface="Wingdings" pitchFamily="2" charset="2"/>
              <a:buChar char="v"/>
            </a:pPr>
            <a:endParaRPr lang="he-IL" sz="2400" dirty="0" smtClean="0">
              <a:latin typeface="David" panose="020E0502060401010101" pitchFamily="34" charset="-79"/>
              <a:cs typeface="David" panose="020E0502060401010101" pitchFamily="34" charset="-79"/>
            </a:endParaRPr>
          </a:p>
        </p:txBody>
      </p:sp>
      <p:sp>
        <p:nvSpPr>
          <p:cNvPr id="4" name="מציין מיקום של מספר שקופית 3"/>
          <p:cNvSpPr>
            <a:spLocks noGrp="1"/>
          </p:cNvSpPr>
          <p:nvPr>
            <p:ph type="sldNum" sz="quarter" idx="12"/>
          </p:nvPr>
        </p:nvSpPr>
        <p:spPr/>
        <p:txBody>
          <a:bodyPr/>
          <a:lstStyle/>
          <a:p>
            <a:fld id="{1B4C2C28-6CA3-44B0-B534-76FA6358F057}" type="slidenum">
              <a:rPr lang="he-IL" smtClean="0"/>
              <a:pPr/>
              <a:t>5</a:t>
            </a:fld>
            <a:endParaRPr lang="he-I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0"/>
            <a:ext cx="8075240" cy="1210146"/>
          </a:xfrm>
        </p:spPr>
        <p:txBody>
          <a:bodyPr>
            <a:normAutofit/>
          </a:bodyPr>
          <a:lstStyle/>
          <a:p>
            <a:pPr algn="ctr"/>
            <a:r>
              <a:rPr lang="he-IL" sz="2800" b="1" dirty="0" smtClean="0">
                <a:solidFill>
                  <a:schemeClr val="tx1"/>
                </a:solidFill>
                <a:effectLst/>
                <a:latin typeface="David" panose="020E0502060401010101" pitchFamily="34" charset="-79"/>
                <a:cs typeface="David" panose="020E0502060401010101" pitchFamily="34" charset="-79"/>
              </a:rPr>
              <a:t>יתרונות של הכיתה ההפוכה לפי הספרות המחקרית</a:t>
            </a:r>
            <a:endParaRPr lang="he-IL" sz="2800" b="1" dirty="0">
              <a:solidFill>
                <a:schemeClr val="tx1"/>
              </a:solidFill>
              <a:effectLst/>
              <a:latin typeface="David" panose="020E0502060401010101" pitchFamily="34" charset="-79"/>
              <a:cs typeface="David" panose="020E0502060401010101" pitchFamily="34" charset="-79"/>
            </a:endParaRPr>
          </a:p>
        </p:txBody>
      </p:sp>
      <p:graphicFrame>
        <p:nvGraphicFramePr>
          <p:cNvPr id="4" name="Content Placeholder 3"/>
          <p:cNvGraphicFramePr>
            <a:graphicFrameLocks noGrp="1"/>
          </p:cNvGraphicFramePr>
          <p:nvPr>
            <p:ph idx="1"/>
            <p:extLst/>
          </p:nvPr>
        </p:nvGraphicFramePr>
        <p:xfrm>
          <a:off x="0" y="1052735"/>
          <a:ext cx="9036496" cy="55282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53FA7502-D7E4-4D79-A779-2154D62064DD}" type="slidenum">
              <a:rPr lang="he-IL" smtClean="0"/>
              <a:pPr/>
              <a:t>6</a:t>
            </a:fld>
            <a:endParaRPr lang="he-IL"/>
          </a:p>
        </p:txBody>
      </p:sp>
      <p:sp>
        <p:nvSpPr>
          <p:cNvPr id="6" name="TextBox 5"/>
          <p:cNvSpPr txBox="1"/>
          <p:nvPr/>
        </p:nvSpPr>
        <p:spPr>
          <a:xfrm>
            <a:off x="1403648" y="6581001"/>
            <a:ext cx="6228184" cy="276999"/>
          </a:xfrm>
          <a:prstGeom prst="rect">
            <a:avLst/>
          </a:prstGeom>
          <a:noFill/>
        </p:spPr>
        <p:txBody>
          <a:bodyPr wrap="square" rtlCol="1">
            <a:spAutoFit/>
          </a:bodyPr>
          <a:lstStyle/>
          <a:p>
            <a:pPr algn="l"/>
            <a:r>
              <a:rPr lang="en-US" sz="1200" dirty="0" smtClean="0"/>
              <a:t>(Bergmann </a:t>
            </a:r>
            <a:r>
              <a:rPr lang="en-US" sz="1200" dirty="0"/>
              <a:t>&amp; </a:t>
            </a:r>
            <a:r>
              <a:rPr lang="en-US" sz="1200" dirty="0" err="1"/>
              <a:t>Sams</a:t>
            </a:r>
            <a:r>
              <a:rPr lang="en-US" sz="1200" dirty="0"/>
              <a:t>, 2012; </a:t>
            </a:r>
            <a:r>
              <a:rPr lang="en-US" sz="1200" dirty="0" err="1"/>
              <a:t>Herreid</a:t>
            </a:r>
            <a:r>
              <a:rPr lang="en-US" sz="1200" dirty="0"/>
              <a:t> &amp; Schiller, </a:t>
            </a:r>
            <a:r>
              <a:rPr lang="en-US" sz="1200" dirty="0" smtClean="0"/>
              <a:t>2013; </a:t>
            </a:r>
            <a:r>
              <a:rPr lang="en-US" sz="1200" dirty="0" err="1"/>
              <a:t>Gilboy</a:t>
            </a:r>
            <a:r>
              <a:rPr lang="en-US" sz="1200" dirty="0"/>
              <a:t> et al., 2015; </a:t>
            </a:r>
            <a:r>
              <a:rPr lang="en-US" sz="1200" dirty="0" smtClean="0"/>
              <a:t>Clark, 2015; Chen</a:t>
            </a:r>
            <a:r>
              <a:rPr lang="en-US" sz="1200" dirty="0"/>
              <a:t>, </a:t>
            </a:r>
            <a:r>
              <a:rPr lang="en-US" sz="1200" dirty="0" smtClean="0"/>
              <a:t>2016)</a:t>
            </a:r>
            <a:endParaRPr lang="he-IL" sz="1200" dirty="0"/>
          </a:p>
        </p:txBody>
      </p:sp>
    </p:spTree>
    <p:extLst>
      <p:ext uri="{BB962C8B-B14F-4D97-AF65-F5344CB8AC3E}">
        <p14:creationId xmlns:p14="http://schemas.microsoft.com/office/powerpoint/2010/main" val="2019358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71600" y="274638"/>
            <a:ext cx="7962088" cy="1210146"/>
          </a:xfrm>
        </p:spPr>
        <p:txBody>
          <a:bodyPr>
            <a:normAutofit/>
          </a:bodyPr>
          <a:lstStyle/>
          <a:p>
            <a:pPr algn="ctr"/>
            <a:r>
              <a:rPr lang="he-IL" sz="2800" b="1" dirty="0" smtClean="0">
                <a:effectLst/>
                <a:latin typeface="David" panose="020E0502060401010101" pitchFamily="34" charset="-79"/>
                <a:cs typeface="David" panose="020E0502060401010101" pitchFamily="34" charset="-79"/>
              </a:rPr>
              <a:t>אזור ההתפתחות הקרובה של </a:t>
            </a:r>
            <a:r>
              <a:rPr lang="he-IL" sz="2800" b="1" dirty="0" err="1" smtClean="0">
                <a:effectLst/>
                <a:latin typeface="David" panose="020E0502060401010101" pitchFamily="34" charset="-79"/>
                <a:cs typeface="David" panose="020E0502060401010101" pitchFamily="34" charset="-79"/>
              </a:rPr>
              <a:t>ויגוצקי</a:t>
            </a:r>
            <a:r>
              <a:rPr lang="he-IL" sz="2800" b="1" dirty="0" smtClean="0">
                <a:effectLst/>
                <a:latin typeface="David" panose="020E0502060401010101" pitchFamily="34" charset="-79"/>
                <a:cs typeface="David" panose="020E0502060401010101" pitchFamily="34" charset="-79"/>
              </a:rPr>
              <a:t>  </a:t>
            </a:r>
            <a:br>
              <a:rPr lang="he-IL" sz="2800" b="1" dirty="0" smtClean="0">
                <a:effectLst/>
                <a:latin typeface="David" panose="020E0502060401010101" pitchFamily="34" charset="-79"/>
                <a:cs typeface="David" panose="020E0502060401010101" pitchFamily="34" charset="-79"/>
              </a:rPr>
            </a:br>
            <a:r>
              <a:rPr lang="en-US" sz="2800" b="1" dirty="0" smtClean="0">
                <a:effectLst/>
                <a:latin typeface="David" panose="020E0502060401010101" pitchFamily="34" charset="-79"/>
                <a:cs typeface="David" panose="020E0502060401010101" pitchFamily="34" charset="-79"/>
              </a:rPr>
              <a:t>ZPD  Zone of Proximal Development</a:t>
            </a:r>
            <a:endParaRPr lang="he-IL" sz="2800" b="1" dirty="0">
              <a:effectLst/>
              <a:latin typeface="David" panose="020E0502060401010101" pitchFamily="34" charset="-79"/>
              <a:cs typeface="David" panose="020E0502060401010101" pitchFamily="34" charset="-79"/>
            </a:endParaRPr>
          </a:p>
        </p:txBody>
      </p:sp>
      <p:graphicFrame>
        <p:nvGraphicFramePr>
          <p:cNvPr id="5" name="מציין מיקום תוכן 4"/>
          <p:cNvGraphicFramePr>
            <a:graphicFrameLocks noGrp="1"/>
          </p:cNvGraphicFramePr>
          <p:nvPr>
            <p:ph idx="1"/>
            <p:extLst>
              <p:ext uri="{D42A27DB-BD31-4B8C-83A1-F6EECF244321}">
                <p14:modId xmlns:p14="http://schemas.microsoft.com/office/powerpoint/2010/main" val="1633617813"/>
              </p:ext>
            </p:extLst>
          </p:nvPr>
        </p:nvGraphicFramePr>
        <p:xfrm>
          <a:off x="1435100" y="1628800"/>
          <a:ext cx="6089228" cy="46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מציין מיקום של מספר שקופית 5"/>
          <p:cNvSpPr>
            <a:spLocks noGrp="1"/>
          </p:cNvSpPr>
          <p:nvPr>
            <p:ph type="sldNum" sz="quarter" idx="12"/>
          </p:nvPr>
        </p:nvSpPr>
        <p:spPr/>
        <p:txBody>
          <a:bodyPr/>
          <a:lstStyle/>
          <a:p>
            <a:fld id="{1B4C2C28-6CA3-44B0-B534-76FA6358F057}" type="slidenum">
              <a:rPr lang="he-IL" smtClean="0"/>
              <a:pPr/>
              <a:t>7</a:t>
            </a:fld>
            <a:endParaRPr lang="he-IL"/>
          </a:p>
        </p:txBody>
      </p:sp>
      <p:sp>
        <p:nvSpPr>
          <p:cNvPr id="4" name="מלבן 3"/>
          <p:cNvSpPr/>
          <p:nvPr/>
        </p:nvSpPr>
        <p:spPr>
          <a:xfrm>
            <a:off x="1043608" y="6488668"/>
            <a:ext cx="1838452" cy="369332"/>
          </a:xfrm>
          <a:prstGeom prst="rect">
            <a:avLst/>
          </a:prstGeom>
        </p:spPr>
        <p:txBody>
          <a:bodyPr wrap="none">
            <a:spAutoFit/>
          </a:bodyPr>
          <a:lstStyle/>
          <a:p>
            <a:r>
              <a:rPr lang="en-US" dirty="0" smtClean="0"/>
              <a:t>(</a:t>
            </a:r>
            <a:r>
              <a:rPr lang="en-US" dirty="0" err="1" smtClean="0"/>
              <a:t>Vygotsky</a:t>
            </a:r>
            <a:r>
              <a:rPr lang="en-US" dirty="0" smtClean="0"/>
              <a:t>, 1978)  </a:t>
            </a:r>
            <a:endParaRPr lang="he-I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a:spLocks noGrp="1"/>
          </p:cNvSpPr>
          <p:nvPr>
            <p:ph type="title"/>
          </p:nvPr>
        </p:nvSpPr>
        <p:spPr>
          <a:xfrm>
            <a:off x="1043608" y="0"/>
            <a:ext cx="7704856" cy="1196752"/>
          </a:xfrm>
        </p:spPr>
        <p:txBody>
          <a:bodyPr>
            <a:normAutofit/>
          </a:bodyPr>
          <a:lstStyle/>
          <a:p>
            <a:pPr algn="ctr"/>
            <a:r>
              <a:rPr lang="he-IL" sz="2800" b="1" dirty="0" smtClean="0">
                <a:solidFill>
                  <a:schemeClr val="tx1"/>
                </a:solidFill>
                <a:effectLst/>
                <a:latin typeface="David" panose="020E0502060401010101" pitchFamily="34" charset="-79"/>
                <a:cs typeface="David" panose="020E0502060401010101" pitchFamily="34" charset="-79"/>
              </a:rPr>
              <a:t>חסרונות, חששות ואתגרים של הכיתה ההפוכה לפי הספרות המחקרית</a:t>
            </a:r>
            <a:endParaRPr lang="he-IL" sz="2800" b="1" dirty="0">
              <a:solidFill>
                <a:schemeClr val="tx1"/>
              </a:solidFill>
              <a:effectLst/>
              <a:latin typeface="David" panose="020E0502060401010101" pitchFamily="34" charset="-79"/>
              <a:cs typeface="David" panose="020E0502060401010101" pitchFamily="34" charset="-79"/>
            </a:endParaRPr>
          </a:p>
        </p:txBody>
      </p:sp>
      <p:graphicFrame>
        <p:nvGraphicFramePr>
          <p:cNvPr id="5" name="מציין מיקום תוכן 4"/>
          <p:cNvGraphicFramePr>
            <a:graphicFrameLocks noGrp="1"/>
          </p:cNvGraphicFramePr>
          <p:nvPr>
            <p:ph idx="1"/>
            <p:extLst>
              <p:ext uri="{D42A27DB-BD31-4B8C-83A1-F6EECF244321}">
                <p14:modId xmlns:p14="http://schemas.microsoft.com/office/powerpoint/2010/main" val="3467164119"/>
              </p:ext>
            </p:extLst>
          </p:nvPr>
        </p:nvGraphicFramePr>
        <p:xfrm>
          <a:off x="179512" y="980727"/>
          <a:ext cx="8496944" cy="53756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מציין מיקום של מספר שקופית 3"/>
          <p:cNvSpPr>
            <a:spLocks noGrp="1"/>
          </p:cNvSpPr>
          <p:nvPr>
            <p:ph type="sldNum" sz="quarter" idx="12"/>
          </p:nvPr>
        </p:nvSpPr>
        <p:spPr/>
        <p:txBody>
          <a:bodyPr/>
          <a:lstStyle/>
          <a:p>
            <a:fld id="{53FA7502-D7E4-4D79-A779-2154D62064DD}" type="slidenum">
              <a:rPr lang="he-IL" smtClean="0"/>
              <a:pPr/>
              <a:t>8</a:t>
            </a:fld>
            <a:endParaRPr lang="he-IL"/>
          </a:p>
        </p:txBody>
      </p:sp>
      <p:sp>
        <p:nvSpPr>
          <p:cNvPr id="7" name="TextBox 6"/>
          <p:cNvSpPr txBox="1"/>
          <p:nvPr/>
        </p:nvSpPr>
        <p:spPr>
          <a:xfrm>
            <a:off x="179512" y="6237312"/>
            <a:ext cx="7560840" cy="369332"/>
          </a:xfrm>
          <a:prstGeom prst="rect">
            <a:avLst/>
          </a:prstGeom>
          <a:noFill/>
        </p:spPr>
        <p:txBody>
          <a:bodyPr wrap="square" rtlCol="1">
            <a:spAutoFit/>
          </a:bodyPr>
          <a:lstStyle/>
          <a:p>
            <a:pPr algn="l"/>
            <a:r>
              <a:rPr lang="en-US" dirty="0" err="1" smtClean="0"/>
              <a:t>Herreid</a:t>
            </a:r>
            <a:r>
              <a:rPr lang="en-US" dirty="0" smtClean="0"/>
              <a:t> &amp; Schiller, 2013; Chen, 2016 </a:t>
            </a:r>
            <a:endParaRPr lang="he-IL" dirty="0"/>
          </a:p>
        </p:txBody>
      </p:sp>
    </p:spTree>
    <p:extLst>
      <p:ext uri="{BB962C8B-B14F-4D97-AF65-F5344CB8AC3E}">
        <p14:creationId xmlns:p14="http://schemas.microsoft.com/office/powerpoint/2010/main" val="3129646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55576" y="169876"/>
            <a:ext cx="7886700" cy="1325563"/>
          </a:xfrm>
        </p:spPr>
        <p:txBody>
          <a:bodyPr/>
          <a:lstStyle/>
          <a:p>
            <a:pPr algn="ctr"/>
            <a:r>
              <a:rPr lang="he-IL" b="1" dirty="0" smtClean="0">
                <a:latin typeface="David" panose="020E0502060401010101" pitchFamily="34" charset="-79"/>
                <a:cs typeface="David" panose="020E0502060401010101" pitchFamily="34" charset="-79"/>
              </a:rPr>
              <a:t>אוכלוסיית המחקר </a:t>
            </a:r>
            <a:endParaRPr lang="he-IL" b="1" dirty="0">
              <a:latin typeface="David" panose="020E0502060401010101" pitchFamily="34" charset="-79"/>
              <a:cs typeface="David" panose="020E0502060401010101" pitchFamily="34" charset="-79"/>
            </a:endParaRPr>
          </a:p>
        </p:txBody>
      </p:sp>
      <p:sp>
        <p:nvSpPr>
          <p:cNvPr id="3" name="מציין מיקום טקסט 2"/>
          <p:cNvSpPr>
            <a:spLocks noGrp="1"/>
          </p:cNvSpPr>
          <p:nvPr>
            <p:ph type="body" idx="1"/>
          </p:nvPr>
        </p:nvSpPr>
        <p:spPr>
          <a:xfrm>
            <a:off x="457200" y="1535112"/>
            <a:ext cx="3898776" cy="1317823"/>
          </a:xfrm>
        </p:spPr>
        <p:txBody>
          <a:bodyPr>
            <a:normAutofit/>
          </a:bodyPr>
          <a:lstStyle/>
          <a:p>
            <a:pPr algn="ctr"/>
            <a:r>
              <a:rPr lang="he-IL" dirty="0" smtClean="0">
                <a:latin typeface="David" panose="020E0502060401010101" pitchFamily="34" charset="-79"/>
                <a:cs typeface="David" panose="020E0502060401010101" pitchFamily="34" charset="-79"/>
              </a:rPr>
              <a:t>קבוצת ביקורת – </a:t>
            </a:r>
            <a:r>
              <a:rPr lang="he-IL" dirty="0" smtClean="0">
                <a:solidFill>
                  <a:srgbClr val="FF0000"/>
                </a:solidFill>
                <a:latin typeface="David" panose="020E0502060401010101" pitchFamily="34" charset="-79"/>
                <a:cs typeface="David" panose="020E0502060401010101" pitchFamily="34" charset="-79"/>
              </a:rPr>
              <a:t>כיתה מסורתית</a:t>
            </a:r>
          </a:p>
          <a:p>
            <a:pPr algn="ctr"/>
            <a:r>
              <a:rPr lang="he-IL" dirty="0" smtClean="0">
                <a:solidFill>
                  <a:srgbClr val="FF0000"/>
                </a:solidFill>
                <a:latin typeface="David" panose="020E0502060401010101" pitchFamily="34" charset="-79"/>
                <a:cs typeface="David" panose="020E0502060401010101" pitchFamily="34" charset="-79"/>
              </a:rPr>
              <a:t>22 </a:t>
            </a:r>
            <a:r>
              <a:rPr lang="he-IL" dirty="0" smtClean="0">
                <a:latin typeface="David" panose="020E0502060401010101" pitchFamily="34" charset="-79"/>
                <a:cs typeface="David" panose="020E0502060401010101" pitchFamily="34" charset="-79"/>
              </a:rPr>
              <a:t>תלמידים</a:t>
            </a:r>
            <a:endParaRPr lang="he-IL" dirty="0">
              <a:latin typeface="David" panose="020E0502060401010101" pitchFamily="34" charset="-79"/>
              <a:cs typeface="David" panose="020E0502060401010101" pitchFamily="34" charset="-79"/>
            </a:endParaRPr>
          </a:p>
        </p:txBody>
      </p:sp>
      <p:sp>
        <p:nvSpPr>
          <p:cNvPr id="4" name="מציין מיקום תוכן 3"/>
          <p:cNvSpPr>
            <a:spLocks noGrp="1"/>
          </p:cNvSpPr>
          <p:nvPr>
            <p:ph sz="half" idx="2"/>
          </p:nvPr>
        </p:nvSpPr>
        <p:spPr/>
        <p:txBody>
          <a:bodyPr/>
          <a:lstStyle/>
          <a:p>
            <a:pPr algn="ctr"/>
            <a:endParaRPr lang="he-IL" dirty="0" smtClean="0">
              <a:latin typeface="David" panose="020E0502060401010101" pitchFamily="34" charset="-79"/>
              <a:cs typeface="David" panose="020E0502060401010101" pitchFamily="34" charset="-79"/>
            </a:endParaRPr>
          </a:p>
          <a:p>
            <a:pPr algn="ctr"/>
            <a:endParaRPr lang="he-IL" dirty="0" smtClean="0">
              <a:latin typeface="David" panose="020E0502060401010101" pitchFamily="34" charset="-79"/>
              <a:cs typeface="David" panose="020E0502060401010101" pitchFamily="34" charset="-79"/>
            </a:endParaRPr>
          </a:p>
          <a:p>
            <a:pPr algn="ctr"/>
            <a:endParaRPr lang="he-IL" dirty="0">
              <a:latin typeface="David" panose="020E0502060401010101" pitchFamily="34" charset="-79"/>
              <a:cs typeface="David" panose="020E0502060401010101" pitchFamily="34" charset="-79"/>
            </a:endParaRPr>
          </a:p>
          <a:p>
            <a:pPr algn="ctr"/>
            <a:r>
              <a:rPr lang="he-IL" dirty="0" smtClean="0">
                <a:latin typeface="David" panose="020E0502060401010101" pitchFamily="34" charset="-79"/>
                <a:cs typeface="David" panose="020E0502060401010101" pitchFamily="34" charset="-79"/>
              </a:rPr>
              <a:t>כיתה </a:t>
            </a:r>
            <a:r>
              <a:rPr lang="he-IL" dirty="0">
                <a:latin typeface="David" panose="020E0502060401010101" pitchFamily="34" charset="-79"/>
                <a:cs typeface="David" panose="020E0502060401010101" pitchFamily="34" charset="-79"/>
              </a:rPr>
              <a:t>י"א</a:t>
            </a:r>
          </a:p>
          <a:p>
            <a:pPr algn="ctr"/>
            <a:r>
              <a:rPr lang="he-IL" dirty="0">
                <a:latin typeface="David" panose="020E0502060401010101" pitchFamily="34" charset="-79"/>
                <a:cs typeface="David" panose="020E0502060401010101" pitchFamily="34" charset="-79"/>
              </a:rPr>
              <a:t>מגמת </a:t>
            </a:r>
            <a:r>
              <a:rPr lang="he-IL" dirty="0" smtClean="0">
                <a:latin typeface="David" panose="020E0502060401010101" pitchFamily="34" charset="-79"/>
                <a:cs typeface="David" panose="020E0502060401010101" pitchFamily="34" charset="-79"/>
              </a:rPr>
              <a:t>כימיה - </a:t>
            </a:r>
            <a:r>
              <a:rPr lang="he-IL" dirty="0">
                <a:latin typeface="David" panose="020E0502060401010101" pitchFamily="34" charset="-79"/>
                <a:cs typeface="David" panose="020E0502060401010101" pitchFamily="34" charset="-79"/>
              </a:rPr>
              <a:t>5 </a:t>
            </a:r>
            <a:r>
              <a:rPr lang="he-IL" dirty="0" err="1" smtClean="0">
                <a:latin typeface="David" panose="020E0502060401010101" pitchFamily="34" charset="-79"/>
                <a:cs typeface="David" panose="020E0502060401010101" pitchFamily="34" charset="-79"/>
              </a:rPr>
              <a:t>יח"ל</a:t>
            </a:r>
            <a:endParaRPr lang="he-IL" dirty="0">
              <a:latin typeface="David" panose="020E0502060401010101" pitchFamily="34" charset="-79"/>
              <a:cs typeface="David" panose="020E0502060401010101" pitchFamily="34" charset="-79"/>
            </a:endParaRPr>
          </a:p>
          <a:p>
            <a:pPr algn="ctr"/>
            <a:r>
              <a:rPr lang="he-IL" dirty="0">
                <a:latin typeface="David" panose="020E0502060401010101" pitchFamily="34" charset="-79"/>
                <a:cs typeface="David" panose="020E0502060401010101" pitchFamily="34" charset="-79"/>
              </a:rPr>
              <a:t>מבנית טעם של כימיה</a:t>
            </a:r>
          </a:p>
          <a:p>
            <a:pPr algn="ctr"/>
            <a:r>
              <a:rPr lang="he-IL" dirty="0">
                <a:latin typeface="David" panose="020E0502060401010101" pitchFamily="34" charset="-79"/>
                <a:cs typeface="David" panose="020E0502060401010101" pitchFamily="34" charset="-79"/>
              </a:rPr>
              <a:t>מבחן בסוף יחידת הלימוד</a:t>
            </a:r>
          </a:p>
          <a:p>
            <a:pPr marL="0" indent="0">
              <a:buNone/>
            </a:pPr>
            <a:endParaRPr lang="he-IL" dirty="0">
              <a:latin typeface="David" panose="020E0502060401010101" pitchFamily="34" charset="-79"/>
              <a:cs typeface="David" panose="020E0502060401010101" pitchFamily="34" charset="-79"/>
            </a:endParaRPr>
          </a:p>
        </p:txBody>
      </p:sp>
      <p:sp>
        <p:nvSpPr>
          <p:cNvPr id="5" name="מציין מיקום טקסט 4"/>
          <p:cNvSpPr>
            <a:spLocks noGrp="1"/>
          </p:cNvSpPr>
          <p:nvPr>
            <p:ph type="body" sz="quarter" idx="3"/>
          </p:nvPr>
        </p:nvSpPr>
        <p:spPr>
          <a:xfrm>
            <a:off x="4645025" y="1535112"/>
            <a:ext cx="3997251" cy="1317823"/>
          </a:xfrm>
        </p:spPr>
        <p:txBody>
          <a:bodyPr>
            <a:normAutofit/>
          </a:bodyPr>
          <a:lstStyle/>
          <a:p>
            <a:pPr algn="ctr"/>
            <a:r>
              <a:rPr lang="he-IL" dirty="0" smtClean="0">
                <a:latin typeface="David" panose="020E0502060401010101" pitchFamily="34" charset="-79"/>
                <a:cs typeface="David" panose="020E0502060401010101" pitchFamily="34" charset="-79"/>
              </a:rPr>
              <a:t>קבוצת התערבות – </a:t>
            </a:r>
            <a:r>
              <a:rPr lang="he-IL" dirty="0" smtClean="0">
                <a:solidFill>
                  <a:srgbClr val="FF0000"/>
                </a:solidFill>
                <a:latin typeface="David" panose="020E0502060401010101" pitchFamily="34" charset="-79"/>
                <a:cs typeface="David" panose="020E0502060401010101" pitchFamily="34" charset="-79"/>
              </a:rPr>
              <a:t>כיתה הפוכה </a:t>
            </a:r>
          </a:p>
          <a:p>
            <a:pPr algn="ctr"/>
            <a:r>
              <a:rPr lang="he-IL" dirty="0" smtClean="0">
                <a:solidFill>
                  <a:srgbClr val="FF0000"/>
                </a:solidFill>
                <a:latin typeface="David" panose="020E0502060401010101" pitchFamily="34" charset="-79"/>
                <a:cs typeface="David" panose="020E0502060401010101" pitchFamily="34" charset="-79"/>
              </a:rPr>
              <a:t>27</a:t>
            </a:r>
            <a:r>
              <a:rPr lang="he-IL" dirty="0" smtClean="0">
                <a:latin typeface="David" panose="020E0502060401010101" pitchFamily="34" charset="-79"/>
                <a:cs typeface="David" panose="020E0502060401010101" pitchFamily="34" charset="-79"/>
              </a:rPr>
              <a:t> תלמידים</a:t>
            </a:r>
            <a:endParaRPr lang="he-IL" dirty="0">
              <a:latin typeface="David" panose="020E0502060401010101" pitchFamily="34" charset="-79"/>
              <a:cs typeface="David" panose="020E0502060401010101" pitchFamily="34" charset="-79"/>
            </a:endParaRPr>
          </a:p>
        </p:txBody>
      </p:sp>
      <p:sp>
        <p:nvSpPr>
          <p:cNvPr id="6" name="מציין מיקום תוכן 5"/>
          <p:cNvSpPr>
            <a:spLocks noGrp="1"/>
          </p:cNvSpPr>
          <p:nvPr>
            <p:ph sz="quarter" idx="4"/>
          </p:nvPr>
        </p:nvSpPr>
        <p:spPr/>
        <p:txBody>
          <a:bodyPr/>
          <a:lstStyle/>
          <a:p>
            <a:pPr marL="0" indent="0" algn="ctr">
              <a:buNone/>
            </a:pPr>
            <a:endParaRPr lang="he-IL" dirty="0" smtClean="0">
              <a:latin typeface="David" panose="020E0502060401010101" pitchFamily="34" charset="-79"/>
              <a:cs typeface="David" panose="020E0502060401010101" pitchFamily="34" charset="-79"/>
            </a:endParaRPr>
          </a:p>
          <a:p>
            <a:pPr marL="0" indent="0" algn="ctr">
              <a:buNone/>
            </a:pPr>
            <a:endParaRPr lang="he-IL" dirty="0">
              <a:latin typeface="David" panose="020E0502060401010101" pitchFamily="34" charset="-79"/>
              <a:cs typeface="David" panose="020E0502060401010101" pitchFamily="34" charset="-79"/>
            </a:endParaRPr>
          </a:p>
          <a:p>
            <a:pPr marL="0" indent="0" algn="ctr">
              <a:buNone/>
            </a:pPr>
            <a:endParaRPr lang="he-IL" dirty="0" smtClean="0">
              <a:latin typeface="David" panose="020E0502060401010101" pitchFamily="34" charset="-79"/>
              <a:cs typeface="David" panose="020E0502060401010101" pitchFamily="34" charset="-79"/>
            </a:endParaRPr>
          </a:p>
          <a:p>
            <a:pPr algn="ctr"/>
            <a:r>
              <a:rPr lang="he-IL" dirty="0" smtClean="0">
                <a:latin typeface="David" panose="020E0502060401010101" pitchFamily="34" charset="-79"/>
                <a:cs typeface="David" panose="020E0502060401010101" pitchFamily="34" charset="-79"/>
              </a:rPr>
              <a:t>כיתה י"א</a:t>
            </a:r>
          </a:p>
          <a:p>
            <a:pPr algn="ctr"/>
            <a:r>
              <a:rPr lang="he-IL" dirty="0" smtClean="0">
                <a:latin typeface="David" panose="020E0502060401010101" pitchFamily="34" charset="-79"/>
                <a:cs typeface="David" panose="020E0502060401010101" pitchFamily="34" charset="-79"/>
              </a:rPr>
              <a:t>מגמת כימיה - 5 </a:t>
            </a:r>
            <a:r>
              <a:rPr lang="he-IL" dirty="0" err="1" smtClean="0">
                <a:latin typeface="David" panose="020E0502060401010101" pitchFamily="34" charset="-79"/>
                <a:cs typeface="David" panose="020E0502060401010101" pitchFamily="34" charset="-79"/>
              </a:rPr>
              <a:t>יח"ל</a:t>
            </a:r>
            <a:endParaRPr lang="he-IL" dirty="0" smtClean="0">
              <a:latin typeface="David" panose="020E0502060401010101" pitchFamily="34" charset="-79"/>
              <a:cs typeface="David" panose="020E0502060401010101" pitchFamily="34" charset="-79"/>
            </a:endParaRPr>
          </a:p>
          <a:p>
            <a:pPr algn="ctr"/>
            <a:r>
              <a:rPr lang="he-IL" dirty="0" smtClean="0">
                <a:latin typeface="David" panose="020E0502060401010101" pitchFamily="34" charset="-79"/>
                <a:cs typeface="David" panose="020E0502060401010101" pitchFamily="34" charset="-79"/>
              </a:rPr>
              <a:t>מבנית טעם של כימיה</a:t>
            </a:r>
          </a:p>
          <a:p>
            <a:pPr algn="ctr"/>
            <a:r>
              <a:rPr lang="he-IL" dirty="0" smtClean="0">
                <a:latin typeface="David" panose="020E0502060401010101" pitchFamily="34" charset="-79"/>
                <a:cs typeface="David" panose="020E0502060401010101" pitchFamily="34" charset="-79"/>
              </a:rPr>
              <a:t>מבחן בסוף יחידת הלימוד</a:t>
            </a:r>
            <a:endParaRPr lang="he-IL" dirty="0">
              <a:latin typeface="David" panose="020E0502060401010101" pitchFamily="34" charset="-79"/>
              <a:cs typeface="David" panose="020E0502060401010101" pitchFamily="34" charset="-79"/>
            </a:endParaRPr>
          </a:p>
        </p:txBody>
      </p:sp>
      <p:sp>
        <p:nvSpPr>
          <p:cNvPr id="7" name="מציין מיקום של מספר שקופית 6"/>
          <p:cNvSpPr>
            <a:spLocks noGrp="1"/>
          </p:cNvSpPr>
          <p:nvPr>
            <p:ph type="sldNum" sz="quarter" idx="12"/>
          </p:nvPr>
        </p:nvSpPr>
        <p:spPr/>
        <p:txBody>
          <a:bodyPr/>
          <a:lstStyle/>
          <a:p>
            <a:fld id="{1B4C2C28-6CA3-44B0-B534-76FA6358F057}" type="slidenum">
              <a:rPr lang="he-IL" smtClean="0"/>
              <a:pPr/>
              <a:t>9</a:t>
            </a:fld>
            <a:endParaRPr lang="he-IL" dirty="0"/>
          </a:p>
        </p:txBody>
      </p:sp>
    </p:spTree>
    <p:extLst>
      <p:ext uri="{BB962C8B-B14F-4D97-AF65-F5344CB8AC3E}">
        <p14:creationId xmlns:p14="http://schemas.microsoft.com/office/powerpoint/2010/main" val="3507648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1028</TotalTime>
  <Words>1283</Words>
  <Application>Microsoft Office PowerPoint</Application>
  <PresentationFormat>‫הצגה על המסך (4:3)</PresentationFormat>
  <Paragraphs>315</Paragraphs>
  <Slides>27</Slides>
  <Notes>13</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27</vt:i4>
      </vt:variant>
    </vt:vector>
  </HeadingPairs>
  <TitlesOfParts>
    <vt:vector size="34" baseType="lpstr">
      <vt:lpstr>Arial</vt:lpstr>
      <vt:lpstr>Calibri</vt:lpstr>
      <vt:lpstr>David</vt:lpstr>
      <vt:lpstr>Lucida Sans Unicode</vt:lpstr>
      <vt:lpstr>Times New Roman</vt:lpstr>
      <vt:lpstr>Wingdings</vt:lpstr>
      <vt:lpstr>ערכת נושא Office</vt:lpstr>
      <vt:lpstr> עד כמה כיתה הפוכה יכולה להיות מועילה ומספקת לחינוך מדעי בתיכון?  מקרה-בוחן השוואתי</vt:lpstr>
      <vt:lpstr>מצגת של PowerPoint‏</vt:lpstr>
      <vt:lpstr>כיתה הפוכה         מול         כיתה מסורתית   מה ההבדל ?!</vt:lpstr>
      <vt:lpstr>רציונל</vt:lpstr>
      <vt:lpstr>סקירה ספרותית</vt:lpstr>
      <vt:lpstr>יתרונות של הכיתה ההפוכה לפי הספרות המחקרית</vt:lpstr>
      <vt:lpstr>אזור ההתפתחות הקרובה של ויגוצקי   ZPD  Zone of Proximal Development</vt:lpstr>
      <vt:lpstr>חסרונות, חששות ואתגרים של הכיתה ההפוכה לפי הספרות המחקרית</vt:lpstr>
      <vt:lpstr>אוכלוסיית המחקר </vt:lpstr>
      <vt:lpstr>שאלות המחקר</vt:lpstr>
      <vt:lpstr>תיאור יחידת ההתערבות על ציר זמן ההוראה במשך 5 שבועות  </vt:lpstr>
      <vt:lpstr>שיקולים חשובים  שנלקחו בחשבון בעת פיתוח יחידת ההתערבות</vt:lpstr>
      <vt:lpstr>המתודולוגיה</vt:lpstr>
      <vt:lpstr>ממצאים  ניתוח כמותי לשאלון </vt:lpstr>
      <vt:lpstr>ממצאים – שאלון </vt:lpstr>
      <vt:lpstr>מצגת של PowerPoint‏</vt:lpstr>
      <vt:lpstr>קורלציות – מבחן פירסון Pearson</vt:lpstr>
      <vt:lpstr>ממצאים  ניתוח הרפלקציה - המשוב המילולי של התלמידים</vt:lpstr>
      <vt:lpstr>מצגת של PowerPoint‏</vt:lpstr>
      <vt:lpstr>ממצאים: משוב מילולי  קטגוריות 2,3,4,5 </vt:lpstr>
      <vt:lpstr>המלצות התלמידים כפי שעלה במשוב המילולי </vt:lpstr>
      <vt:lpstr>תרומה של המחקר</vt:lpstr>
      <vt:lpstr>מגבלות המחקר </vt:lpstr>
      <vt:lpstr>המלצות ליישום עתידי</vt:lpstr>
      <vt:lpstr>מצגת של PowerPoint‏</vt:lpstr>
      <vt:lpstr>יוטיוב ...</vt:lpstr>
      <vt:lpstr>תודה...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הופכים את הכיתה !</dc:title>
  <dc:creator>User</dc:creator>
  <cp:lastModifiedBy>Windows User</cp:lastModifiedBy>
  <cp:revision>150</cp:revision>
  <dcterms:created xsi:type="dcterms:W3CDTF">2017-12-15T20:26:17Z</dcterms:created>
  <dcterms:modified xsi:type="dcterms:W3CDTF">2018-06-25T14:58:07Z</dcterms:modified>
</cp:coreProperties>
</file>